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xls" ContentType="application/vnd.ms-excel"/>
  <Default Extension="wmf" ContentType="image/x-wmf"/>
  <Default Extension="rels" ContentType="application/vnd.openxmlformats-package.relationships+xml"/>
  <Default Extension="xml" ContentType="application/xml"/>
  <Default Extension="vml" ContentType="application/vnd.openxmlformats-officedocument.vmlDrawing"/>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1.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ags/tag2.xml" ContentType="application/vnd.openxmlformats-officedocument.presentationml.tags+xml"/>
  <Override PartName="/ppt/notesSlides/notesSlide2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tags/tag3.xml" ContentType="application/vnd.openxmlformats-officedocument.presentationml.tags+xml"/>
  <Override PartName="/ppt/notesSlides/notesSlide31.xml" ContentType="application/vnd.openxmlformats-officedocument.presentationml.notesSlide+xml"/>
  <Override PartName="/ppt/tags/tag4.xml" ContentType="application/vnd.openxmlformats-officedocument.presentationml.tags+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theme/themeOverride1.xml" ContentType="application/vnd.openxmlformats-officedocument.themeOverride+xml"/>
  <Override PartName="/ppt/notesSlides/notesSlide46.xml" ContentType="application/vnd.openxmlformats-officedocument.presentationml.notesSlide+xml"/>
  <Override PartName="/ppt/theme/themeOverride2.xml" ContentType="application/vnd.openxmlformats-officedocument.themeOverride+xml"/>
  <Override PartName="/ppt/notesSlides/notesSlide47.xml" ContentType="application/vnd.openxmlformats-officedocument.presentationml.notesSlide+xml"/>
  <Override PartName="/ppt/theme/themeOverride3.xml" ContentType="application/vnd.openxmlformats-officedocument.themeOverride+xml"/>
  <Override PartName="/ppt/notesSlides/notesSlide48.xml" ContentType="application/vnd.openxmlformats-officedocument.presentationml.notesSlide+xml"/>
  <Override PartName="/ppt/theme/themeOverride4.xml" ContentType="application/vnd.openxmlformats-officedocument.themeOverride+xml"/>
  <Override PartName="/ppt/notesSlides/notesSlide49.xml" ContentType="application/vnd.openxmlformats-officedocument.presentationml.notesSlide+xml"/>
  <Override PartName="/ppt/charts/chart2.xml" ContentType="application/vnd.openxmlformats-officedocument.drawingml.chart+xml"/>
  <Override PartName="/ppt/theme/themeOverride5.xml" ContentType="application/vnd.openxmlformats-officedocument.themeOverride+xml"/>
  <Override PartName="/ppt/theme/themeOverride6.xml" ContentType="application/vnd.openxmlformats-officedocument.themeOverride+xml"/>
  <Override PartName="/ppt/notesSlides/notesSlide50.xml" ContentType="application/vnd.openxmlformats-officedocument.presentationml.notesSlide+xml"/>
  <Override PartName="/ppt/theme/themeOverride7.xml" ContentType="application/vnd.openxmlformats-officedocument.themeOverr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theme/themeOverride8.xml" ContentType="application/vnd.openxmlformats-officedocument.themeOverr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theme/themeOverride9.xml" ContentType="application/vnd.openxmlformats-officedocument.themeOverride+xml"/>
  <Override PartName="/ppt/notesSlides/notesSlide57.xml" ContentType="application/vnd.openxmlformats-officedocument.presentationml.notesSlide+xml"/>
  <Override PartName="/ppt/theme/themeOverride10.xml" ContentType="application/vnd.openxmlformats-officedocument.themeOverr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theme/themeOverride11.xml" ContentType="application/vnd.openxmlformats-officedocument.themeOverr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charts/chart3.xml" ContentType="application/vnd.openxmlformats-officedocument.drawingml.chart+xml"/>
  <Override PartName="/ppt/theme/themeOverride12.xml" ContentType="application/vnd.openxmlformats-officedocument.themeOverride+xml"/>
  <Override PartName="/ppt/drawings/drawing1.xml" ContentType="application/vnd.openxmlformats-officedocument.drawingml.chartshapes+xml"/>
  <Override PartName="/ppt/notesSlides/notesSlide93.xml" ContentType="application/vnd.openxmlformats-officedocument.presentationml.notesSlide+xml"/>
  <Override PartName="/ppt/charts/chart4.xml" ContentType="application/vnd.openxmlformats-officedocument.drawingml.chart+xml"/>
  <Override PartName="/ppt/theme/themeOverride13.xml" ContentType="application/vnd.openxmlformats-officedocument.themeOverride+xml"/>
  <Override PartName="/ppt/drawings/drawing2.xml" ContentType="application/vnd.openxmlformats-officedocument.drawingml.chartshapes+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75" r:id="rId1"/>
    <p:sldMasterId id="2147483898" r:id="rId2"/>
    <p:sldMasterId id="2147483900" r:id="rId3"/>
  </p:sldMasterIdLst>
  <p:notesMasterIdLst>
    <p:notesMasterId r:id="rId134"/>
  </p:notesMasterIdLst>
  <p:handoutMasterIdLst>
    <p:handoutMasterId r:id="rId135"/>
  </p:handoutMasterIdLst>
  <p:sldIdLst>
    <p:sldId id="606" r:id="rId4"/>
    <p:sldId id="1039" r:id="rId5"/>
    <p:sldId id="896" r:id="rId6"/>
    <p:sldId id="897" r:id="rId7"/>
    <p:sldId id="993" r:id="rId8"/>
    <p:sldId id="966" r:id="rId9"/>
    <p:sldId id="967" r:id="rId10"/>
    <p:sldId id="968" r:id="rId11"/>
    <p:sldId id="1035" r:id="rId12"/>
    <p:sldId id="1034" r:id="rId13"/>
    <p:sldId id="1036" r:id="rId14"/>
    <p:sldId id="1037" r:id="rId15"/>
    <p:sldId id="976" r:id="rId16"/>
    <p:sldId id="977" r:id="rId17"/>
    <p:sldId id="981" r:id="rId18"/>
    <p:sldId id="1004" r:id="rId19"/>
    <p:sldId id="984" r:id="rId20"/>
    <p:sldId id="985" r:id="rId21"/>
    <p:sldId id="1002" r:id="rId22"/>
    <p:sldId id="994" r:id="rId23"/>
    <p:sldId id="1038" r:id="rId24"/>
    <p:sldId id="987" r:id="rId25"/>
    <p:sldId id="988" r:id="rId26"/>
    <p:sldId id="990" r:id="rId27"/>
    <p:sldId id="991" r:id="rId28"/>
    <p:sldId id="1041" r:id="rId29"/>
    <p:sldId id="992" r:id="rId30"/>
    <p:sldId id="1003" r:id="rId31"/>
    <p:sldId id="1005" r:id="rId32"/>
    <p:sldId id="1042" r:id="rId33"/>
    <p:sldId id="1043" r:id="rId34"/>
    <p:sldId id="1045" r:id="rId35"/>
    <p:sldId id="1053" r:id="rId36"/>
    <p:sldId id="1054" r:id="rId37"/>
    <p:sldId id="1026" r:id="rId38"/>
    <p:sldId id="1027" r:id="rId39"/>
    <p:sldId id="1048" r:id="rId40"/>
    <p:sldId id="1049" r:id="rId41"/>
    <p:sldId id="1046" r:id="rId42"/>
    <p:sldId id="1047" r:id="rId43"/>
    <p:sldId id="1017" r:id="rId44"/>
    <p:sldId id="1018" r:id="rId45"/>
    <p:sldId id="1019" r:id="rId46"/>
    <p:sldId id="1020" r:id="rId47"/>
    <p:sldId id="1021" r:id="rId48"/>
    <p:sldId id="1033" r:id="rId49"/>
    <p:sldId id="1040" r:id="rId50"/>
    <p:sldId id="1057" r:id="rId51"/>
    <p:sldId id="1051" r:id="rId52"/>
    <p:sldId id="1055" r:id="rId53"/>
    <p:sldId id="1056" r:id="rId54"/>
    <p:sldId id="1044" r:id="rId55"/>
    <p:sldId id="1052" r:id="rId56"/>
    <p:sldId id="1058" r:id="rId57"/>
    <p:sldId id="945" r:id="rId58"/>
    <p:sldId id="962" r:id="rId59"/>
    <p:sldId id="895" r:id="rId60"/>
    <p:sldId id="616" r:id="rId61"/>
    <p:sldId id="650" r:id="rId62"/>
    <p:sldId id="662" r:id="rId63"/>
    <p:sldId id="900" r:id="rId64"/>
    <p:sldId id="741" r:id="rId65"/>
    <p:sldId id="742" r:id="rId66"/>
    <p:sldId id="743" r:id="rId67"/>
    <p:sldId id="919" r:id="rId68"/>
    <p:sldId id="744" r:id="rId69"/>
    <p:sldId id="745" r:id="rId70"/>
    <p:sldId id="920" r:id="rId71"/>
    <p:sldId id="921" r:id="rId72"/>
    <p:sldId id="922" r:id="rId73"/>
    <p:sldId id="923" r:id="rId74"/>
    <p:sldId id="906" r:id="rId75"/>
    <p:sldId id="907" r:id="rId76"/>
    <p:sldId id="908" r:id="rId77"/>
    <p:sldId id="909" r:id="rId78"/>
    <p:sldId id="910" r:id="rId79"/>
    <p:sldId id="911" r:id="rId80"/>
    <p:sldId id="912" r:id="rId81"/>
    <p:sldId id="913" r:id="rId82"/>
    <p:sldId id="914" r:id="rId83"/>
    <p:sldId id="915" r:id="rId84"/>
    <p:sldId id="916" r:id="rId85"/>
    <p:sldId id="917" r:id="rId86"/>
    <p:sldId id="918" r:id="rId87"/>
    <p:sldId id="759" r:id="rId88"/>
    <p:sldId id="776" r:id="rId89"/>
    <p:sldId id="761" r:id="rId90"/>
    <p:sldId id="762" r:id="rId91"/>
    <p:sldId id="926" r:id="rId92"/>
    <p:sldId id="927" r:id="rId93"/>
    <p:sldId id="928" r:id="rId94"/>
    <p:sldId id="929" r:id="rId95"/>
    <p:sldId id="930" r:id="rId96"/>
    <p:sldId id="931" r:id="rId97"/>
    <p:sldId id="932" r:id="rId98"/>
    <p:sldId id="933" r:id="rId99"/>
    <p:sldId id="934" r:id="rId100"/>
    <p:sldId id="935" r:id="rId101"/>
    <p:sldId id="936" r:id="rId102"/>
    <p:sldId id="937" r:id="rId103"/>
    <p:sldId id="938" r:id="rId104"/>
    <p:sldId id="939" r:id="rId105"/>
    <p:sldId id="940" r:id="rId106"/>
    <p:sldId id="941" r:id="rId107"/>
    <p:sldId id="942" r:id="rId108"/>
    <p:sldId id="943" r:id="rId109"/>
    <p:sldId id="777" r:id="rId110"/>
    <p:sldId id="779" r:id="rId111"/>
    <p:sldId id="780" r:id="rId112"/>
    <p:sldId id="783" r:id="rId113"/>
    <p:sldId id="883" r:id="rId114"/>
    <p:sldId id="955" r:id="rId115"/>
    <p:sldId id="956" r:id="rId116"/>
    <p:sldId id="957" r:id="rId117"/>
    <p:sldId id="958" r:id="rId118"/>
    <p:sldId id="959" r:id="rId119"/>
    <p:sldId id="948" r:id="rId120"/>
    <p:sldId id="949" r:id="rId121"/>
    <p:sldId id="950" r:id="rId122"/>
    <p:sldId id="891" r:id="rId123"/>
    <p:sldId id="951" r:id="rId124"/>
    <p:sldId id="892" r:id="rId125"/>
    <p:sldId id="893" r:id="rId126"/>
    <p:sldId id="1050" r:id="rId127"/>
    <p:sldId id="961" r:id="rId128"/>
    <p:sldId id="954" r:id="rId129"/>
    <p:sldId id="1032" r:id="rId130"/>
    <p:sldId id="1060" r:id="rId131"/>
    <p:sldId id="1059" r:id="rId132"/>
    <p:sldId id="894" r:id="rId133"/>
  </p:sldIdLst>
  <p:sldSz cx="9144000" cy="6858000" type="screen4x3"/>
  <p:notesSz cx="6858000" cy="9296400"/>
  <p:defaultTextStyle>
    <a:defPPr>
      <a:defRPr lang="en-US"/>
    </a:defPPr>
    <a:lvl1pPr algn="l" rtl="0" fontAlgn="base">
      <a:spcBef>
        <a:spcPct val="0"/>
      </a:spcBef>
      <a:spcAft>
        <a:spcPct val="0"/>
      </a:spcAft>
      <a:defRPr sz="1400" kern="1200">
        <a:solidFill>
          <a:srgbClr val="1C1C1C"/>
        </a:solidFill>
        <a:latin typeface="Lucida Sans" pitchFamily="34" charset="0"/>
        <a:ea typeface="ＭＳ Ｐゴシック" pitchFamily="34" charset="-128"/>
        <a:cs typeface="+mn-cs"/>
      </a:defRPr>
    </a:lvl1pPr>
    <a:lvl2pPr marL="457200" algn="l" rtl="0" fontAlgn="base">
      <a:spcBef>
        <a:spcPct val="0"/>
      </a:spcBef>
      <a:spcAft>
        <a:spcPct val="0"/>
      </a:spcAft>
      <a:defRPr sz="1400" kern="1200">
        <a:solidFill>
          <a:srgbClr val="1C1C1C"/>
        </a:solidFill>
        <a:latin typeface="Lucida Sans" pitchFamily="34" charset="0"/>
        <a:ea typeface="ＭＳ Ｐゴシック" pitchFamily="34" charset="-128"/>
        <a:cs typeface="+mn-cs"/>
      </a:defRPr>
    </a:lvl2pPr>
    <a:lvl3pPr marL="914400" algn="l" rtl="0" fontAlgn="base">
      <a:spcBef>
        <a:spcPct val="0"/>
      </a:spcBef>
      <a:spcAft>
        <a:spcPct val="0"/>
      </a:spcAft>
      <a:defRPr sz="1400" kern="1200">
        <a:solidFill>
          <a:srgbClr val="1C1C1C"/>
        </a:solidFill>
        <a:latin typeface="Lucida Sans" pitchFamily="34" charset="0"/>
        <a:ea typeface="ＭＳ Ｐゴシック" pitchFamily="34" charset="-128"/>
        <a:cs typeface="+mn-cs"/>
      </a:defRPr>
    </a:lvl3pPr>
    <a:lvl4pPr marL="1371600" algn="l" rtl="0" fontAlgn="base">
      <a:spcBef>
        <a:spcPct val="0"/>
      </a:spcBef>
      <a:spcAft>
        <a:spcPct val="0"/>
      </a:spcAft>
      <a:defRPr sz="1400" kern="1200">
        <a:solidFill>
          <a:srgbClr val="1C1C1C"/>
        </a:solidFill>
        <a:latin typeface="Lucida Sans" pitchFamily="34" charset="0"/>
        <a:ea typeface="ＭＳ Ｐゴシック" pitchFamily="34" charset="-128"/>
        <a:cs typeface="+mn-cs"/>
      </a:defRPr>
    </a:lvl4pPr>
    <a:lvl5pPr marL="1828800" algn="l" rtl="0" fontAlgn="base">
      <a:spcBef>
        <a:spcPct val="0"/>
      </a:spcBef>
      <a:spcAft>
        <a:spcPct val="0"/>
      </a:spcAft>
      <a:defRPr sz="1400" kern="1200">
        <a:solidFill>
          <a:srgbClr val="1C1C1C"/>
        </a:solidFill>
        <a:latin typeface="Lucida Sans" pitchFamily="34" charset="0"/>
        <a:ea typeface="ＭＳ Ｐゴシック" pitchFamily="34" charset="-128"/>
        <a:cs typeface="+mn-cs"/>
      </a:defRPr>
    </a:lvl5pPr>
    <a:lvl6pPr marL="2286000" algn="l" defTabSz="914400" rtl="0" eaLnBrk="1" latinLnBrk="0" hangingPunct="1">
      <a:defRPr sz="1400" kern="1200">
        <a:solidFill>
          <a:srgbClr val="1C1C1C"/>
        </a:solidFill>
        <a:latin typeface="Lucida Sans" pitchFamily="34" charset="0"/>
        <a:ea typeface="ＭＳ Ｐゴシック" pitchFamily="34" charset="-128"/>
        <a:cs typeface="+mn-cs"/>
      </a:defRPr>
    </a:lvl6pPr>
    <a:lvl7pPr marL="2743200" algn="l" defTabSz="914400" rtl="0" eaLnBrk="1" latinLnBrk="0" hangingPunct="1">
      <a:defRPr sz="1400" kern="1200">
        <a:solidFill>
          <a:srgbClr val="1C1C1C"/>
        </a:solidFill>
        <a:latin typeface="Lucida Sans" pitchFamily="34" charset="0"/>
        <a:ea typeface="ＭＳ Ｐゴシック" pitchFamily="34" charset="-128"/>
        <a:cs typeface="+mn-cs"/>
      </a:defRPr>
    </a:lvl7pPr>
    <a:lvl8pPr marL="3200400" algn="l" defTabSz="914400" rtl="0" eaLnBrk="1" latinLnBrk="0" hangingPunct="1">
      <a:defRPr sz="1400" kern="1200">
        <a:solidFill>
          <a:srgbClr val="1C1C1C"/>
        </a:solidFill>
        <a:latin typeface="Lucida Sans" pitchFamily="34" charset="0"/>
        <a:ea typeface="ＭＳ Ｐゴシック" pitchFamily="34" charset="-128"/>
        <a:cs typeface="+mn-cs"/>
      </a:defRPr>
    </a:lvl8pPr>
    <a:lvl9pPr marL="3657600" algn="l" defTabSz="914400" rtl="0" eaLnBrk="1" latinLnBrk="0" hangingPunct="1">
      <a:defRPr sz="1400" kern="1200">
        <a:solidFill>
          <a:srgbClr val="1C1C1C"/>
        </a:solidFill>
        <a:latin typeface="Lucida Sans" pitchFamily="34" charset="0"/>
        <a:ea typeface="ＭＳ Ｐゴシック" pitchFamily="34" charset="-128"/>
        <a:cs typeface="+mn-cs"/>
      </a:defRPr>
    </a:lvl9pPr>
  </p:defaultTextStyle>
  <p:extLst>
    <p:ext uri="{EFAFB233-063F-42B5-8137-9DF3F51BA10A}">
      <p15:sldGuideLst xmlns:p15="http://schemas.microsoft.com/office/powerpoint/2012/main">
        <p15:guide id="1" orient="horz" pos="774">
          <p15:clr>
            <a:srgbClr val="A4A3A4"/>
          </p15:clr>
        </p15:guide>
        <p15:guide id="2" pos="298">
          <p15:clr>
            <a:srgbClr val="A4A3A4"/>
          </p15:clr>
        </p15:guide>
      </p15:sldGuideLst>
    </p:ext>
    <p:ext uri="{2D200454-40CA-4A62-9FC3-DE9A4176ACB9}">
      <p15:notesGuideLst xmlns:p15="http://schemas.microsoft.com/office/powerpoint/2012/main">
        <p15:guide id="1" orient="horz" pos="2928">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8A2"/>
    <a:srgbClr val="EE1A0D"/>
    <a:srgbClr val="003E54"/>
    <a:srgbClr val="0094C8"/>
    <a:srgbClr val="EE3524"/>
    <a:srgbClr val="3333FF"/>
    <a:srgbClr val="D22630"/>
    <a:srgbClr val="F99377"/>
    <a:srgbClr val="663300"/>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02" autoAdjust="0"/>
    <p:restoredTop sz="83956" autoAdjust="0"/>
  </p:normalViewPr>
  <p:slideViewPr>
    <p:cSldViewPr>
      <p:cViewPr varScale="1">
        <p:scale>
          <a:sx n="69" d="100"/>
          <a:sy n="69" d="100"/>
        </p:scale>
        <p:origin x="1200" y="44"/>
      </p:cViewPr>
      <p:guideLst>
        <p:guide orient="horz" pos="774"/>
        <p:guide pos="298"/>
      </p:guideLst>
    </p:cSldViewPr>
  </p:slideViewPr>
  <p:outlineViewPr>
    <p:cViewPr>
      <p:scale>
        <a:sx n="33" d="100"/>
        <a:sy n="33" d="100"/>
      </p:scale>
      <p:origin x="0" y="6528"/>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81" d="100"/>
          <a:sy n="81" d="100"/>
        </p:scale>
        <p:origin x="-3186" y="-84"/>
      </p:cViewPr>
      <p:guideLst>
        <p:guide orient="horz" pos="2928"/>
        <p:guide pos="2160"/>
      </p:guideLst>
    </p:cSldViewPr>
  </p:notesViewPr>
  <p:gridSpacing cx="75895" cy="75895"/>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117" Type="http://schemas.openxmlformats.org/officeDocument/2006/relationships/slide" Target="slides/slide114.xml"/><Relationship Id="rId21" Type="http://schemas.openxmlformats.org/officeDocument/2006/relationships/slide" Target="slides/slide18.xml"/><Relationship Id="rId42" Type="http://schemas.openxmlformats.org/officeDocument/2006/relationships/slide" Target="slides/slide39.xml"/><Relationship Id="rId47" Type="http://schemas.openxmlformats.org/officeDocument/2006/relationships/slide" Target="slides/slide44.xml"/><Relationship Id="rId63" Type="http://schemas.openxmlformats.org/officeDocument/2006/relationships/slide" Target="slides/slide60.xml"/><Relationship Id="rId68" Type="http://schemas.openxmlformats.org/officeDocument/2006/relationships/slide" Target="slides/slide65.xml"/><Relationship Id="rId84" Type="http://schemas.openxmlformats.org/officeDocument/2006/relationships/slide" Target="slides/slide81.xml"/><Relationship Id="rId89" Type="http://schemas.openxmlformats.org/officeDocument/2006/relationships/slide" Target="slides/slide86.xml"/><Relationship Id="rId112" Type="http://schemas.openxmlformats.org/officeDocument/2006/relationships/slide" Target="slides/slide109.xml"/><Relationship Id="rId133" Type="http://schemas.openxmlformats.org/officeDocument/2006/relationships/slide" Target="slides/slide130.xml"/><Relationship Id="rId138" Type="http://schemas.openxmlformats.org/officeDocument/2006/relationships/theme" Target="theme/theme1.xml"/><Relationship Id="rId16" Type="http://schemas.openxmlformats.org/officeDocument/2006/relationships/slide" Target="slides/slide13.xml"/><Relationship Id="rId107" Type="http://schemas.openxmlformats.org/officeDocument/2006/relationships/slide" Target="slides/slide104.xml"/><Relationship Id="rId11" Type="http://schemas.openxmlformats.org/officeDocument/2006/relationships/slide" Target="slides/slide8.xml"/><Relationship Id="rId32" Type="http://schemas.openxmlformats.org/officeDocument/2006/relationships/slide" Target="slides/slide29.xml"/><Relationship Id="rId37" Type="http://schemas.openxmlformats.org/officeDocument/2006/relationships/slide" Target="slides/slide34.xml"/><Relationship Id="rId53" Type="http://schemas.openxmlformats.org/officeDocument/2006/relationships/slide" Target="slides/slide50.xml"/><Relationship Id="rId58" Type="http://schemas.openxmlformats.org/officeDocument/2006/relationships/slide" Target="slides/slide55.xml"/><Relationship Id="rId74" Type="http://schemas.openxmlformats.org/officeDocument/2006/relationships/slide" Target="slides/slide71.xml"/><Relationship Id="rId79" Type="http://schemas.openxmlformats.org/officeDocument/2006/relationships/slide" Target="slides/slide76.xml"/><Relationship Id="rId102" Type="http://schemas.openxmlformats.org/officeDocument/2006/relationships/slide" Target="slides/slide99.xml"/><Relationship Id="rId123" Type="http://schemas.openxmlformats.org/officeDocument/2006/relationships/slide" Target="slides/slide120.xml"/><Relationship Id="rId128" Type="http://schemas.openxmlformats.org/officeDocument/2006/relationships/slide" Target="slides/slide125.xml"/><Relationship Id="rId5" Type="http://schemas.openxmlformats.org/officeDocument/2006/relationships/slide" Target="slides/slide2.xml"/><Relationship Id="rId90" Type="http://schemas.openxmlformats.org/officeDocument/2006/relationships/slide" Target="slides/slide87.xml"/><Relationship Id="rId95" Type="http://schemas.openxmlformats.org/officeDocument/2006/relationships/slide" Target="slides/slide92.xml"/><Relationship Id="rId22" Type="http://schemas.openxmlformats.org/officeDocument/2006/relationships/slide" Target="slides/slide19.xml"/><Relationship Id="rId27" Type="http://schemas.openxmlformats.org/officeDocument/2006/relationships/slide" Target="slides/slide24.xml"/><Relationship Id="rId43" Type="http://schemas.openxmlformats.org/officeDocument/2006/relationships/slide" Target="slides/slide40.xml"/><Relationship Id="rId48" Type="http://schemas.openxmlformats.org/officeDocument/2006/relationships/slide" Target="slides/slide45.xml"/><Relationship Id="rId64" Type="http://schemas.openxmlformats.org/officeDocument/2006/relationships/slide" Target="slides/slide61.xml"/><Relationship Id="rId69" Type="http://schemas.openxmlformats.org/officeDocument/2006/relationships/slide" Target="slides/slide66.xml"/><Relationship Id="rId113" Type="http://schemas.openxmlformats.org/officeDocument/2006/relationships/slide" Target="slides/slide110.xml"/><Relationship Id="rId118" Type="http://schemas.openxmlformats.org/officeDocument/2006/relationships/slide" Target="slides/slide115.xml"/><Relationship Id="rId134" Type="http://schemas.openxmlformats.org/officeDocument/2006/relationships/notesMaster" Target="notesMasters/notesMaster1.xml"/><Relationship Id="rId139" Type="http://schemas.openxmlformats.org/officeDocument/2006/relationships/tableStyles" Target="tableStyles.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80" Type="http://schemas.openxmlformats.org/officeDocument/2006/relationships/slide" Target="slides/slide77.xml"/><Relationship Id="rId85" Type="http://schemas.openxmlformats.org/officeDocument/2006/relationships/slide" Target="slides/slide82.xml"/><Relationship Id="rId93" Type="http://schemas.openxmlformats.org/officeDocument/2006/relationships/slide" Target="slides/slide90.xml"/><Relationship Id="rId98" Type="http://schemas.openxmlformats.org/officeDocument/2006/relationships/slide" Target="slides/slide95.xml"/><Relationship Id="rId121" Type="http://schemas.openxmlformats.org/officeDocument/2006/relationships/slide" Target="slides/slide118.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103" Type="http://schemas.openxmlformats.org/officeDocument/2006/relationships/slide" Target="slides/slide100.xml"/><Relationship Id="rId108" Type="http://schemas.openxmlformats.org/officeDocument/2006/relationships/slide" Target="slides/slide105.xml"/><Relationship Id="rId116" Type="http://schemas.openxmlformats.org/officeDocument/2006/relationships/slide" Target="slides/slide113.xml"/><Relationship Id="rId124" Type="http://schemas.openxmlformats.org/officeDocument/2006/relationships/slide" Target="slides/slide121.xml"/><Relationship Id="rId129" Type="http://schemas.openxmlformats.org/officeDocument/2006/relationships/slide" Target="slides/slide126.xml"/><Relationship Id="rId137" Type="http://schemas.openxmlformats.org/officeDocument/2006/relationships/viewProps" Target="viewProps.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slide" Target="slides/slide67.xml"/><Relationship Id="rId75" Type="http://schemas.openxmlformats.org/officeDocument/2006/relationships/slide" Target="slides/slide72.xml"/><Relationship Id="rId83" Type="http://schemas.openxmlformats.org/officeDocument/2006/relationships/slide" Target="slides/slide80.xml"/><Relationship Id="rId88" Type="http://schemas.openxmlformats.org/officeDocument/2006/relationships/slide" Target="slides/slide85.xml"/><Relationship Id="rId91" Type="http://schemas.openxmlformats.org/officeDocument/2006/relationships/slide" Target="slides/slide88.xml"/><Relationship Id="rId96" Type="http://schemas.openxmlformats.org/officeDocument/2006/relationships/slide" Target="slides/slide93.xml"/><Relationship Id="rId111" Type="http://schemas.openxmlformats.org/officeDocument/2006/relationships/slide" Target="slides/slide108.xml"/><Relationship Id="rId132" Type="http://schemas.openxmlformats.org/officeDocument/2006/relationships/slide" Target="slides/slide129.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6" Type="http://schemas.openxmlformats.org/officeDocument/2006/relationships/slide" Target="slides/slide103.xml"/><Relationship Id="rId114" Type="http://schemas.openxmlformats.org/officeDocument/2006/relationships/slide" Target="slides/slide111.xml"/><Relationship Id="rId119" Type="http://schemas.openxmlformats.org/officeDocument/2006/relationships/slide" Target="slides/slide116.xml"/><Relationship Id="rId127" Type="http://schemas.openxmlformats.org/officeDocument/2006/relationships/slide" Target="slides/slide12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slide" Target="slides/slide70.xml"/><Relationship Id="rId78" Type="http://schemas.openxmlformats.org/officeDocument/2006/relationships/slide" Target="slides/slide75.xml"/><Relationship Id="rId81" Type="http://schemas.openxmlformats.org/officeDocument/2006/relationships/slide" Target="slides/slide78.xml"/><Relationship Id="rId86" Type="http://schemas.openxmlformats.org/officeDocument/2006/relationships/slide" Target="slides/slide83.xml"/><Relationship Id="rId94" Type="http://schemas.openxmlformats.org/officeDocument/2006/relationships/slide" Target="slides/slide91.xml"/><Relationship Id="rId99" Type="http://schemas.openxmlformats.org/officeDocument/2006/relationships/slide" Target="slides/slide96.xml"/><Relationship Id="rId101" Type="http://schemas.openxmlformats.org/officeDocument/2006/relationships/slide" Target="slides/slide98.xml"/><Relationship Id="rId122" Type="http://schemas.openxmlformats.org/officeDocument/2006/relationships/slide" Target="slides/slide119.xml"/><Relationship Id="rId130" Type="http://schemas.openxmlformats.org/officeDocument/2006/relationships/slide" Target="slides/slide127.xml"/><Relationship Id="rId135" Type="http://schemas.openxmlformats.org/officeDocument/2006/relationships/handoutMaster" Target="handoutMasters/handoutMaster1.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109" Type="http://schemas.openxmlformats.org/officeDocument/2006/relationships/slide" Target="slides/slide10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 Id="rId76" Type="http://schemas.openxmlformats.org/officeDocument/2006/relationships/slide" Target="slides/slide73.xml"/><Relationship Id="rId97" Type="http://schemas.openxmlformats.org/officeDocument/2006/relationships/slide" Target="slides/slide94.xml"/><Relationship Id="rId104" Type="http://schemas.openxmlformats.org/officeDocument/2006/relationships/slide" Target="slides/slide101.xml"/><Relationship Id="rId120" Type="http://schemas.openxmlformats.org/officeDocument/2006/relationships/slide" Target="slides/slide117.xml"/><Relationship Id="rId125" Type="http://schemas.openxmlformats.org/officeDocument/2006/relationships/slide" Target="slides/slide122.xml"/><Relationship Id="rId7" Type="http://schemas.openxmlformats.org/officeDocument/2006/relationships/slide" Target="slides/slide4.xml"/><Relationship Id="rId71" Type="http://schemas.openxmlformats.org/officeDocument/2006/relationships/slide" Target="slides/slide68.xml"/><Relationship Id="rId92" Type="http://schemas.openxmlformats.org/officeDocument/2006/relationships/slide" Target="slides/slide89.xml"/><Relationship Id="rId2" Type="http://schemas.openxmlformats.org/officeDocument/2006/relationships/slideMaster" Target="slideMasters/slideMaster2.xml"/><Relationship Id="rId29" Type="http://schemas.openxmlformats.org/officeDocument/2006/relationships/slide" Target="slides/slide26.xml"/><Relationship Id="rId24" Type="http://schemas.openxmlformats.org/officeDocument/2006/relationships/slide" Target="slides/slide21.xml"/><Relationship Id="rId40" Type="http://schemas.openxmlformats.org/officeDocument/2006/relationships/slide" Target="slides/slide37.xml"/><Relationship Id="rId45" Type="http://schemas.openxmlformats.org/officeDocument/2006/relationships/slide" Target="slides/slide42.xml"/><Relationship Id="rId66" Type="http://schemas.openxmlformats.org/officeDocument/2006/relationships/slide" Target="slides/slide63.xml"/><Relationship Id="rId87" Type="http://schemas.openxmlformats.org/officeDocument/2006/relationships/slide" Target="slides/slide84.xml"/><Relationship Id="rId110" Type="http://schemas.openxmlformats.org/officeDocument/2006/relationships/slide" Target="slides/slide107.xml"/><Relationship Id="rId115" Type="http://schemas.openxmlformats.org/officeDocument/2006/relationships/slide" Target="slides/slide112.xml"/><Relationship Id="rId131" Type="http://schemas.openxmlformats.org/officeDocument/2006/relationships/slide" Target="slides/slide128.xml"/><Relationship Id="rId136" Type="http://schemas.openxmlformats.org/officeDocument/2006/relationships/presProps" Target="presProps.xml"/><Relationship Id="rId61" Type="http://schemas.openxmlformats.org/officeDocument/2006/relationships/slide" Target="slides/slide58.xml"/><Relationship Id="rId82" Type="http://schemas.openxmlformats.org/officeDocument/2006/relationships/slide" Target="slides/slide79.xml"/><Relationship Id="rId19" Type="http://schemas.openxmlformats.org/officeDocument/2006/relationships/slide" Target="slides/slide16.xml"/><Relationship Id="rId14" Type="http://schemas.openxmlformats.org/officeDocument/2006/relationships/slide" Target="slides/slide11.xml"/><Relationship Id="rId30" Type="http://schemas.openxmlformats.org/officeDocument/2006/relationships/slide" Target="slides/slide27.xml"/><Relationship Id="rId35" Type="http://schemas.openxmlformats.org/officeDocument/2006/relationships/slide" Target="slides/slide32.xml"/><Relationship Id="rId56" Type="http://schemas.openxmlformats.org/officeDocument/2006/relationships/slide" Target="slides/slide53.xml"/><Relationship Id="rId77" Type="http://schemas.openxmlformats.org/officeDocument/2006/relationships/slide" Target="slides/slide74.xml"/><Relationship Id="rId100" Type="http://schemas.openxmlformats.org/officeDocument/2006/relationships/slide" Target="slides/slide97.xml"/><Relationship Id="rId105" Type="http://schemas.openxmlformats.org/officeDocument/2006/relationships/slide" Target="slides/slide102.xml"/><Relationship Id="rId126" Type="http://schemas.openxmlformats.org/officeDocument/2006/relationships/slide" Target="slides/slide123.xml"/></Relationships>
</file>

<file path=ppt/charts/_rels/chart1.xml.rels><?xml version="1.0" encoding="UTF-8" standalone="yes"?>
<Relationships xmlns="http://schemas.openxmlformats.org/package/2006/relationships"><Relationship Id="rId3" Type="http://schemas.openxmlformats.org/officeDocument/2006/relationships/oleObject" Target="file:///C:\MesDocuments\1-HVAC%20and%20controls%20systems\IPC9520%20-%20Stage%20Gate%20Project\Product%20Specification%20and%20Critical%20Design%20Review\IPC9521%20Product%20Specification%20developement%20and%20follow%20up.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2" Type="http://schemas.openxmlformats.org/officeDocument/2006/relationships/oleObject" Target="file:///\\moscow\H_DRIVE\personal\aharrop\COP%20Graphs.xlsx" TargetMode="External"/><Relationship Id="rId1" Type="http://schemas.openxmlformats.org/officeDocument/2006/relationships/themeOverride" Target="../theme/themeOverride5.xml"/></Relationships>
</file>

<file path=ppt/charts/_rels/chart3.xml.rels><?xml version="1.0" encoding="UTF-8" standalone="yes"?>
<Relationships xmlns="http://schemas.openxmlformats.org/package/2006/relationships"><Relationship Id="rId3" Type="http://schemas.openxmlformats.org/officeDocument/2006/relationships/chartUserShapes" Target="../drawings/drawing1.xml"/><Relationship Id="rId2" Type="http://schemas.openxmlformats.org/officeDocument/2006/relationships/oleObject" Target="file:///C:\Documents%20and%20Settings\scottha\Desktop\hartman%20loop%20data\hartman%20data\combined.xlsx" TargetMode="External"/><Relationship Id="rId1" Type="http://schemas.openxmlformats.org/officeDocument/2006/relationships/themeOverride" Target="../theme/themeOverride12.xml"/></Relationships>
</file>

<file path=ppt/charts/_rels/chart4.xml.rels><?xml version="1.0" encoding="UTF-8" standalone="yes"?>
<Relationships xmlns="http://schemas.openxmlformats.org/package/2006/relationships"><Relationship Id="rId3" Type="http://schemas.openxmlformats.org/officeDocument/2006/relationships/chartUserShapes" Target="../drawings/drawing2.xml"/><Relationship Id="rId2" Type="http://schemas.openxmlformats.org/officeDocument/2006/relationships/oleObject" Target="file:///C:\Documents%20and%20Settings\scottha\Desktop\hartman%20loop%20data\hartman%20data\combined.xlsx" TargetMode="External"/><Relationship Id="rId1" Type="http://schemas.openxmlformats.org/officeDocument/2006/relationships/themeOverride" Target="../theme/themeOverride13.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baseline="0">
                <a:solidFill>
                  <a:sysClr val="windowText" lastClr="000000"/>
                </a:solidFill>
                <a:latin typeface="Lucida Sans" panose="020B0602030504020204" pitchFamily="34" charset="0"/>
                <a:ea typeface="+mn-ea"/>
                <a:cs typeface="+mn-cs"/>
              </a:defRPr>
            </a:pPr>
            <a:r>
              <a:rPr lang="en-US">
                <a:solidFill>
                  <a:sysClr val="windowText" lastClr="000000"/>
                </a:solidFill>
                <a:latin typeface="Lucida Sans" panose="020B0602030504020204" pitchFamily="34" charset="0"/>
              </a:rPr>
              <a:t>IPC</a:t>
            </a:r>
            <a:r>
              <a:rPr lang="en-US" baseline="0">
                <a:solidFill>
                  <a:sysClr val="windowText" lastClr="000000"/>
                </a:solidFill>
                <a:latin typeface="Lucida Sans" panose="020B0602030504020204" pitchFamily="34" charset="0"/>
              </a:rPr>
              <a:t> Energy Savings Expectations</a:t>
            </a:r>
          </a:p>
          <a:p>
            <a:pPr>
              <a:defRPr>
                <a:solidFill>
                  <a:sysClr val="windowText" lastClr="000000"/>
                </a:solidFill>
                <a:latin typeface="Lucida Sans" panose="020B0602030504020204" pitchFamily="34" charset="0"/>
              </a:defRPr>
            </a:pPr>
            <a:r>
              <a:rPr lang="en-US" sz="1200" baseline="0">
                <a:solidFill>
                  <a:sysClr val="windowText" lastClr="000000"/>
                </a:solidFill>
                <a:latin typeface="Lucida Sans" panose="020B0602030504020204" pitchFamily="34" charset="0"/>
              </a:rPr>
              <a:t>1500 TONS - New York</a:t>
            </a:r>
            <a:endParaRPr lang="en-US" sz="1200">
              <a:solidFill>
                <a:sysClr val="windowText" lastClr="000000"/>
              </a:solidFill>
              <a:latin typeface="Lucida Sans" panose="020B0602030504020204" pitchFamily="34" charset="0"/>
            </a:endParaRPr>
          </a:p>
        </c:rich>
      </c:tx>
      <c:layout/>
      <c:overlay val="0"/>
      <c:spPr>
        <a:noFill/>
        <a:ln>
          <a:noFill/>
        </a:ln>
        <a:effectLst/>
      </c:spPr>
      <c:txPr>
        <a:bodyPr rot="0" spcFirstLastPara="1" vertOverflow="ellipsis" vert="horz" wrap="square" anchor="ctr" anchorCtr="1"/>
        <a:lstStyle/>
        <a:p>
          <a:pPr>
            <a:defRPr sz="1600" b="1" i="0" u="none" strike="noStrike" kern="1200" baseline="0">
              <a:solidFill>
                <a:sysClr val="windowText" lastClr="000000"/>
              </a:solidFill>
              <a:latin typeface="Lucida Sans" panose="020B0602030504020204" pitchFamily="34" charset="0"/>
              <a:ea typeface="+mn-ea"/>
              <a:cs typeface="+mn-cs"/>
            </a:defRPr>
          </a:pPr>
          <a:endParaRPr lang="en-US"/>
        </a:p>
      </c:txPr>
    </c:title>
    <c:autoTitleDeleted val="0"/>
    <c:plotArea>
      <c:layout>
        <c:manualLayout>
          <c:layoutTarget val="inner"/>
          <c:xMode val="edge"/>
          <c:yMode val="edge"/>
          <c:x val="0.12846579358442725"/>
          <c:y val="0.13066552202192414"/>
          <c:w val="0.85012301091986298"/>
          <c:h val="0.77140399997192766"/>
        </c:manualLayout>
      </c:layout>
      <c:barChart>
        <c:barDir val="col"/>
        <c:grouping val="clustered"/>
        <c:varyColors val="0"/>
        <c:ser>
          <c:idx val="0"/>
          <c:order val="0"/>
          <c:spPr>
            <a:solidFill>
              <a:srgbClr val="00A9E0"/>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invertIfNegative val="0"/>
          <c:dPt>
            <c:idx val="0"/>
            <c:invertIfNegative val="0"/>
            <c:bubble3D val="0"/>
            <c:spPr>
              <a:solidFill>
                <a:schemeClr val="bg1">
                  <a:lumMod val="50000"/>
                </a:schemeClr>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dPt>
          <c:dPt>
            <c:idx val="3"/>
            <c:invertIfNegative val="0"/>
            <c:bubble3D val="0"/>
            <c:spPr>
              <a:solidFill>
                <a:srgbClr val="EE3524"/>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tx1">
                        <a:lumMod val="75000"/>
                        <a:lumOff val="25000"/>
                      </a:schemeClr>
                    </a:solidFill>
                    <a:latin typeface="Lucida Sans" panose="020B0602030504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'IPC savings expectations'!$B$73:$B$77</c:f>
              <c:strCache>
                <c:ptCount val="5"/>
                <c:pt idx="0">
                  <c:v>Base Case</c:v>
                </c:pt>
                <c:pt idx="1">
                  <c:v>IPC 9521</c:v>
                </c:pt>
                <c:pt idx="2">
                  <c:v>IPC 9541</c:v>
                </c:pt>
                <c:pt idx="3">
                  <c:v>OPTI-VISOR w/. BMS</c:v>
                </c:pt>
                <c:pt idx="4">
                  <c:v>IPC 9551</c:v>
                </c:pt>
              </c:strCache>
            </c:strRef>
          </c:cat>
          <c:val>
            <c:numRef>
              <c:f>'IPC savings expectations'!$C$73:$C$77</c:f>
              <c:numCache>
                <c:formatCode>0.00</c:formatCode>
                <c:ptCount val="5"/>
                <c:pt idx="0">
                  <c:v>0.89</c:v>
                </c:pt>
                <c:pt idx="1">
                  <c:v>0.71</c:v>
                </c:pt>
                <c:pt idx="2">
                  <c:v>0.67</c:v>
                </c:pt>
                <c:pt idx="3">
                  <c:v>0.62</c:v>
                </c:pt>
                <c:pt idx="4">
                  <c:v>0.59</c:v>
                </c:pt>
              </c:numCache>
            </c:numRef>
          </c:val>
        </c:ser>
        <c:dLbls>
          <c:dLblPos val="outEnd"/>
          <c:showLegendKey val="0"/>
          <c:showVal val="1"/>
          <c:showCatName val="0"/>
          <c:showSerName val="0"/>
          <c:showPercent val="0"/>
          <c:showBubbleSize val="0"/>
        </c:dLbls>
        <c:gapWidth val="100"/>
        <c:overlap val="-24"/>
        <c:axId val="694992472"/>
        <c:axId val="694991688"/>
      </c:barChart>
      <c:catAx>
        <c:axId val="694992472"/>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200" b="1" i="0" u="none" strike="noStrike" kern="1200" baseline="0">
                <a:solidFill>
                  <a:sysClr val="windowText" lastClr="000000"/>
                </a:solidFill>
                <a:latin typeface="Lucida Sans" panose="020B0602030504020204" pitchFamily="34" charset="0"/>
                <a:ea typeface="+mn-ea"/>
                <a:cs typeface="+mn-cs"/>
              </a:defRPr>
            </a:pPr>
            <a:endParaRPr lang="en-US"/>
          </a:p>
        </c:txPr>
        <c:crossAx val="694991688"/>
        <c:crosses val="autoZero"/>
        <c:auto val="1"/>
        <c:lblAlgn val="ctr"/>
        <c:lblOffset val="100"/>
        <c:noMultiLvlLbl val="0"/>
      </c:catAx>
      <c:valAx>
        <c:axId val="694991688"/>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400" b="0" i="0" u="none" strike="noStrike" kern="1200" baseline="0">
                    <a:solidFill>
                      <a:sysClr val="windowText" lastClr="000000"/>
                    </a:solidFill>
                    <a:latin typeface="Lucida Sans" panose="020B0602030504020204" pitchFamily="34" charset="0"/>
                    <a:ea typeface="+mn-ea"/>
                    <a:cs typeface="+mn-cs"/>
                  </a:defRPr>
                </a:pPr>
                <a:r>
                  <a:rPr lang="en-US" sz="1400">
                    <a:solidFill>
                      <a:sysClr val="windowText" lastClr="000000"/>
                    </a:solidFill>
                    <a:latin typeface="Lucida Sans" panose="020B0602030504020204" pitchFamily="34" charset="0"/>
                  </a:rPr>
                  <a:t>Plant Efficiency kW / TON</a:t>
                </a:r>
              </a:p>
            </c:rich>
          </c:tx>
          <c:layout/>
          <c:overlay val="0"/>
          <c:spPr>
            <a:noFill/>
            <a:ln>
              <a:noFill/>
            </a:ln>
            <a:effectLst/>
          </c:spPr>
          <c:txPr>
            <a:bodyPr rot="-5400000" spcFirstLastPara="1" vertOverflow="ellipsis" vert="horz" wrap="square" anchor="ctr" anchorCtr="1"/>
            <a:lstStyle/>
            <a:p>
              <a:pPr>
                <a:defRPr sz="1400" b="0" i="0" u="none" strike="noStrike" kern="1200" baseline="0">
                  <a:solidFill>
                    <a:sysClr val="windowText" lastClr="000000"/>
                  </a:solidFill>
                  <a:latin typeface="Lucida Sans" panose="020B0602030504020204" pitchFamily="34" charset="0"/>
                  <a:ea typeface="+mn-ea"/>
                  <a:cs typeface="+mn-cs"/>
                </a:defRPr>
              </a:pPr>
              <a:endParaRPr lang="en-US"/>
            </a:p>
          </c:txPr>
        </c:title>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1100" b="0" i="0" u="none" strike="noStrike" kern="1200" baseline="0">
                <a:solidFill>
                  <a:sysClr val="windowText" lastClr="000000"/>
                </a:solidFill>
                <a:latin typeface="Lucida Sans" panose="020B0602030504020204" pitchFamily="34" charset="0"/>
                <a:ea typeface="+mn-ea"/>
                <a:cs typeface="+mn-cs"/>
              </a:defRPr>
            </a:pPr>
            <a:endParaRPr lang="en-US"/>
          </a:p>
        </c:txPr>
        <c:crossAx val="69499247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a:pPr>
            <a:r>
              <a:rPr lang="en-GB"/>
              <a:t>Natural</a:t>
            </a:r>
            <a:r>
              <a:rPr lang="en-GB" baseline="0"/>
              <a:t> Curve Sequencing</a:t>
            </a:r>
            <a:endParaRPr lang="en-GB"/>
          </a:p>
        </c:rich>
      </c:tx>
      <c:layout/>
      <c:overlay val="0"/>
    </c:title>
    <c:autoTitleDeleted val="0"/>
    <c:plotArea>
      <c:layout/>
      <c:scatterChart>
        <c:scatterStyle val="smoothMarker"/>
        <c:varyColors val="0"/>
        <c:ser>
          <c:idx val="0"/>
          <c:order val="0"/>
          <c:tx>
            <c:strRef>
              <c:f>Sheet3!$D$5</c:f>
              <c:strCache>
                <c:ptCount val="1"/>
                <c:pt idx="0">
                  <c:v>VS ECWT 13°C</c:v>
                </c:pt>
              </c:strCache>
            </c:strRef>
          </c:tx>
          <c:spPr>
            <a:ln w="38100">
              <a:solidFill>
                <a:schemeClr val="accent2">
                  <a:lumMod val="20000"/>
                  <a:lumOff val="80000"/>
                </a:schemeClr>
              </a:solidFill>
            </a:ln>
          </c:spPr>
          <c:marker>
            <c:symbol val="none"/>
          </c:marker>
          <c:xVal>
            <c:numRef>
              <c:f>Sheet3!$C$6:$C$25</c:f>
              <c:numCache>
                <c:formatCode>0%</c:formatCode>
                <c:ptCount val="20"/>
                <c:pt idx="0">
                  <c:v>0.05</c:v>
                </c:pt>
                <c:pt idx="1">
                  <c:v>0.1</c:v>
                </c:pt>
                <c:pt idx="2">
                  <c:v>0.15000000000000019</c:v>
                </c:pt>
                <c:pt idx="3">
                  <c:v>0.2</c:v>
                </c:pt>
                <c:pt idx="4">
                  <c:v>0.25</c:v>
                </c:pt>
                <c:pt idx="5">
                  <c:v>0.30000000000000032</c:v>
                </c:pt>
                <c:pt idx="6">
                  <c:v>0.35000000000000031</c:v>
                </c:pt>
                <c:pt idx="7">
                  <c:v>0.4</c:v>
                </c:pt>
                <c:pt idx="8">
                  <c:v>0.45</c:v>
                </c:pt>
                <c:pt idx="9">
                  <c:v>0.5</c:v>
                </c:pt>
                <c:pt idx="10">
                  <c:v>0.55000000000000004</c:v>
                </c:pt>
                <c:pt idx="11">
                  <c:v>0.60000000000000064</c:v>
                </c:pt>
                <c:pt idx="12">
                  <c:v>0.65000000000000102</c:v>
                </c:pt>
                <c:pt idx="13">
                  <c:v>0.70000000000000062</c:v>
                </c:pt>
                <c:pt idx="14">
                  <c:v>0.75000000000000089</c:v>
                </c:pt>
                <c:pt idx="15">
                  <c:v>0.8</c:v>
                </c:pt>
                <c:pt idx="16">
                  <c:v>0.85000000000000064</c:v>
                </c:pt>
                <c:pt idx="17">
                  <c:v>0.9</c:v>
                </c:pt>
                <c:pt idx="18">
                  <c:v>0.95000000000000062</c:v>
                </c:pt>
                <c:pt idx="19">
                  <c:v>1</c:v>
                </c:pt>
              </c:numCache>
            </c:numRef>
          </c:xVal>
          <c:yVal>
            <c:numRef>
              <c:f>Sheet3!$D$6:$D$25</c:f>
              <c:numCache>
                <c:formatCode>0.00</c:formatCode>
                <c:ptCount val="20"/>
                <c:pt idx="0">
                  <c:v>6.6250173906706475</c:v>
                </c:pt>
                <c:pt idx="1">
                  <c:v>7.2661481058968489</c:v>
                </c:pt>
                <c:pt idx="2">
                  <c:v>8.1909305921018944</c:v>
                </c:pt>
                <c:pt idx="3">
                  <c:v>9.3854413034501007</c:v>
                </c:pt>
                <c:pt idx="4">
                  <c:v>10.476771687572191</c:v>
                </c:pt>
                <c:pt idx="5">
                  <c:v>11.262529564140102</c:v>
                </c:pt>
                <c:pt idx="6">
                  <c:v>12.275236582169068</c:v>
                </c:pt>
                <c:pt idx="7">
                  <c:v>12.871462359017281</c:v>
                </c:pt>
                <c:pt idx="8">
                  <c:v>13.2500347813413</c:v>
                </c:pt>
                <c:pt idx="9">
                  <c:v>13.2500347813413</c:v>
                </c:pt>
                <c:pt idx="10">
                  <c:v>12.871462359017281</c:v>
                </c:pt>
                <c:pt idx="11">
                  <c:v>12.513921737933448</c:v>
                </c:pt>
                <c:pt idx="12">
                  <c:v>12.175707636908248</c:v>
                </c:pt>
                <c:pt idx="13">
                  <c:v>11.855294278042255</c:v>
                </c:pt>
                <c:pt idx="14">
                  <c:v>11.55131237347703</c:v>
                </c:pt>
                <c:pt idx="15">
                  <c:v>10.987833721112301</c:v>
                </c:pt>
                <c:pt idx="16">
                  <c:v>10.726218632514371</c:v>
                </c:pt>
                <c:pt idx="17">
                  <c:v>10.238663240127368</c:v>
                </c:pt>
                <c:pt idx="18">
                  <c:v>10.011137390346764</c:v>
                </c:pt>
                <c:pt idx="19">
                  <c:v>9.5851315439490268</c:v>
                </c:pt>
              </c:numCache>
            </c:numRef>
          </c:yVal>
          <c:smooth val="1"/>
        </c:ser>
        <c:ser>
          <c:idx val="1"/>
          <c:order val="1"/>
          <c:tx>
            <c:strRef>
              <c:f>Sheet3!$E$5</c:f>
              <c:strCache>
                <c:ptCount val="1"/>
                <c:pt idx="0">
                  <c:v>VS ECWT 18°C</c:v>
                </c:pt>
              </c:strCache>
            </c:strRef>
          </c:tx>
          <c:marker>
            <c:symbol val="none"/>
          </c:marker>
          <c:xVal>
            <c:numRef>
              <c:f>Sheet3!$C$6:$C$25</c:f>
              <c:numCache>
                <c:formatCode>0%</c:formatCode>
                <c:ptCount val="20"/>
                <c:pt idx="0">
                  <c:v>0.05</c:v>
                </c:pt>
                <c:pt idx="1">
                  <c:v>0.1</c:v>
                </c:pt>
                <c:pt idx="2">
                  <c:v>0.15000000000000019</c:v>
                </c:pt>
                <c:pt idx="3">
                  <c:v>0.2</c:v>
                </c:pt>
                <c:pt idx="4">
                  <c:v>0.25</c:v>
                </c:pt>
                <c:pt idx="5">
                  <c:v>0.30000000000000032</c:v>
                </c:pt>
                <c:pt idx="6">
                  <c:v>0.35000000000000031</c:v>
                </c:pt>
                <c:pt idx="7">
                  <c:v>0.4</c:v>
                </c:pt>
                <c:pt idx="8">
                  <c:v>0.45</c:v>
                </c:pt>
                <c:pt idx="9">
                  <c:v>0.5</c:v>
                </c:pt>
                <c:pt idx="10">
                  <c:v>0.55000000000000004</c:v>
                </c:pt>
                <c:pt idx="11">
                  <c:v>0.60000000000000064</c:v>
                </c:pt>
                <c:pt idx="12">
                  <c:v>0.65000000000000102</c:v>
                </c:pt>
                <c:pt idx="13">
                  <c:v>0.70000000000000062</c:v>
                </c:pt>
                <c:pt idx="14">
                  <c:v>0.75000000000000089</c:v>
                </c:pt>
                <c:pt idx="15">
                  <c:v>0.8</c:v>
                </c:pt>
                <c:pt idx="16">
                  <c:v>0.85000000000000064</c:v>
                </c:pt>
                <c:pt idx="17">
                  <c:v>0.9</c:v>
                </c:pt>
                <c:pt idx="18">
                  <c:v>0.95000000000000062</c:v>
                </c:pt>
                <c:pt idx="19">
                  <c:v>1</c:v>
                </c:pt>
              </c:numCache>
            </c:numRef>
          </c:xVal>
          <c:yVal>
            <c:numRef>
              <c:f>Sheet3!$E$6:$E$25</c:f>
              <c:numCache>
                <c:formatCode>0.00</c:formatCode>
                <c:ptCount val="20"/>
                <c:pt idx="0">
                  <c:v>5.6240544558446075</c:v>
                </c:pt>
                <c:pt idx="1">
                  <c:v>6.1431979440764142</c:v>
                </c:pt>
                <c:pt idx="2">
                  <c:v>6.7679299383892717</c:v>
                </c:pt>
                <c:pt idx="3">
                  <c:v>7.5341106861314513</c:v>
                </c:pt>
                <c:pt idx="4">
                  <c:v>8.4959120503184558</c:v>
                </c:pt>
                <c:pt idx="5">
                  <c:v>9.2862294503480687</c:v>
                </c:pt>
                <c:pt idx="6">
                  <c:v>9.9826966591242101</c:v>
                </c:pt>
                <c:pt idx="7">
                  <c:v>10.26498371118168</c:v>
                </c:pt>
                <c:pt idx="8">
                  <c:v>10.371632892596569</c:v>
                </c:pt>
                <c:pt idx="9">
                  <c:v>10.371632892596569</c:v>
                </c:pt>
                <c:pt idx="10">
                  <c:v>10.238663240127368</c:v>
                </c:pt>
                <c:pt idx="11">
                  <c:v>10.109059907973858</c:v>
                </c:pt>
                <c:pt idx="12">
                  <c:v>9.7869575089452798</c:v>
                </c:pt>
                <c:pt idx="13">
                  <c:v>9.507330151546844</c:v>
                </c:pt>
                <c:pt idx="14">
                  <c:v>9.0751787810219859</c:v>
                </c:pt>
                <c:pt idx="15">
                  <c:v>8.7759970629663204</c:v>
                </c:pt>
                <c:pt idx="16">
                  <c:v>8.5872659433326319</c:v>
                </c:pt>
                <c:pt idx="17">
                  <c:v>8.3189138826034839</c:v>
                </c:pt>
                <c:pt idx="18">
                  <c:v>7.986157327299348</c:v>
                </c:pt>
                <c:pt idx="19">
                  <c:v>7.6789974300955262</c:v>
                </c:pt>
              </c:numCache>
            </c:numRef>
          </c:yVal>
          <c:smooth val="1"/>
        </c:ser>
        <c:ser>
          <c:idx val="4"/>
          <c:order val="2"/>
          <c:tx>
            <c:strRef>
              <c:f>Sheet3!$F$5</c:f>
              <c:strCache>
                <c:ptCount val="1"/>
                <c:pt idx="0">
                  <c:v>VS ECWT 24°C</c:v>
                </c:pt>
              </c:strCache>
            </c:strRef>
          </c:tx>
          <c:spPr>
            <a:ln>
              <a:solidFill>
                <a:schemeClr val="accent2">
                  <a:lumMod val="75000"/>
                </a:schemeClr>
              </a:solidFill>
            </a:ln>
          </c:spPr>
          <c:marker>
            <c:symbol val="none"/>
          </c:marker>
          <c:xVal>
            <c:numRef>
              <c:f>Sheet3!$C$6:$C$25</c:f>
              <c:numCache>
                <c:formatCode>0%</c:formatCode>
                <c:ptCount val="20"/>
                <c:pt idx="0">
                  <c:v>0.05</c:v>
                </c:pt>
                <c:pt idx="1">
                  <c:v>0.1</c:v>
                </c:pt>
                <c:pt idx="2">
                  <c:v>0.15000000000000019</c:v>
                </c:pt>
                <c:pt idx="3">
                  <c:v>0.2</c:v>
                </c:pt>
                <c:pt idx="4">
                  <c:v>0.25</c:v>
                </c:pt>
                <c:pt idx="5">
                  <c:v>0.30000000000000032</c:v>
                </c:pt>
                <c:pt idx="6">
                  <c:v>0.35000000000000031</c:v>
                </c:pt>
                <c:pt idx="7">
                  <c:v>0.4</c:v>
                </c:pt>
                <c:pt idx="8">
                  <c:v>0.45</c:v>
                </c:pt>
                <c:pt idx="9">
                  <c:v>0.5</c:v>
                </c:pt>
                <c:pt idx="10">
                  <c:v>0.55000000000000004</c:v>
                </c:pt>
                <c:pt idx="11">
                  <c:v>0.60000000000000064</c:v>
                </c:pt>
                <c:pt idx="12">
                  <c:v>0.65000000000000102</c:v>
                </c:pt>
                <c:pt idx="13">
                  <c:v>0.70000000000000062</c:v>
                </c:pt>
                <c:pt idx="14">
                  <c:v>0.75000000000000089</c:v>
                </c:pt>
                <c:pt idx="15">
                  <c:v>0.8</c:v>
                </c:pt>
                <c:pt idx="16">
                  <c:v>0.85000000000000064</c:v>
                </c:pt>
                <c:pt idx="17">
                  <c:v>0.9</c:v>
                </c:pt>
                <c:pt idx="18">
                  <c:v>0.95000000000000062</c:v>
                </c:pt>
                <c:pt idx="19">
                  <c:v>1</c:v>
                </c:pt>
              </c:numCache>
            </c:numRef>
          </c:xVal>
          <c:yVal>
            <c:numRef>
              <c:f>Sheet3!$F$6:$F$25</c:f>
              <c:numCache>
                <c:formatCode>0.00</c:formatCode>
                <c:ptCount val="20"/>
                <c:pt idx="0">
                  <c:v>4.9842684028535036</c:v>
                </c:pt>
                <c:pt idx="1">
                  <c:v>5.4176830465798842</c:v>
                </c:pt>
                <c:pt idx="2">
                  <c:v>5.9336528605398797</c:v>
                </c:pt>
                <c:pt idx="3">
                  <c:v>6.4451746588622765</c:v>
                </c:pt>
                <c:pt idx="4">
                  <c:v>7.1888486579617688</c:v>
                </c:pt>
                <c:pt idx="5">
                  <c:v>7.787919379458577</c:v>
                </c:pt>
                <c:pt idx="6">
                  <c:v>8.307114004755821</c:v>
                </c:pt>
                <c:pt idx="7">
                  <c:v>8.4004523643598237</c:v>
                </c:pt>
                <c:pt idx="8">
                  <c:v>8.5935662118163822</c:v>
                </c:pt>
                <c:pt idx="9">
                  <c:v>8.4959120503184558</c:v>
                </c:pt>
                <c:pt idx="10">
                  <c:v>8.4959120503184558</c:v>
                </c:pt>
                <c:pt idx="11">
                  <c:v>8.4004523643598237</c:v>
                </c:pt>
                <c:pt idx="12">
                  <c:v>8.2158270376705929</c:v>
                </c:pt>
                <c:pt idx="13">
                  <c:v>7.9536197917874913</c:v>
                </c:pt>
                <c:pt idx="14">
                  <c:v>7.6289822492655359</c:v>
                </c:pt>
                <c:pt idx="15">
                  <c:v>7.3731781107300272</c:v>
                </c:pt>
                <c:pt idx="16">
                  <c:v>7.1203834326478486</c:v>
                </c:pt>
                <c:pt idx="17">
                  <c:v>6.859084958055254</c:v>
                </c:pt>
                <c:pt idx="18">
                  <c:v>6.6753594681073585</c:v>
                </c:pt>
                <c:pt idx="19">
                  <c:v>6.5496299643278562</c:v>
                </c:pt>
              </c:numCache>
            </c:numRef>
          </c:yVal>
          <c:smooth val="1"/>
        </c:ser>
        <c:ser>
          <c:idx val="3"/>
          <c:order val="3"/>
          <c:tx>
            <c:strRef>
              <c:f>Sheet3!$G$5</c:f>
              <c:strCache>
                <c:ptCount val="1"/>
                <c:pt idx="0">
                  <c:v>VS ECWT 29°C</c:v>
                </c:pt>
              </c:strCache>
            </c:strRef>
          </c:tx>
          <c:spPr>
            <a:ln w="38100">
              <a:solidFill>
                <a:schemeClr val="tx1">
                  <a:lumMod val="95000"/>
                  <a:lumOff val="5000"/>
                </a:schemeClr>
              </a:solidFill>
            </a:ln>
          </c:spPr>
          <c:marker>
            <c:symbol val="none"/>
          </c:marker>
          <c:xVal>
            <c:numRef>
              <c:f>Sheet3!$C$6:$C$25</c:f>
              <c:numCache>
                <c:formatCode>0%</c:formatCode>
                <c:ptCount val="20"/>
                <c:pt idx="0">
                  <c:v>0.05</c:v>
                </c:pt>
                <c:pt idx="1">
                  <c:v>0.1</c:v>
                </c:pt>
                <c:pt idx="2">
                  <c:v>0.15000000000000019</c:v>
                </c:pt>
                <c:pt idx="3">
                  <c:v>0.2</c:v>
                </c:pt>
                <c:pt idx="4">
                  <c:v>0.25</c:v>
                </c:pt>
                <c:pt idx="5">
                  <c:v>0.30000000000000032</c:v>
                </c:pt>
                <c:pt idx="6">
                  <c:v>0.35000000000000031</c:v>
                </c:pt>
                <c:pt idx="7">
                  <c:v>0.4</c:v>
                </c:pt>
                <c:pt idx="8">
                  <c:v>0.45</c:v>
                </c:pt>
                <c:pt idx="9">
                  <c:v>0.5</c:v>
                </c:pt>
                <c:pt idx="10">
                  <c:v>0.55000000000000004</c:v>
                </c:pt>
                <c:pt idx="11">
                  <c:v>0.60000000000000064</c:v>
                </c:pt>
                <c:pt idx="12">
                  <c:v>0.65000000000000102</c:v>
                </c:pt>
                <c:pt idx="13">
                  <c:v>0.70000000000000062</c:v>
                </c:pt>
                <c:pt idx="14">
                  <c:v>0.75000000000000089</c:v>
                </c:pt>
                <c:pt idx="15">
                  <c:v>0.8</c:v>
                </c:pt>
                <c:pt idx="16">
                  <c:v>0.85000000000000064</c:v>
                </c:pt>
                <c:pt idx="17">
                  <c:v>0.9</c:v>
                </c:pt>
                <c:pt idx="18">
                  <c:v>0.95000000000000062</c:v>
                </c:pt>
                <c:pt idx="19">
                  <c:v>1</c:v>
                </c:pt>
              </c:numCache>
            </c:numRef>
          </c:xVal>
          <c:yVal>
            <c:numRef>
              <c:f>Sheet3!$G$6:$G$25</c:f>
              <c:numCache>
                <c:formatCode>0.00</c:formatCode>
                <c:ptCount val="20"/>
                <c:pt idx="0">
                  <c:v>4.3923865300146385</c:v>
                </c:pt>
                <c:pt idx="1">
                  <c:v>4.6852122986822842</c:v>
                </c:pt>
                <c:pt idx="2">
                  <c:v>5.0198703200167305</c:v>
                </c:pt>
                <c:pt idx="3">
                  <c:v>5.4904831625183013</c:v>
                </c:pt>
                <c:pt idx="4">
                  <c:v>6.0584641793305396</c:v>
                </c:pt>
                <c:pt idx="5">
                  <c:v>6.6300174037956854</c:v>
                </c:pt>
                <c:pt idx="6">
                  <c:v>6.8900180862974745</c:v>
                </c:pt>
                <c:pt idx="7">
                  <c:v>7.0278184480234245</c:v>
                </c:pt>
                <c:pt idx="8">
                  <c:v>7.0278184480234245</c:v>
                </c:pt>
                <c:pt idx="9">
                  <c:v>6.8900180862974745</c:v>
                </c:pt>
                <c:pt idx="10">
                  <c:v>6.7575177384840615</c:v>
                </c:pt>
                <c:pt idx="11">
                  <c:v>6.6300174037956854</c:v>
                </c:pt>
                <c:pt idx="12">
                  <c:v>6.5072393037253944</c:v>
                </c:pt>
                <c:pt idx="13">
                  <c:v>6.3889258618394695</c:v>
                </c:pt>
                <c:pt idx="14">
                  <c:v>6.2748379000209145</c:v>
                </c:pt>
                <c:pt idx="15">
                  <c:v>6.1962779474726029</c:v>
                </c:pt>
                <c:pt idx="16">
                  <c:v>6.0428361547922851</c:v>
                </c:pt>
                <c:pt idx="17">
                  <c:v>6.0066824342080594</c:v>
                </c:pt>
                <c:pt idx="18">
                  <c:v>5.8565153733528481</c:v>
                </c:pt>
                <c:pt idx="19">
                  <c:v>5.7699658850767044</c:v>
                </c:pt>
              </c:numCache>
            </c:numRef>
          </c:yVal>
          <c:smooth val="1"/>
        </c:ser>
        <c:dLbls>
          <c:showLegendKey val="0"/>
          <c:showVal val="0"/>
          <c:showCatName val="0"/>
          <c:showSerName val="0"/>
          <c:showPercent val="0"/>
          <c:showBubbleSize val="0"/>
        </c:dLbls>
        <c:axId val="694996000"/>
        <c:axId val="694996784"/>
      </c:scatterChart>
      <c:valAx>
        <c:axId val="694996000"/>
        <c:scaling>
          <c:orientation val="minMax"/>
          <c:max val="1"/>
        </c:scaling>
        <c:delete val="0"/>
        <c:axPos val="b"/>
        <c:title>
          <c:tx>
            <c:rich>
              <a:bodyPr/>
              <a:lstStyle/>
              <a:p>
                <a:pPr>
                  <a:defRPr/>
                </a:pPr>
                <a:r>
                  <a:rPr lang="en-GB"/>
                  <a:t>%</a:t>
                </a:r>
                <a:r>
                  <a:rPr lang="en-GB" baseline="0"/>
                  <a:t> Chiller Load</a:t>
                </a:r>
                <a:endParaRPr lang="en-GB"/>
              </a:p>
            </c:rich>
          </c:tx>
          <c:layout/>
          <c:overlay val="0"/>
        </c:title>
        <c:numFmt formatCode="0%" sourceLinked="1"/>
        <c:majorTickMark val="out"/>
        <c:minorTickMark val="none"/>
        <c:tickLblPos val="nextTo"/>
        <c:crossAx val="694996784"/>
        <c:crosses val="autoZero"/>
        <c:crossBetween val="midCat"/>
      </c:valAx>
      <c:valAx>
        <c:axId val="694996784"/>
        <c:scaling>
          <c:orientation val="minMax"/>
        </c:scaling>
        <c:delete val="0"/>
        <c:axPos val="l"/>
        <c:majorGridlines/>
        <c:title>
          <c:tx>
            <c:rich>
              <a:bodyPr rot="-5400000" vert="horz"/>
              <a:lstStyle/>
              <a:p>
                <a:pPr>
                  <a:defRPr/>
                </a:pPr>
                <a:r>
                  <a:rPr lang="en-GB"/>
                  <a:t>Overall</a:t>
                </a:r>
                <a:r>
                  <a:rPr lang="en-GB" baseline="0"/>
                  <a:t> System COP</a:t>
                </a:r>
                <a:endParaRPr lang="en-GB"/>
              </a:p>
            </c:rich>
          </c:tx>
          <c:layout/>
          <c:overlay val="0"/>
        </c:title>
        <c:numFmt formatCode="0.00" sourceLinked="1"/>
        <c:majorTickMark val="out"/>
        <c:minorTickMark val="none"/>
        <c:tickLblPos val="nextTo"/>
        <c:crossAx val="694996000"/>
        <c:crosses val="autoZero"/>
        <c:crossBetween val="midCat"/>
      </c:valAx>
    </c:plotArea>
    <c:legend>
      <c:legendPos val="r"/>
      <c:layout>
        <c:manualLayout>
          <c:xMode val="edge"/>
          <c:yMode val="edge"/>
          <c:x val="0.71370950686348389"/>
          <c:y val="0.61419787808772064"/>
          <c:w val="0.20405078443234995"/>
          <c:h val="0.23317743022232473"/>
        </c:manualLayout>
      </c:layout>
      <c:overlay val="1"/>
      <c:spPr>
        <a:solidFill>
          <a:schemeClr val="bg1"/>
        </a:solidFill>
        <a:effectLst>
          <a:outerShdw blurRad="50800" dist="50800" dir="5400000" algn="ctr" rotWithShape="0">
            <a:sysClr val="window" lastClr="FFFFFF"/>
          </a:outerShdw>
        </a:effectLst>
      </c:spPr>
    </c:legend>
    <c:plotVisOnly val="1"/>
    <c:dispBlanksAs val="gap"/>
    <c:showDLblsOverMax val="0"/>
  </c:chart>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lang="en-CA"/>
            </a:pPr>
            <a:r>
              <a:rPr lang="en-US"/>
              <a:t>Chiller Plant kW vs. Efficiency</a:t>
            </a:r>
          </a:p>
        </c:rich>
      </c:tx>
      <c:layout/>
      <c:overlay val="0"/>
    </c:title>
    <c:autoTitleDeleted val="0"/>
    <c:plotArea>
      <c:layout/>
      <c:areaChart>
        <c:grouping val="standard"/>
        <c:varyColors val="0"/>
        <c:ser>
          <c:idx val="0"/>
          <c:order val="0"/>
          <c:tx>
            <c:strRef>
              <c:f>combined!$E$1</c:f>
              <c:strCache>
                <c:ptCount val="1"/>
                <c:pt idx="0">
                  <c:v>Chiller Plant kW</c:v>
                </c:pt>
              </c:strCache>
            </c:strRef>
          </c:tx>
          <c:spPr>
            <a:solidFill>
              <a:srgbClr val="1F497D">
                <a:lumMod val="40000"/>
                <a:lumOff val="60000"/>
              </a:srgbClr>
            </a:solidFill>
          </c:spPr>
          <c:cat>
            <c:strRef>
              <c:f>combined!$B$122:$B$313</c:f>
              <c:strCache>
                <c:ptCount val="105"/>
                <c:pt idx="0">
                  <c:v> 1/15/2012 0:01:00 AM</c:v>
                </c:pt>
                <c:pt idx="1">
                  <c:v> 1/15/2012 1:00:00 AM</c:v>
                </c:pt>
                <c:pt idx="2">
                  <c:v> 1/15/2012 2:00:00 AM</c:v>
                </c:pt>
                <c:pt idx="3">
                  <c:v> 1/15/2012 3:00:00 AM</c:v>
                </c:pt>
                <c:pt idx="4">
                  <c:v> 1/15/2012 4:00:00 AM</c:v>
                </c:pt>
                <c:pt idx="5">
                  <c:v> 1/15/2012 5:00:00 AM</c:v>
                </c:pt>
                <c:pt idx="6">
                  <c:v> 1/15/2012 6:00:00 AM</c:v>
                </c:pt>
                <c:pt idx="7">
                  <c:v> 1/15/2012 7:00:01 AM</c:v>
                </c:pt>
                <c:pt idx="8">
                  <c:v> 1/15/2012 8:00:00 AM</c:v>
                </c:pt>
                <c:pt idx="9">
                  <c:v> 1/15/2012 9:00:00 AM</c:v>
                </c:pt>
                <c:pt idx="10">
                  <c:v> 1/15/2012 10:00:00 AM</c:v>
                </c:pt>
                <c:pt idx="11">
                  <c:v> 1/15/2012 11:00:00 AM</c:v>
                </c:pt>
                <c:pt idx="12">
                  <c:v> 1/15/2012 12:00:00 PM</c:v>
                </c:pt>
                <c:pt idx="13">
                  <c:v> 1/15/2012 1:00:00 PM</c:v>
                </c:pt>
                <c:pt idx="14">
                  <c:v> 1/15/2012 2:00:00 PM</c:v>
                </c:pt>
                <c:pt idx="15">
                  <c:v> 1/15/2012 3:00:00 PM</c:v>
                </c:pt>
                <c:pt idx="16">
                  <c:v> 1/15/2012 4:00:00 PM</c:v>
                </c:pt>
                <c:pt idx="17">
                  <c:v> 1/15/2012 5:00:00 PM</c:v>
                </c:pt>
                <c:pt idx="18">
                  <c:v> 1/15/2012 6:00:00 PM</c:v>
                </c:pt>
                <c:pt idx="19">
                  <c:v> 1/15/2012 7:00:00 PM</c:v>
                </c:pt>
                <c:pt idx="20">
                  <c:v> 1/15/2012 8:00:00 PM</c:v>
                </c:pt>
                <c:pt idx="21">
                  <c:v> 1/15/2012 9:00:00 PM</c:v>
                </c:pt>
                <c:pt idx="22">
                  <c:v> 1/15/2012 10:00:00 PM</c:v>
                </c:pt>
                <c:pt idx="23">
                  <c:v> 1/15/2012 11:00:00 PM</c:v>
                </c:pt>
                <c:pt idx="24">
                  <c:v> 1/16/2012 0:01:00 AM</c:v>
                </c:pt>
                <c:pt idx="25">
                  <c:v> 1/16/2012 1:00:00 AM</c:v>
                </c:pt>
                <c:pt idx="26">
                  <c:v> 1/16/2012 2:00:00 AM</c:v>
                </c:pt>
                <c:pt idx="27">
                  <c:v> 1/16/2012 3:00:00 AM</c:v>
                </c:pt>
                <c:pt idx="28">
                  <c:v> 1/16/2012 4:00:00 AM</c:v>
                </c:pt>
                <c:pt idx="29">
                  <c:v> 1/16/2012 5:00:00 AM</c:v>
                </c:pt>
                <c:pt idx="30">
                  <c:v> 1/16/2012 6:00:00 AM</c:v>
                </c:pt>
                <c:pt idx="31">
                  <c:v> 1/16/2012 7:00:00 AM</c:v>
                </c:pt>
                <c:pt idx="32">
                  <c:v> 1/16/2012 8:00:00 AM</c:v>
                </c:pt>
                <c:pt idx="33">
                  <c:v> 1/16/2012 9:00:00 AM</c:v>
                </c:pt>
                <c:pt idx="34">
                  <c:v> 1/16/2012 10:00:00 AM</c:v>
                </c:pt>
                <c:pt idx="35">
                  <c:v> 1/16/2012 11:00:00 AM</c:v>
                </c:pt>
                <c:pt idx="36">
                  <c:v> 1/16/2012 12:00:00 PM</c:v>
                </c:pt>
                <c:pt idx="37">
                  <c:v> 1/16/2012 1:00:00 PM</c:v>
                </c:pt>
                <c:pt idx="38">
                  <c:v> 1/16/2012 2:00:00 PM</c:v>
                </c:pt>
                <c:pt idx="39">
                  <c:v> 1/16/2012 3:00:00 PM</c:v>
                </c:pt>
                <c:pt idx="40">
                  <c:v> 1/16/2012 4:00:00 PM</c:v>
                </c:pt>
                <c:pt idx="41">
                  <c:v> 1/16/2012 5:00:00 PM</c:v>
                </c:pt>
                <c:pt idx="42">
                  <c:v> 1/16/2012 6:00:00 PM</c:v>
                </c:pt>
                <c:pt idx="43">
                  <c:v> 1/16/2012 7:00:00 PM</c:v>
                </c:pt>
                <c:pt idx="44">
                  <c:v> 1/16/2012 8:00:00 PM</c:v>
                </c:pt>
                <c:pt idx="45">
                  <c:v> 1/16/2012 9:00:00 PM</c:v>
                </c:pt>
                <c:pt idx="46">
                  <c:v> 1/16/2012 10:00:00 PM</c:v>
                </c:pt>
                <c:pt idx="47">
                  <c:v> 1/16/2012 11:00:00 PM</c:v>
                </c:pt>
                <c:pt idx="48">
                  <c:v> 1/17/2012 0:01:00 AM</c:v>
                </c:pt>
                <c:pt idx="49">
                  <c:v> 1/17/2012 1:00:01 AM</c:v>
                </c:pt>
                <c:pt idx="50">
                  <c:v> 1/17/2012 2:00:00 AM</c:v>
                </c:pt>
                <c:pt idx="51">
                  <c:v> 1/17/2012 3:00:00 AM</c:v>
                </c:pt>
                <c:pt idx="52">
                  <c:v> 1/17/2012 4:00:00 AM</c:v>
                </c:pt>
                <c:pt idx="53">
                  <c:v> 1/17/2012 5:00:00 AM</c:v>
                </c:pt>
                <c:pt idx="54">
                  <c:v> 1/19/2012 9:00:00 PM</c:v>
                </c:pt>
                <c:pt idx="55">
                  <c:v> 1/19/2012 10:00:00 PM</c:v>
                </c:pt>
                <c:pt idx="56">
                  <c:v> 1/19/2012 11:00:00 PM</c:v>
                </c:pt>
                <c:pt idx="57">
                  <c:v> 1/20/2012 0:01:00 AM</c:v>
                </c:pt>
                <c:pt idx="58">
                  <c:v> 1/20/2012 1:00:00 AM</c:v>
                </c:pt>
                <c:pt idx="59">
                  <c:v> 1/20/2012 2:00:00 AM</c:v>
                </c:pt>
                <c:pt idx="60">
                  <c:v> 1/20/2012 3:00:00 AM</c:v>
                </c:pt>
                <c:pt idx="61">
                  <c:v> 1/20/2012 4:00:00 AM</c:v>
                </c:pt>
                <c:pt idx="62">
                  <c:v> 1/20/2012 5:00:00 AM</c:v>
                </c:pt>
                <c:pt idx="63">
                  <c:v> 1/20/2012 6:00:00 AM</c:v>
                </c:pt>
                <c:pt idx="64">
                  <c:v> 1/20/2012 7:00:00 AM</c:v>
                </c:pt>
                <c:pt idx="65">
                  <c:v> 1/20/2012 8:00:00 AM</c:v>
                </c:pt>
                <c:pt idx="66">
                  <c:v> 1/20/2012 9:00:00 AM</c:v>
                </c:pt>
                <c:pt idx="67">
                  <c:v> 1/20/2012 10:00:00 AM</c:v>
                </c:pt>
                <c:pt idx="68">
                  <c:v> 1/20/2012 11:00:00 AM</c:v>
                </c:pt>
                <c:pt idx="69">
                  <c:v> 1/20/2012 12:00:00 PM</c:v>
                </c:pt>
                <c:pt idx="70">
                  <c:v> 1/20/2012 1:00:00 PM</c:v>
                </c:pt>
                <c:pt idx="71">
                  <c:v> 1/20/2012 2:00:00 PM</c:v>
                </c:pt>
                <c:pt idx="72">
                  <c:v> 1/20/2012 3:00:00 PM</c:v>
                </c:pt>
                <c:pt idx="73">
                  <c:v> 1/20/2012 4:00:00 PM</c:v>
                </c:pt>
                <c:pt idx="74">
                  <c:v> 1/20/2012 5:00:00 PM</c:v>
                </c:pt>
                <c:pt idx="75">
                  <c:v> 1/20/2012 6:00:00 PM</c:v>
                </c:pt>
                <c:pt idx="76">
                  <c:v> 1/20/2012 7:00:00 PM</c:v>
                </c:pt>
                <c:pt idx="77">
                  <c:v> 1/20/2012 8:00:00 PM</c:v>
                </c:pt>
                <c:pt idx="78">
                  <c:v> 1/20/2012 9:00:00 PM</c:v>
                </c:pt>
                <c:pt idx="79">
                  <c:v> 1/20/2012 10:00:00 PM</c:v>
                </c:pt>
                <c:pt idx="80">
                  <c:v> 1/20/2012 11:00:00 PM</c:v>
                </c:pt>
                <c:pt idx="81">
                  <c:v> 1/21/2012 0:01:00 AM</c:v>
                </c:pt>
                <c:pt idx="82">
                  <c:v> 1/21/2012 1:00:00 AM</c:v>
                </c:pt>
                <c:pt idx="83">
                  <c:v> 1/21/2012 2:00:00 AM</c:v>
                </c:pt>
                <c:pt idx="84">
                  <c:v> 1/21/2012 3:00:00 AM</c:v>
                </c:pt>
                <c:pt idx="85">
                  <c:v> 1/21/2012 4:00:00 AM</c:v>
                </c:pt>
                <c:pt idx="86">
                  <c:v> 1/21/2012 5:00:00 AM</c:v>
                </c:pt>
                <c:pt idx="87">
                  <c:v> 1/21/2012 6:00:00 AM</c:v>
                </c:pt>
                <c:pt idx="88">
                  <c:v> 1/21/2012 7:00:00 AM</c:v>
                </c:pt>
                <c:pt idx="89">
                  <c:v> 1/21/2012 8:00:00 AM</c:v>
                </c:pt>
                <c:pt idx="90">
                  <c:v> 1/21/2012 9:00:00 AM</c:v>
                </c:pt>
                <c:pt idx="91">
                  <c:v> 1/21/2012 10:00:00 AM</c:v>
                </c:pt>
                <c:pt idx="92">
                  <c:v> 1/21/2012 11:00:01 AM</c:v>
                </c:pt>
                <c:pt idx="93">
                  <c:v> 1/21/2012 12:00:00 PM</c:v>
                </c:pt>
                <c:pt idx="94">
                  <c:v> 1/21/2012 1:00:00 PM</c:v>
                </c:pt>
                <c:pt idx="95">
                  <c:v> 1/21/2012 2:00:00 PM</c:v>
                </c:pt>
                <c:pt idx="96">
                  <c:v> 1/21/2012 3:00:00 PM</c:v>
                </c:pt>
                <c:pt idx="97">
                  <c:v> 1/21/2012 4:00:00 PM</c:v>
                </c:pt>
                <c:pt idx="98">
                  <c:v> 1/21/2012 5:00:00 PM</c:v>
                </c:pt>
                <c:pt idx="99">
                  <c:v> 1/21/2012 6:00:00 PM</c:v>
                </c:pt>
                <c:pt idx="100">
                  <c:v> 1/21/2012 7:00:00 PM</c:v>
                </c:pt>
                <c:pt idx="101">
                  <c:v> 1/21/2012 8:00:00 PM</c:v>
                </c:pt>
                <c:pt idx="102">
                  <c:v> 1/21/2012 9:00:00 PM</c:v>
                </c:pt>
                <c:pt idx="103">
                  <c:v> 1/21/2012 10:00:00 PM</c:v>
                </c:pt>
                <c:pt idx="104">
                  <c:v> 1/21/2012 11:00:00 PM</c:v>
                </c:pt>
              </c:strCache>
            </c:strRef>
          </c:cat>
          <c:val>
            <c:numRef>
              <c:f>combined!$E$122:$E$313</c:f>
              <c:numCache>
                <c:formatCode>General</c:formatCode>
                <c:ptCount val="105"/>
                <c:pt idx="0">
                  <c:v>915.7</c:v>
                </c:pt>
                <c:pt idx="1">
                  <c:v>935.7</c:v>
                </c:pt>
                <c:pt idx="2">
                  <c:v>950</c:v>
                </c:pt>
                <c:pt idx="3">
                  <c:v>922.5</c:v>
                </c:pt>
                <c:pt idx="4">
                  <c:v>941.6</c:v>
                </c:pt>
                <c:pt idx="5">
                  <c:v>972</c:v>
                </c:pt>
                <c:pt idx="6">
                  <c:v>948.9</c:v>
                </c:pt>
                <c:pt idx="7">
                  <c:v>941.8</c:v>
                </c:pt>
                <c:pt idx="8">
                  <c:v>931.6</c:v>
                </c:pt>
                <c:pt idx="9">
                  <c:v>937.7</c:v>
                </c:pt>
                <c:pt idx="10">
                  <c:v>949.1</c:v>
                </c:pt>
                <c:pt idx="11">
                  <c:v>971.3</c:v>
                </c:pt>
                <c:pt idx="12">
                  <c:v>933.3</c:v>
                </c:pt>
                <c:pt idx="13">
                  <c:v>1001.8</c:v>
                </c:pt>
                <c:pt idx="14">
                  <c:v>985.8</c:v>
                </c:pt>
                <c:pt idx="15">
                  <c:v>970.9</c:v>
                </c:pt>
                <c:pt idx="16">
                  <c:v>979</c:v>
                </c:pt>
                <c:pt idx="17">
                  <c:v>940.7</c:v>
                </c:pt>
                <c:pt idx="18">
                  <c:v>967.8</c:v>
                </c:pt>
                <c:pt idx="19">
                  <c:v>981.4</c:v>
                </c:pt>
                <c:pt idx="20">
                  <c:v>947.3</c:v>
                </c:pt>
                <c:pt idx="21">
                  <c:v>980.1</c:v>
                </c:pt>
                <c:pt idx="22">
                  <c:v>957.8</c:v>
                </c:pt>
                <c:pt idx="23">
                  <c:v>970.1</c:v>
                </c:pt>
                <c:pt idx="24">
                  <c:v>958.6</c:v>
                </c:pt>
                <c:pt idx="25">
                  <c:v>946.1</c:v>
                </c:pt>
                <c:pt idx="26">
                  <c:v>937.1</c:v>
                </c:pt>
                <c:pt idx="27">
                  <c:v>983.9</c:v>
                </c:pt>
                <c:pt idx="28">
                  <c:v>957</c:v>
                </c:pt>
                <c:pt idx="29">
                  <c:v>983</c:v>
                </c:pt>
                <c:pt idx="30">
                  <c:v>978.9</c:v>
                </c:pt>
                <c:pt idx="31">
                  <c:v>1012</c:v>
                </c:pt>
                <c:pt idx="32">
                  <c:v>1034.4000000000001</c:v>
                </c:pt>
                <c:pt idx="33">
                  <c:v>993.1</c:v>
                </c:pt>
                <c:pt idx="34">
                  <c:v>1048</c:v>
                </c:pt>
                <c:pt idx="35">
                  <c:v>1021.4</c:v>
                </c:pt>
                <c:pt idx="36">
                  <c:v>991.2</c:v>
                </c:pt>
                <c:pt idx="37">
                  <c:v>1032.7</c:v>
                </c:pt>
                <c:pt idx="38">
                  <c:v>1024.3</c:v>
                </c:pt>
                <c:pt idx="39">
                  <c:v>1041.4000000000001</c:v>
                </c:pt>
                <c:pt idx="40">
                  <c:v>1044.8</c:v>
                </c:pt>
                <c:pt idx="41">
                  <c:v>1015.1</c:v>
                </c:pt>
                <c:pt idx="42">
                  <c:v>993.1</c:v>
                </c:pt>
                <c:pt idx="43">
                  <c:v>991.6</c:v>
                </c:pt>
                <c:pt idx="44">
                  <c:v>997.1</c:v>
                </c:pt>
                <c:pt idx="45">
                  <c:v>977.6</c:v>
                </c:pt>
                <c:pt idx="46">
                  <c:v>951.6</c:v>
                </c:pt>
                <c:pt idx="47">
                  <c:v>967.2</c:v>
                </c:pt>
                <c:pt idx="48">
                  <c:v>930.1</c:v>
                </c:pt>
                <c:pt idx="49">
                  <c:v>960</c:v>
                </c:pt>
                <c:pt idx="50">
                  <c:v>980.2</c:v>
                </c:pt>
                <c:pt idx="51">
                  <c:v>946.5</c:v>
                </c:pt>
                <c:pt idx="52">
                  <c:v>964.5</c:v>
                </c:pt>
                <c:pt idx="53">
                  <c:v>960.4</c:v>
                </c:pt>
                <c:pt idx="54">
                  <c:v>747.9</c:v>
                </c:pt>
                <c:pt idx="55">
                  <c:v>743.4</c:v>
                </c:pt>
                <c:pt idx="56">
                  <c:v>726.3</c:v>
                </c:pt>
                <c:pt idx="57">
                  <c:v>718.4</c:v>
                </c:pt>
                <c:pt idx="58">
                  <c:v>701.2</c:v>
                </c:pt>
                <c:pt idx="59">
                  <c:v>722.5</c:v>
                </c:pt>
                <c:pt idx="60">
                  <c:v>728</c:v>
                </c:pt>
                <c:pt idx="61">
                  <c:v>724.8</c:v>
                </c:pt>
                <c:pt idx="62">
                  <c:v>716.6</c:v>
                </c:pt>
                <c:pt idx="63">
                  <c:v>753.9</c:v>
                </c:pt>
                <c:pt idx="64">
                  <c:v>737</c:v>
                </c:pt>
                <c:pt idx="65">
                  <c:v>735.6</c:v>
                </c:pt>
                <c:pt idx="66">
                  <c:v>733</c:v>
                </c:pt>
                <c:pt idx="67">
                  <c:v>715.3</c:v>
                </c:pt>
                <c:pt idx="68">
                  <c:v>766.6</c:v>
                </c:pt>
                <c:pt idx="69">
                  <c:v>748.7</c:v>
                </c:pt>
                <c:pt idx="70">
                  <c:v>763.8</c:v>
                </c:pt>
                <c:pt idx="71">
                  <c:v>757.7</c:v>
                </c:pt>
                <c:pt idx="72">
                  <c:v>745.5</c:v>
                </c:pt>
                <c:pt idx="73">
                  <c:v>799.4</c:v>
                </c:pt>
                <c:pt idx="74">
                  <c:v>758.4</c:v>
                </c:pt>
                <c:pt idx="75">
                  <c:v>778.5</c:v>
                </c:pt>
                <c:pt idx="76">
                  <c:v>741.4</c:v>
                </c:pt>
                <c:pt idx="77">
                  <c:v>750.9</c:v>
                </c:pt>
                <c:pt idx="78">
                  <c:v>743.5</c:v>
                </c:pt>
                <c:pt idx="79">
                  <c:v>706.4</c:v>
                </c:pt>
                <c:pt idx="80">
                  <c:v>729.8</c:v>
                </c:pt>
                <c:pt idx="81">
                  <c:v>718.5</c:v>
                </c:pt>
                <c:pt idx="82">
                  <c:v>724.2</c:v>
                </c:pt>
                <c:pt idx="83">
                  <c:v>732.5</c:v>
                </c:pt>
                <c:pt idx="84">
                  <c:v>704.8</c:v>
                </c:pt>
                <c:pt idx="85">
                  <c:v>720.6</c:v>
                </c:pt>
                <c:pt idx="86">
                  <c:v>744.2</c:v>
                </c:pt>
                <c:pt idx="87">
                  <c:v>739.4</c:v>
                </c:pt>
                <c:pt idx="88">
                  <c:v>738.7</c:v>
                </c:pt>
                <c:pt idx="89">
                  <c:v>741.9</c:v>
                </c:pt>
                <c:pt idx="90">
                  <c:v>715.9</c:v>
                </c:pt>
                <c:pt idx="91">
                  <c:v>738.4</c:v>
                </c:pt>
                <c:pt idx="92">
                  <c:v>746</c:v>
                </c:pt>
                <c:pt idx="93">
                  <c:v>743.8</c:v>
                </c:pt>
                <c:pt idx="94">
                  <c:v>744.3</c:v>
                </c:pt>
                <c:pt idx="95">
                  <c:v>732.7</c:v>
                </c:pt>
                <c:pt idx="96">
                  <c:v>751</c:v>
                </c:pt>
                <c:pt idx="97">
                  <c:v>727.3</c:v>
                </c:pt>
                <c:pt idx="98">
                  <c:v>764.6</c:v>
                </c:pt>
                <c:pt idx="99">
                  <c:v>755.8</c:v>
                </c:pt>
                <c:pt idx="100">
                  <c:v>787.5</c:v>
                </c:pt>
                <c:pt idx="101">
                  <c:v>780.4</c:v>
                </c:pt>
                <c:pt idx="102">
                  <c:v>781</c:v>
                </c:pt>
                <c:pt idx="103">
                  <c:v>729.6</c:v>
                </c:pt>
                <c:pt idx="104">
                  <c:v>726.1</c:v>
                </c:pt>
              </c:numCache>
            </c:numRef>
          </c:val>
        </c:ser>
        <c:dLbls>
          <c:showLegendKey val="0"/>
          <c:showVal val="0"/>
          <c:showCatName val="0"/>
          <c:showSerName val="0"/>
          <c:showPercent val="0"/>
          <c:showBubbleSize val="0"/>
        </c:dLbls>
        <c:axId val="694985416"/>
        <c:axId val="694985808"/>
      </c:areaChart>
      <c:lineChart>
        <c:grouping val="standard"/>
        <c:varyColors val="0"/>
        <c:ser>
          <c:idx val="1"/>
          <c:order val="1"/>
          <c:tx>
            <c:strRef>
              <c:f>combined!$F$1</c:f>
              <c:strCache>
                <c:ptCount val="1"/>
                <c:pt idx="0">
                  <c:v>Efficiency (kW/Ton)</c:v>
                </c:pt>
              </c:strCache>
            </c:strRef>
          </c:tx>
          <c:marker>
            <c:symbol val="none"/>
          </c:marker>
          <c:cat>
            <c:strRef>
              <c:f>combined!$B$122:$B$313</c:f>
              <c:strCache>
                <c:ptCount val="105"/>
                <c:pt idx="0">
                  <c:v> 1/15/2012 0:01:00 AM</c:v>
                </c:pt>
                <c:pt idx="1">
                  <c:v> 1/15/2012 1:00:00 AM</c:v>
                </c:pt>
                <c:pt idx="2">
                  <c:v> 1/15/2012 2:00:00 AM</c:v>
                </c:pt>
                <c:pt idx="3">
                  <c:v> 1/15/2012 3:00:00 AM</c:v>
                </c:pt>
                <c:pt idx="4">
                  <c:v> 1/15/2012 4:00:00 AM</c:v>
                </c:pt>
                <c:pt idx="5">
                  <c:v> 1/15/2012 5:00:00 AM</c:v>
                </c:pt>
                <c:pt idx="6">
                  <c:v> 1/15/2012 6:00:00 AM</c:v>
                </c:pt>
                <c:pt idx="7">
                  <c:v> 1/15/2012 7:00:01 AM</c:v>
                </c:pt>
                <c:pt idx="8">
                  <c:v> 1/15/2012 8:00:00 AM</c:v>
                </c:pt>
                <c:pt idx="9">
                  <c:v> 1/15/2012 9:00:00 AM</c:v>
                </c:pt>
                <c:pt idx="10">
                  <c:v> 1/15/2012 10:00:00 AM</c:v>
                </c:pt>
                <c:pt idx="11">
                  <c:v> 1/15/2012 11:00:00 AM</c:v>
                </c:pt>
                <c:pt idx="12">
                  <c:v> 1/15/2012 12:00:00 PM</c:v>
                </c:pt>
                <c:pt idx="13">
                  <c:v> 1/15/2012 1:00:00 PM</c:v>
                </c:pt>
                <c:pt idx="14">
                  <c:v> 1/15/2012 2:00:00 PM</c:v>
                </c:pt>
                <c:pt idx="15">
                  <c:v> 1/15/2012 3:00:00 PM</c:v>
                </c:pt>
                <c:pt idx="16">
                  <c:v> 1/15/2012 4:00:00 PM</c:v>
                </c:pt>
                <c:pt idx="17">
                  <c:v> 1/15/2012 5:00:00 PM</c:v>
                </c:pt>
                <c:pt idx="18">
                  <c:v> 1/15/2012 6:00:00 PM</c:v>
                </c:pt>
                <c:pt idx="19">
                  <c:v> 1/15/2012 7:00:00 PM</c:v>
                </c:pt>
                <c:pt idx="20">
                  <c:v> 1/15/2012 8:00:00 PM</c:v>
                </c:pt>
                <c:pt idx="21">
                  <c:v> 1/15/2012 9:00:00 PM</c:v>
                </c:pt>
                <c:pt idx="22">
                  <c:v> 1/15/2012 10:00:00 PM</c:v>
                </c:pt>
                <c:pt idx="23">
                  <c:v> 1/15/2012 11:00:00 PM</c:v>
                </c:pt>
                <c:pt idx="24">
                  <c:v> 1/16/2012 0:01:00 AM</c:v>
                </c:pt>
                <c:pt idx="25">
                  <c:v> 1/16/2012 1:00:00 AM</c:v>
                </c:pt>
                <c:pt idx="26">
                  <c:v> 1/16/2012 2:00:00 AM</c:v>
                </c:pt>
                <c:pt idx="27">
                  <c:v> 1/16/2012 3:00:00 AM</c:v>
                </c:pt>
                <c:pt idx="28">
                  <c:v> 1/16/2012 4:00:00 AM</c:v>
                </c:pt>
                <c:pt idx="29">
                  <c:v> 1/16/2012 5:00:00 AM</c:v>
                </c:pt>
                <c:pt idx="30">
                  <c:v> 1/16/2012 6:00:00 AM</c:v>
                </c:pt>
                <c:pt idx="31">
                  <c:v> 1/16/2012 7:00:00 AM</c:v>
                </c:pt>
                <c:pt idx="32">
                  <c:v> 1/16/2012 8:00:00 AM</c:v>
                </c:pt>
                <c:pt idx="33">
                  <c:v> 1/16/2012 9:00:00 AM</c:v>
                </c:pt>
                <c:pt idx="34">
                  <c:v> 1/16/2012 10:00:00 AM</c:v>
                </c:pt>
                <c:pt idx="35">
                  <c:v> 1/16/2012 11:00:00 AM</c:v>
                </c:pt>
                <c:pt idx="36">
                  <c:v> 1/16/2012 12:00:00 PM</c:v>
                </c:pt>
                <c:pt idx="37">
                  <c:v> 1/16/2012 1:00:00 PM</c:v>
                </c:pt>
                <c:pt idx="38">
                  <c:v> 1/16/2012 2:00:00 PM</c:v>
                </c:pt>
                <c:pt idx="39">
                  <c:v> 1/16/2012 3:00:00 PM</c:v>
                </c:pt>
                <c:pt idx="40">
                  <c:v> 1/16/2012 4:00:00 PM</c:v>
                </c:pt>
                <c:pt idx="41">
                  <c:v> 1/16/2012 5:00:00 PM</c:v>
                </c:pt>
                <c:pt idx="42">
                  <c:v> 1/16/2012 6:00:00 PM</c:v>
                </c:pt>
                <c:pt idx="43">
                  <c:v> 1/16/2012 7:00:00 PM</c:v>
                </c:pt>
                <c:pt idx="44">
                  <c:v> 1/16/2012 8:00:00 PM</c:v>
                </c:pt>
                <c:pt idx="45">
                  <c:v> 1/16/2012 9:00:00 PM</c:v>
                </c:pt>
                <c:pt idx="46">
                  <c:v> 1/16/2012 10:00:00 PM</c:v>
                </c:pt>
                <c:pt idx="47">
                  <c:v> 1/16/2012 11:00:00 PM</c:v>
                </c:pt>
                <c:pt idx="48">
                  <c:v> 1/17/2012 0:01:00 AM</c:v>
                </c:pt>
                <c:pt idx="49">
                  <c:v> 1/17/2012 1:00:01 AM</c:v>
                </c:pt>
                <c:pt idx="50">
                  <c:v> 1/17/2012 2:00:00 AM</c:v>
                </c:pt>
                <c:pt idx="51">
                  <c:v> 1/17/2012 3:00:00 AM</c:v>
                </c:pt>
                <c:pt idx="52">
                  <c:v> 1/17/2012 4:00:00 AM</c:v>
                </c:pt>
                <c:pt idx="53">
                  <c:v> 1/17/2012 5:00:00 AM</c:v>
                </c:pt>
                <c:pt idx="54">
                  <c:v> 1/19/2012 9:00:00 PM</c:v>
                </c:pt>
                <c:pt idx="55">
                  <c:v> 1/19/2012 10:00:00 PM</c:v>
                </c:pt>
                <c:pt idx="56">
                  <c:v> 1/19/2012 11:00:00 PM</c:v>
                </c:pt>
                <c:pt idx="57">
                  <c:v> 1/20/2012 0:01:00 AM</c:v>
                </c:pt>
                <c:pt idx="58">
                  <c:v> 1/20/2012 1:00:00 AM</c:v>
                </c:pt>
                <c:pt idx="59">
                  <c:v> 1/20/2012 2:00:00 AM</c:v>
                </c:pt>
                <c:pt idx="60">
                  <c:v> 1/20/2012 3:00:00 AM</c:v>
                </c:pt>
                <c:pt idx="61">
                  <c:v> 1/20/2012 4:00:00 AM</c:v>
                </c:pt>
                <c:pt idx="62">
                  <c:v> 1/20/2012 5:00:00 AM</c:v>
                </c:pt>
                <c:pt idx="63">
                  <c:v> 1/20/2012 6:00:00 AM</c:v>
                </c:pt>
                <c:pt idx="64">
                  <c:v> 1/20/2012 7:00:00 AM</c:v>
                </c:pt>
                <c:pt idx="65">
                  <c:v> 1/20/2012 8:00:00 AM</c:v>
                </c:pt>
                <c:pt idx="66">
                  <c:v> 1/20/2012 9:00:00 AM</c:v>
                </c:pt>
                <c:pt idx="67">
                  <c:v> 1/20/2012 10:00:00 AM</c:v>
                </c:pt>
                <c:pt idx="68">
                  <c:v> 1/20/2012 11:00:00 AM</c:v>
                </c:pt>
                <c:pt idx="69">
                  <c:v> 1/20/2012 12:00:00 PM</c:v>
                </c:pt>
                <c:pt idx="70">
                  <c:v> 1/20/2012 1:00:00 PM</c:v>
                </c:pt>
                <c:pt idx="71">
                  <c:v> 1/20/2012 2:00:00 PM</c:v>
                </c:pt>
                <c:pt idx="72">
                  <c:v> 1/20/2012 3:00:00 PM</c:v>
                </c:pt>
                <c:pt idx="73">
                  <c:v> 1/20/2012 4:00:00 PM</c:v>
                </c:pt>
                <c:pt idx="74">
                  <c:v> 1/20/2012 5:00:00 PM</c:v>
                </c:pt>
                <c:pt idx="75">
                  <c:v> 1/20/2012 6:00:00 PM</c:v>
                </c:pt>
                <c:pt idx="76">
                  <c:v> 1/20/2012 7:00:00 PM</c:v>
                </c:pt>
                <c:pt idx="77">
                  <c:v> 1/20/2012 8:00:00 PM</c:v>
                </c:pt>
                <c:pt idx="78">
                  <c:v> 1/20/2012 9:00:00 PM</c:v>
                </c:pt>
                <c:pt idx="79">
                  <c:v> 1/20/2012 10:00:00 PM</c:v>
                </c:pt>
                <c:pt idx="80">
                  <c:v> 1/20/2012 11:00:00 PM</c:v>
                </c:pt>
                <c:pt idx="81">
                  <c:v> 1/21/2012 0:01:00 AM</c:v>
                </c:pt>
                <c:pt idx="82">
                  <c:v> 1/21/2012 1:00:00 AM</c:v>
                </c:pt>
                <c:pt idx="83">
                  <c:v> 1/21/2012 2:00:00 AM</c:v>
                </c:pt>
                <c:pt idx="84">
                  <c:v> 1/21/2012 3:00:00 AM</c:v>
                </c:pt>
                <c:pt idx="85">
                  <c:v> 1/21/2012 4:00:00 AM</c:v>
                </c:pt>
                <c:pt idx="86">
                  <c:v> 1/21/2012 5:00:00 AM</c:v>
                </c:pt>
                <c:pt idx="87">
                  <c:v> 1/21/2012 6:00:00 AM</c:v>
                </c:pt>
                <c:pt idx="88">
                  <c:v> 1/21/2012 7:00:00 AM</c:v>
                </c:pt>
                <c:pt idx="89">
                  <c:v> 1/21/2012 8:00:00 AM</c:v>
                </c:pt>
                <c:pt idx="90">
                  <c:v> 1/21/2012 9:00:00 AM</c:v>
                </c:pt>
                <c:pt idx="91">
                  <c:v> 1/21/2012 10:00:00 AM</c:v>
                </c:pt>
                <c:pt idx="92">
                  <c:v> 1/21/2012 11:00:01 AM</c:v>
                </c:pt>
                <c:pt idx="93">
                  <c:v> 1/21/2012 12:00:00 PM</c:v>
                </c:pt>
                <c:pt idx="94">
                  <c:v> 1/21/2012 1:00:00 PM</c:v>
                </c:pt>
                <c:pt idx="95">
                  <c:v> 1/21/2012 2:00:00 PM</c:v>
                </c:pt>
                <c:pt idx="96">
                  <c:v> 1/21/2012 3:00:00 PM</c:v>
                </c:pt>
                <c:pt idx="97">
                  <c:v> 1/21/2012 4:00:00 PM</c:v>
                </c:pt>
                <c:pt idx="98">
                  <c:v> 1/21/2012 5:00:00 PM</c:v>
                </c:pt>
                <c:pt idx="99">
                  <c:v> 1/21/2012 6:00:00 PM</c:v>
                </c:pt>
                <c:pt idx="100">
                  <c:v> 1/21/2012 7:00:00 PM</c:v>
                </c:pt>
                <c:pt idx="101">
                  <c:v> 1/21/2012 8:00:00 PM</c:v>
                </c:pt>
                <c:pt idx="102">
                  <c:v> 1/21/2012 9:00:00 PM</c:v>
                </c:pt>
                <c:pt idx="103">
                  <c:v> 1/21/2012 10:00:00 PM</c:v>
                </c:pt>
                <c:pt idx="104">
                  <c:v> 1/21/2012 11:00:00 PM</c:v>
                </c:pt>
              </c:strCache>
            </c:strRef>
          </c:cat>
          <c:val>
            <c:numRef>
              <c:f>combined!$F$122:$F$313</c:f>
              <c:numCache>
                <c:formatCode>General</c:formatCode>
                <c:ptCount val="105"/>
                <c:pt idx="0">
                  <c:v>0.54691900000000004</c:v>
                </c:pt>
                <c:pt idx="1">
                  <c:v>0.53215199999999996</c:v>
                </c:pt>
                <c:pt idx="2">
                  <c:v>0.55864100000000338</c:v>
                </c:pt>
                <c:pt idx="3">
                  <c:v>0.53338599999999958</c:v>
                </c:pt>
                <c:pt idx="4">
                  <c:v>0.54928199999999949</c:v>
                </c:pt>
                <c:pt idx="5">
                  <c:v>0.57182299999999997</c:v>
                </c:pt>
                <c:pt idx="6">
                  <c:v>0.56100499999999998</c:v>
                </c:pt>
                <c:pt idx="7">
                  <c:v>0.54096</c:v>
                </c:pt>
                <c:pt idx="8">
                  <c:v>0.53514899999999999</c:v>
                </c:pt>
                <c:pt idx="9">
                  <c:v>0.5366379999999995</c:v>
                </c:pt>
                <c:pt idx="10">
                  <c:v>0.54688800000000004</c:v>
                </c:pt>
                <c:pt idx="11">
                  <c:v>0.55462699999999998</c:v>
                </c:pt>
                <c:pt idx="12">
                  <c:v>0.53544700000000001</c:v>
                </c:pt>
                <c:pt idx="13">
                  <c:v>0.56718199999999996</c:v>
                </c:pt>
                <c:pt idx="14">
                  <c:v>0.5584519999999995</c:v>
                </c:pt>
                <c:pt idx="15">
                  <c:v>0.53408900000000004</c:v>
                </c:pt>
                <c:pt idx="16">
                  <c:v>0.55962900000000326</c:v>
                </c:pt>
                <c:pt idx="17">
                  <c:v>0.54099799999999998</c:v>
                </c:pt>
                <c:pt idx="18">
                  <c:v>0.57436199999999948</c:v>
                </c:pt>
                <c:pt idx="19">
                  <c:v>0.55464600000000064</c:v>
                </c:pt>
                <c:pt idx="20">
                  <c:v>0.55464500000000339</c:v>
                </c:pt>
                <c:pt idx="21">
                  <c:v>0.555037</c:v>
                </c:pt>
                <c:pt idx="22">
                  <c:v>0.54366899999999996</c:v>
                </c:pt>
                <c:pt idx="23">
                  <c:v>0.55761899999999998</c:v>
                </c:pt>
                <c:pt idx="24">
                  <c:v>0.54948199999999958</c:v>
                </c:pt>
                <c:pt idx="25">
                  <c:v>0.55083300000000002</c:v>
                </c:pt>
                <c:pt idx="26">
                  <c:v>0.54985300000000004</c:v>
                </c:pt>
                <c:pt idx="27">
                  <c:v>0.56872400000000289</c:v>
                </c:pt>
                <c:pt idx="28">
                  <c:v>0.54624099999999998</c:v>
                </c:pt>
                <c:pt idx="29">
                  <c:v>0.55491400000000002</c:v>
                </c:pt>
                <c:pt idx="30">
                  <c:v>0.55555699999999708</c:v>
                </c:pt>
                <c:pt idx="31">
                  <c:v>0.60944900000000291</c:v>
                </c:pt>
                <c:pt idx="32">
                  <c:v>0.57509999999999994</c:v>
                </c:pt>
                <c:pt idx="33">
                  <c:v>0.56309299999999951</c:v>
                </c:pt>
                <c:pt idx="34">
                  <c:v>0.5817790000000016</c:v>
                </c:pt>
                <c:pt idx="35">
                  <c:v>0.5736390000000029</c:v>
                </c:pt>
                <c:pt idx="36">
                  <c:v>0.56406900000000004</c:v>
                </c:pt>
                <c:pt idx="37">
                  <c:v>0.58761900000000089</c:v>
                </c:pt>
                <c:pt idx="38">
                  <c:v>0.57638299999999709</c:v>
                </c:pt>
                <c:pt idx="39">
                  <c:v>0.58007799999999798</c:v>
                </c:pt>
                <c:pt idx="40">
                  <c:v>0.6029679999999995</c:v>
                </c:pt>
                <c:pt idx="41">
                  <c:v>0.57286700000000002</c:v>
                </c:pt>
                <c:pt idx="42">
                  <c:v>0.57769500000000384</c:v>
                </c:pt>
                <c:pt idx="43">
                  <c:v>0.57607699999999951</c:v>
                </c:pt>
                <c:pt idx="44">
                  <c:v>0.57739200000000002</c:v>
                </c:pt>
                <c:pt idx="45">
                  <c:v>0.57000099999999998</c:v>
                </c:pt>
                <c:pt idx="46">
                  <c:v>0.54560299999999951</c:v>
                </c:pt>
                <c:pt idx="47">
                  <c:v>0.56497799999999998</c:v>
                </c:pt>
                <c:pt idx="48">
                  <c:v>0.535717</c:v>
                </c:pt>
                <c:pt idx="49">
                  <c:v>0.54696999999999996</c:v>
                </c:pt>
                <c:pt idx="50">
                  <c:v>0.557917</c:v>
                </c:pt>
                <c:pt idx="51">
                  <c:v>0.5388669999999971</c:v>
                </c:pt>
                <c:pt idx="52">
                  <c:v>0.55770100000000289</c:v>
                </c:pt>
                <c:pt idx="53">
                  <c:v>0.55637499999999951</c:v>
                </c:pt>
                <c:pt idx="54">
                  <c:v>0.416043</c:v>
                </c:pt>
                <c:pt idx="55">
                  <c:v>0.41077400000000008</c:v>
                </c:pt>
                <c:pt idx="56">
                  <c:v>0.40651600000000032</c:v>
                </c:pt>
                <c:pt idx="57">
                  <c:v>0.39972600000000186</c:v>
                </c:pt>
                <c:pt idx="58">
                  <c:v>0.39162300000000128</c:v>
                </c:pt>
                <c:pt idx="59">
                  <c:v>0.40477000000000002</c:v>
                </c:pt>
                <c:pt idx="60">
                  <c:v>0.40432400000000163</c:v>
                </c:pt>
                <c:pt idx="61">
                  <c:v>0.39504100000000031</c:v>
                </c:pt>
                <c:pt idx="62">
                  <c:v>0.39789000000000163</c:v>
                </c:pt>
                <c:pt idx="63">
                  <c:v>0.41801100000000002</c:v>
                </c:pt>
                <c:pt idx="64">
                  <c:v>0.40096900000000002</c:v>
                </c:pt>
                <c:pt idx="65">
                  <c:v>0.40941500000000008</c:v>
                </c:pt>
                <c:pt idx="66">
                  <c:v>0.39793800000000146</c:v>
                </c:pt>
                <c:pt idx="67">
                  <c:v>0.39185200000000192</c:v>
                </c:pt>
                <c:pt idx="68">
                  <c:v>0.41428600000000032</c:v>
                </c:pt>
                <c:pt idx="69">
                  <c:v>0.40376000000000001</c:v>
                </c:pt>
                <c:pt idx="70">
                  <c:v>0.41928800000000038</c:v>
                </c:pt>
                <c:pt idx="71">
                  <c:v>0.41355700000000001</c:v>
                </c:pt>
                <c:pt idx="72">
                  <c:v>0.41433900000000001</c:v>
                </c:pt>
                <c:pt idx="73">
                  <c:v>0.43252900000000088</c:v>
                </c:pt>
                <c:pt idx="74">
                  <c:v>0.40195400000000031</c:v>
                </c:pt>
                <c:pt idx="75">
                  <c:v>0.42061900000000002</c:v>
                </c:pt>
                <c:pt idx="76">
                  <c:v>0.40282800000000163</c:v>
                </c:pt>
                <c:pt idx="77">
                  <c:v>0.40837000000000145</c:v>
                </c:pt>
                <c:pt idx="78">
                  <c:v>0.40909200000000001</c:v>
                </c:pt>
                <c:pt idx="79">
                  <c:v>0.402277</c:v>
                </c:pt>
                <c:pt idx="80">
                  <c:v>0.39772200000000163</c:v>
                </c:pt>
                <c:pt idx="81">
                  <c:v>0.39604500000000031</c:v>
                </c:pt>
                <c:pt idx="82">
                  <c:v>0.40462700000000001</c:v>
                </c:pt>
                <c:pt idx="83">
                  <c:v>0.41085000000000038</c:v>
                </c:pt>
                <c:pt idx="84">
                  <c:v>0.39204000000000128</c:v>
                </c:pt>
                <c:pt idx="85">
                  <c:v>0.38481500000000163</c:v>
                </c:pt>
                <c:pt idx="86">
                  <c:v>0.41906300000000002</c:v>
                </c:pt>
                <c:pt idx="87">
                  <c:v>0.40728200000000031</c:v>
                </c:pt>
                <c:pt idx="88">
                  <c:v>0.41386300000000031</c:v>
                </c:pt>
                <c:pt idx="89">
                  <c:v>0.40590400000000032</c:v>
                </c:pt>
                <c:pt idx="90">
                  <c:v>0.38902800000000226</c:v>
                </c:pt>
                <c:pt idx="91">
                  <c:v>0.39718600000000226</c:v>
                </c:pt>
                <c:pt idx="92">
                  <c:v>0.40541500000000008</c:v>
                </c:pt>
                <c:pt idx="93">
                  <c:v>0.40116400000000002</c:v>
                </c:pt>
                <c:pt idx="94">
                  <c:v>0.40609600000000001</c:v>
                </c:pt>
                <c:pt idx="95">
                  <c:v>0.40189800000000031</c:v>
                </c:pt>
                <c:pt idx="96">
                  <c:v>0.41531200000000157</c:v>
                </c:pt>
                <c:pt idx="97">
                  <c:v>0.39434500000000128</c:v>
                </c:pt>
                <c:pt idx="98">
                  <c:v>0.42569800000000002</c:v>
                </c:pt>
                <c:pt idx="99">
                  <c:v>0.41958100000000031</c:v>
                </c:pt>
                <c:pt idx="100">
                  <c:v>0.41456900000000002</c:v>
                </c:pt>
                <c:pt idx="101">
                  <c:v>0.42289500000000002</c:v>
                </c:pt>
                <c:pt idx="102">
                  <c:v>0.41831500000000038</c:v>
                </c:pt>
                <c:pt idx="103">
                  <c:v>0.40179800000000004</c:v>
                </c:pt>
                <c:pt idx="104">
                  <c:v>0.39939200000000163</c:v>
                </c:pt>
              </c:numCache>
            </c:numRef>
          </c:val>
          <c:smooth val="1"/>
        </c:ser>
        <c:dLbls>
          <c:showLegendKey val="0"/>
          <c:showVal val="0"/>
          <c:showCatName val="0"/>
          <c:showSerName val="0"/>
          <c:showPercent val="0"/>
          <c:showBubbleSize val="0"/>
        </c:dLbls>
        <c:marker val="1"/>
        <c:smooth val="0"/>
        <c:axId val="694988944"/>
        <c:axId val="694988160"/>
      </c:lineChart>
      <c:catAx>
        <c:axId val="694985416"/>
        <c:scaling>
          <c:orientation val="minMax"/>
        </c:scaling>
        <c:delete val="0"/>
        <c:axPos val="b"/>
        <c:numFmt formatCode="General" sourceLinked="0"/>
        <c:majorTickMark val="none"/>
        <c:minorTickMark val="none"/>
        <c:tickLblPos val="nextTo"/>
        <c:txPr>
          <a:bodyPr/>
          <a:lstStyle/>
          <a:p>
            <a:pPr>
              <a:defRPr lang="en-CA" sz="600"/>
            </a:pPr>
            <a:endParaRPr lang="en-US"/>
          </a:p>
        </c:txPr>
        <c:crossAx val="694985808"/>
        <c:crosses val="autoZero"/>
        <c:auto val="1"/>
        <c:lblAlgn val="ctr"/>
        <c:lblOffset val="100"/>
        <c:noMultiLvlLbl val="0"/>
      </c:catAx>
      <c:valAx>
        <c:axId val="694985808"/>
        <c:scaling>
          <c:orientation val="minMax"/>
        </c:scaling>
        <c:delete val="0"/>
        <c:axPos val="l"/>
        <c:majorGridlines/>
        <c:title>
          <c:tx>
            <c:rich>
              <a:bodyPr rot="0" vert="horz"/>
              <a:lstStyle/>
              <a:p>
                <a:pPr>
                  <a:defRPr lang="en-CA"/>
                </a:pPr>
                <a:r>
                  <a:rPr lang="en-US" dirty="0" smtClean="0"/>
                  <a:t>kW</a:t>
                </a:r>
                <a:endParaRPr lang="en-US" dirty="0"/>
              </a:p>
            </c:rich>
          </c:tx>
          <c:layout/>
          <c:overlay val="0"/>
        </c:title>
        <c:numFmt formatCode="General" sourceLinked="1"/>
        <c:majorTickMark val="none"/>
        <c:minorTickMark val="none"/>
        <c:tickLblPos val="nextTo"/>
        <c:txPr>
          <a:bodyPr/>
          <a:lstStyle/>
          <a:p>
            <a:pPr>
              <a:defRPr lang="en-CA"/>
            </a:pPr>
            <a:endParaRPr lang="en-US"/>
          </a:p>
        </c:txPr>
        <c:crossAx val="694985416"/>
        <c:crosses val="autoZero"/>
        <c:crossBetween val="between"/>
      </c:valAx>
      <c:valAx>
        <c:axId val="694988160"/>
        <c:scaling>
          <c:orientation val="minMax"/>
        </c:scaling>
        <c:delete val="0"/>
        <c:axPos val="r"/>
        <c:numFmt formatCode="General" sourceLinked="1"/>
        <c:majorTickMark val="out"/>
        <c:minorTickMark val="none"/>
        <c:tickLblPos val="nextTo"/>
        <c:txPr>
          <a:bodyPr/>
          <a:lstStyle/>
          <a:p>
            <a:pPr>
              <a:defRPr lang="en-CA"/>
            </a:pPr>
            <a:endParaRPr lang="en-US"/>
          </a:p>
        </c:txPr>
        <c:crossAx val="694988944"/>
        <c:crosses val="max"/>
        <c:crossBetween val="between"/>
      </c:valAx>
      <c:catAx>
        <c:axId val="694988944"/>
        <c:scaling>
          <c:orientation val="minMax"/>
        </c:scaling>
        <c:delete val="1"/>
        <c:axPos val="b"/>
        <c:numFmt formatCode="General" sourceLinked="1"/>
        <c:majorTickMark val="out"/>
        <c:minorTickMark val="none"/>
        <c:tickLblPos val="none"/>
        <c:crossAx val="694988160"/>
        <c:crosses val="autoZero"/>
        <c:auto val="1"/>
        <c:lblAlgn val="ctr"/>
        <c:lblOffset val="100"/>
        <c:noMultiLvlLbl val="0"/>
      </c:catAx>
      <c:spPr>
        <a:noFill/>
      </c:spPr>
    </c:plotArea>
    <c:legend>
      <c:legendPos val="r"/>
      <c:layout/>
      <c:overlay val="0"/>
      <c:txPr>
        <a:bodyPr/>
        <a:lstStyle/>
        <a:p>
          <a:pPr>
            <a:defRPr lang="en-CA"/>
          </a:pPr>
          <a:endParaRPr lang="en-US"/>
        </a:p>
      </c:txPr>
    </c:legend>
    <c:plotVisOnly val="1"/>
    <c:dispBlanksAs val="gap"/>
    <c:showDLblsOverMax val="0"/>
  </c:chart>
  <c:spPr>
    <a:noFill/>
    <a:ln>
      <a:noFill/>
    </a:ln>
  </c:spPr>
  <c:txPr>
    <a:bodyPr/>
    <a:lstStyle/>
    <a:p>
      <a:pPr>
        <a:defRPr>
          <a:solidFill>
            <a:schemeClr val="bg1"/>
          </a:solidFill>
        </a:defRPr>
      </a:pPr>
      <a:endParaRPr lang="en-US"/>
    </a:p>
  </c:txPr>
  <c:externalData r:id="rId2">
    <c:autoUpdate val="0"/>
  </c:externalData>
  <c:userShapes r:id="rId3"/>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lang="en-CA"/>
            </a:pPr>
            <a:r>
              <a:rPr lang="en-US"/>
              <a:t>Total Load vs. PUE</a:t>
            </a:r>
          </a:p>
        </c:rich>
      </c:tx>
      <c:layout/>
      <c:overlay val="0"/>
    </c:title>
    <c:autoTitleDeleted val="0"/>
    <c:plotArea>
      <c:layout/>
      <c:areaChart>
        <c:grouping val="standard"/>
        <c:varyColors val="0"/>
        <c:ser>
          <c:idx val="0"/>
          <c:order val="0"/>
          <c:tx>
            <c:strRef>
              <c:f>combined!$C$1</c:f>
              <c:strCache>
                <c:ptCount val="1"/>
                <c:pt idx="0">
                  <c:v>Total Load (kW)</c:v>
                </c:pt>
              </c:strCache>
            </c:strRef>
          </c:tx>
          <c:spPr>
            <a:solidFill>
              <a:srgbClr val="1F497D">
                <a:lumMod val="40000"/>
                <a:lumOff val="60000"/>
              </a:srgbClr>
            </a:solidFill>
          </c:spPr>
          <c:cat>
            <c:strRef>
              <c:f>combined!$B$2:$B$313</c:f>
              <c:strCache>
                <c:ptCount val="105"/>
                <c:pt idx="0">
                  <c:v> 1/15/2012 0:01:00 AM</c:v>
                </c:pt>
                <c:pt idx="1">
                  <c:v> 1/15/2012 1:00:00 AM</c:v>
                </c:pt>
                <c:pt idx="2">
                  <c:v> 1/15/2012 2:00:00 AM</c:v>
                </c:pt>
                <c:pt idx="3">
                  <c:v> 1/15/2012 3:00:00 AM</c:v>
                </c:pt>
                <c:pt idx="4">
                  <c:v> 1/15/2012 4:00:00 AM</c:v>
                </c:pt>
                <c:pt idx="5">
                  <c:v> 1/15/2012 5:00:00 AM</c:v>
                </c:pt>
                <c:pt idx="6">
                  <c:v> 1/15/2012 6:00:00 AM</c:v>
                </c:pt>
                <c:pt idx="7">
                  <c:v> 1/15/2012 7:00:01 AM</c:v>
                </c:pt>
                <c:pt idx="8">
                  <c:v> 1/15/2012 8:00:00 AM</c:v>
                </c:pt>
                <c:pt idx="9">
                  <c:v> 1/15/2012 9:00:00 AM</c:v>
                </c:pt>
                <c:pt idx="10">
                  <c:v> 1/15/2012 10:00:00 AM</c:v>
                </c:pt>
                <c:pt idx="11">
                  <c:v> 1/15/2012 11:00:00 AM</c:v>
                </c:pt>
                <c:pt idx="12">
                  <c:v> 1/15/2012 12:00:00 PM</c:v>
                </c:pt>
                <c:pt idx="13">
                  <c:v> 1/15/2012 1:00:00 PM</c:v>
                </c:pt>
                <c:pt idx="14">
                  <c:v> 1/15/2012 2:00:00 PM</c:v>
                </c:pt>
                <c:pt idx="15">
                  <c:v> 1/15/2012 3:00:00 PM</c:v>
                </c:pt>
                <c:pt idx="16">
                  <c:v> 1/15/2012 4:00:00 PM</c:v>
                </c:pt>
                <c:pt idx="17">
                  <c:v> 1/15/2012 5:00:00 PM</c:v>
                </c:pt>
                <c:pt idx="18">
                  <c:v> 1/15/2012 6:00:00 PM</c:v>
                </c:pt>
                <c:pt idx="19">
                  <c:v> 1/15/2012 7:00:00 PM</c:v>
                </c:pt>
                <c:pt idx="20">
                  <c:v> 1/15/2012 8:00:00 PM</c:v>
                </c:pt>
                <c:pt idx="21">
                  <c:v> 1/15/2012 9:00:00 PM</c:v>
                </c:pt>
                <c:pt idx="22">
                  <c:v> 1/15/2012 10:00:00 PM</c:v>
                </c:pt>
                <c:pt idx="23">
                  <c:v> 1/15/2012 11:00:00 PM</c:v>
                </c:pt>
                <c:pt idx="24">
                  <c:v> 1/16/2012 0:01:00 AM</c:v>
                </c:pt>
                <c:pt idx="25">
                  <c:v> 1/16/2012 1:00:00 AM</c:v>
                </c:pt>
                <c:pt idx="26">
                  <c:v> 1/16/2012 2:00:00 AM</c:v>
                </c:pt>
                <c:pt idx="27">
                  <c:v> 1/16/2012 3:00:00 AM</c:v>
                </c:pt>
                <c:pt idx="28">
                  <c:v> 1/16/2012 4:00:00 AM</c:v>
                </c:pt>
                <c:pt idx="29">
                  <c:v> 1/16/2012 5:00:00 AM</c:v>
                </c:pt>
                <c:pt idx="30">
                  <c:v> 1/16/2012 6:00:00 AM</c:v>
                </c:pt>
                <c:pt idx="31">
                  <c:v> 1/16/2012 7:00:00 AM</c:v>
                </c:pt>
                <c:pt idx="32">
                  <c:v> 1/16/2012 8:00:00 AM</c:v>
                </c:pt>
                <c:pt idx="33">
                  <c:v> 1/16/2012 9:00:00 AM</c:v>
                </c:pt>
                <c:pt idx="34">
                  <c:v> 1/16/2012 10:00:00 AM</c:v>
                </c:pt>
                <c:pt idx="35">
                  <c:v> 1/16/2012 11:00:00 AM</c:v>
                </c:pt>
                <c:pt idx="36">
                  <c:v> 1/16/2012 12:00:00 PM</c:v>
                </c:pt>
                <c:pt idx="37">
                  <c:v> 1/16/2012 1:00:00 PM</c:v>
                </c:pt>
                <c:pt idx="38">
                  <c:v> 1/16/2012 2:00:00 PM</c:v>
                </c:pt>
                <c:pt idx="39">
                  <c:v> 1/16/2012 3:00:00 PM</c:v>
                </c:pt>
                <c:pt idx="40">
                  <c:v> 1/16/2012 4:00:00 PM</c:v>
                </c:pt>
                <c:pt idx="41">
                  <c:v> 1/16/2012 5:00:00 PM</c:v>
                </c:pt>
                <c:pt idx="42">
                  <c:v> 1/16/2012 6:00:00 PM</c:v>
                </c:pt>
                <c:pt idx="43">
                  <c:v> 1/16/2012 7:00:00 PM</c:v>
                </c:pt>
                <c:pt idx="44">
                  <c:v> 1/16/2012 8:00:00 PM</c:v>
                </c:pt>
                <c:pt idx="45">
                  <c:v> 1/16/2012 9:00:00 PM</c:v>
                </c:pt>
                <c:pt idx="46">
                  <c:v> 1/16/2012 10:00:00 PM</c:v>
                </c:pt>
                <c:pt idx="47">
                  <c:v> 1/16/2012 11:00:00 PM</c:v>
                </c:pt>
                <c:pt idx="48">
                  <c:v> 1/17/2012 0:01:00 AM</c:v>
                </c:pt>
                <c:pt idx="49">
                  <c:v> 1/17/2012 1:00:01 AM</c:v>
                </c:pt>
                <c:pt idx="50">
                  <c:v> 1/17/2012 2:00:00 AM</c:v>
                </c:pt>
                <c:pt idx="51">
                  <c:v> 1/17/2012 3:00:00 AM</c:v>
                </c:pt>
                <c:pt idx="52">
                  <c:v> 1/17/2012 4:00:00 AM</c:v>
                </c:pt>
                <c:pt idx="53">
                  <c:v> 1/17/2012 5:00:00 AM</c:v>
                </c:pt>
                <c:pt idx="54">
                  <c:v> 1/19/2012 9:00:00 PM</c:v>
                </c:pt>
                <c:pt idx="55">
                  <c:v> 1/19/2012 10:00:00 PM</c:v>
                </c:pt>
                <c:pt idx="56">
                  <c:v> 1/19/2012 11:00:00 PM</c:v>
                </c:pt>
                <c:pt idx="57">
                  <c:v> 1/20/2012 0:01:00 AM</c:v>
                </c:pt>
                <c:pt idx="58">
                  <c:v> 1/20/2012 1:00:00 AM</c:v>
                </c:pt>
                <c:pt idx="59">
                  <c:v> 1/20/2012 2:00:00 AM</c:v>
                </c:pt>
                <c:pt idx="60">
                  <c:v> 1/20/2012 3:00:00 AM</c:v>
                </c:pt>
                <c:pt idx="61">
                  <c:v> 1/20/2012 4:00:00 AM</c:v>
                </c:pt>
                <c:pt idx="62">
                  <c:v> 1/20/2012 5:00:00 AM</c:v>
                </c:pt>
                <c:pt idx="63">
                  <c:v> 1/20/2012 6:00:00 AM</c:v>
                </c:pt>
                <c:pt idx="64">
                  <c:v> 1/20/2012 7:00:00 AM</c:v>
                </c:pt>
                <c:pt idx="65">
                  <c:v> 1/20/2012 8:00:00 AM</c:v>
                </c:pt>
                <c:pt idx="66">
                  <c:v> 1/20/2012 9:00:00 AM</c:v>
                </c:pt>
                <c:pt idx="67">
                  <c:v> 1/20/2012 10:00:00 AM</c:v>
                </c:pt>
                <c:pt idx="68">
                  <c:v> 1/20/2012 11:00:00 AM</c:v>
                </c:pt>
                <c:pt idx="69">
                  <c:v> 1/20/2012 12:00:00 PM</c:v>
                </c:pt>
                <c:pt idx="70">
                  <c:v> 1/20/2012 1:00:00 PM</c:v>
                </c:pt>
                <c:pt idx="71">
                  <c:v> 1/20/2012 2:00:00 PM</c:v>
                </c:pt>
                <c:pt idx="72">
                  <c:v> 1/20/2012 3:00:00 PM</c:v>
                </c:pt>
                <c:pt idx="73">
                  <c:v> 1/20/2012 4:00:00 PM</c:v>
                </c:pt>
                <c:pt idx="74">
                  <c:v> 1/20/2012 5:00:00 PM</c:v>
                </c:pt>
                <c:pt idx="75">
                  <c:v> 1/20/2012 6:00:00 PM</c:v>
                </c:pt>
                <c:pt idx="76">
                  <c:v> 1/20/2012 7:00:00 PM</c:v>
                </c:pt>
                <c:pt idx="77">
                  <c:v> 1/20/2012 8:00:00 PM</c:v>
                </c:pt>
                <c:pt idx="78">
                  <c:v> 1/20/2012 9:00:00 PM</c:v>
                </c:pt>
                <c:pt idx="79">
                  <c:v> 1/20/2012 10:00:00 PM</c:v>
                </c:pt>
                <c:pt idx="80">
                  <c:v> 1/20/2012 11:00:00 PM</c:v>
                </c:pt>
                <c:pt idx="81">
                  <c:v> 1/21/2012 0:01:00 AM</c:v>
                </c:pt>
                <c:pt idx="82">
                  <c:v> 1/21/2012 1:00:00 AM</c:v>
                </c:pt>
                <c:pt idx="83">
                  <c:v> 1/21/2012 2:00:00 AM</c:v>
                </c:pt>
                <c:pt idx="84">
                  <c:v> 1/21/2012 3:00:00 AM</c:v>
                </c:pt>
                <c:pt idx="85">
                  <c:v> 1/21/2012 4:00:00 AM</c:v>
                </c:pt>
                <c:pt idx="86">
                  <c:v> 1/21/2012 5:00:00 AM</c:v>
                </c:pt>
                <c:pt idx="87">
                  <c:v> 1/21/2012 6:00:00 AM</c:v>
                </c:pt>
                <c:pt idx="88">
                  <c:v> 1/21/2012 7:00:00 AM</c:v>
                </c:pt>
                <c:pt idx="89">
                  <c:v> 1/21/2012 8:00:00 AM</c:v>
                </c:pt>
                <c:pt idx="90">
                  <c:v> 1/21/2012 9:00:00 AM</c:v>
                </c:pt>
                <c:pt idx="91">
                  <c:v> 1/21/2012 10:00:00 AM</c:v>
                </c:pt>
                <c:pt idx="92">
                  <c:v> 1/21/2012 11:00:01 AM</c:v>
                </c:pt>
                <c:pt idx="93">
                  <c:v> 1/21/2012 12:00:00 PM</c:v>
                </c:pt>
                <c:pt idx="94">
                  <c:v> 1/21/2012 1:00:00 PM</c:v>
                </c:pt>
                <c:pt idx="95">
                  <c:v> 1/21/2012 2:00:00 PM</c:v>
                </c:pt>
                <c:pt idx="96">
                  <c:v> 1/21/2012 3:00:00 PM</c:v>
                </c:pt>
                <c:pt idx="97">
                  <c:v> 1/21/2012 4:00:00 PM</c:v>
                </c:pt>
                <c:pt idx="98">
                  <c:v> 1/21/2012 5:00:00 PM</c:v>
                </c:pt>
                <c:pt idx="99">
                  <c:v> 1/21/2012 6:00:00 PM</c:v>
                </c:pt>
                <c:pt idx="100">
                  <c:v> 1/21/2012 7:00:00 PM</c:v>
                </c:pt>
                <c:pt idx="101">
                  <c:v> 1/21/2012 8:00:00 PM</c:v>
                </c:pt>
                <c:pt idx="102">
                  <c:v> 1/21/2012 9:00:00 PM</c:v>
                </c:pt>
                <c:pt idx="103">
                  <c:v> 1/21/2012 10:00:00 PM</c:v>
                </c:pt>
                <c:pt idx="104">
                  <c:v> 1/21/2012 11:00:00 PM</c:v>
                </c:pt>
              </c:strCache>
            </c:strRef>
          </c:cat>
          <c:val>
            <c:numRef>
              <c:f>combined!$C$2:$C$313</c:f>
              <c:numCache>
                <c:formatCode>General</c:formatCode>
                <c:ptCount val="105"/>
                <c:pt idx="0">
                  <c:v>7270</c:v>
                </c:pt>
                <c:pt idx="1">
                  <c:v>7314</c:v>
                </c:pt>
                <c:pt idx="2">
                  <c:v>7310</c:v>
                </c:pt>
                <c:pt idx="3">
                  <c:v>7365</c:v>
                </c:pt>
                <c:pt idx="4">
                  <c:v>7410</c:v>
                </c:pt>
                <c:pt idx="5">
                  <c:v>7429</c:v>
                </c:pt>
                <c:pt idx="6">
                  <c:v>7404</c:v>
                </c:pt>
                <c:pt idx="7">
                  <c:v>7409</c:v>
                </c:pt>
                <c:pt idx="8">
                  <c:v>7459</c:v>
                </c:pt>
                <c:pt idx="9">
                  <c:v>7421</c:v>
                </c:pt>
                <c:pt idx="10">
                  <c:v>7419</c:v>
                </c:pt>
                <c:pt idx="11">
                  <c:v>7386</c:v>
                </c:pt>
                <c:pt idx="12">
                  <c:v>7393</c:v>
                </c:pt>
                <c:pt idx="13">
                  <c:v>7427</c:v>
                </c:pt>
                <c:pt idx="14">
                  <c:v>7454</c:v>
                </c:pt>
                <c:pt idx="15">
                  <c:v>7421</c:v>
                </c:pt>
                <c:pt idx="16">
                  <c:v>7386</c:v>
                </c:pt>
                <c:pt idx="17">
                  <c:v>7337</c:v>
                </c:pt>
                <c:pt idx="18">
                  <c:v>7330</c:v>
                </c:pt>
                <c:pt idx="19">
                  <c:v>7453</c:v>
                </c:pt>
                <c:pt idx="20">
                  <c:v>7350</c:v>
                </c:pt>
                <c:pt idx="21">
                  <c:v>7324</c:v>
                </c:pt>
                <c:pt idx="22">
                  <c:v>7334</c:v>
                </c:pt>
                <c:pt idx="23">
                  <c:v>7353</c:v>
                </c:pt>
                <c:pt idx="24">
                  <c:v>7320</c:v>
                </c:pt>
                <c:pt idx="25">
                  <c:v>7300</c:v>
                </c:pt>
                <c:pt idx="26">
                  <c:v>7369</c:v>
                </c:pt>
                <c:pt idx="27">
                  <c:v>7414</c:v>
                </c:pt>
                <c:pt idx="28">
                  <c:v>7429</c:v>
                </c:pt>
                <c:pt idx="29">
                  <c:v>7445</c:v>
                </c:pt>
                <c:pt idx="30">
                  <c:v>7386</c:v>
                </c:pt>
                <c:pt idx="31">
                  <c:v>7447</c:v>
                </c:pt>
                <c:pt idx="32">
                  <c:v>7554</c:v>
                </c:pt>
                <c:pt idx="33">
                  <c:v>7545</c:v>
                </c:pt>
                <c:pt idx="34">
                  <c:v>7525</c:v>
                </c:pt>
                <c:pt idx="35">
                  <c:v>7515</c:v>
                </c:pt>
                <c:pt idx="36">
                  <c:v>7524</c:v>
                </c:pt>
                <c:pt idx="37">
                  <c:v>7544</c:v>
                </c:pt>
                <c:pt idx="38">
                  <c:v>7529</c:v>
                </c:pt>
                <c:pt idx="39">
                  <c:v>7538</c:v>
                </c:pt>
                <c:pt idx="40">
                  <c:v>7443</c:v>
                </c:pt>
                <c:pt idx="41">
                  <c:v>7420</c:v>
                </c:pt>
                <c:pt idx="42">
                  <c:v>7430</c:v>
                </c:pt>
                <c:pt idx="43">
                  <c:v>7369</c:v>
                </c:pt>
                <c:pt idx="44">
                  <c:v>7365</c:v>
                </c:pt>
                <c:pt idx="45">
                  <c:v>7393</c:v>
                </c:pt>
                <c:pt idx="46">
                  <c:v>7321</c:v>
                </c:pt>
                <c:pt idx="47">
                  <c:v>7402</c:v>
                </c:pt>
                <c:pt idx="48">
                  <c:v>7316</c:v>
                </c:pt>
                <c:pt idx="49">
                  <c:v>7330</c:v>
                </c:pt>
                <c:pt idx="50">
                  <c:v>7408</c:v>
                </c:pt>
                <c:pt idx="51">
                  <c:v>7402</c:v>
                </c:pt>
                <c:pt idx="52">
                  <c:v>7433</c:v>
                </c:pt>
                <c:pt idx="53">
                  <c:v>7385</c:v>
                </c:pt>
                <c:pt idx="54">
                  <c:v>7198</c:v>
                </c:pt>
                <c:pt idx="55">
                  <c:v>7256</c:v>
                </c:pt>
                <c:pt idx="56">
                  <c:v>7150</c:v>
                </c:pt>
                <c:pt idx="57">
                  <c:v>7087</c:v>
                </c:pt>
                <c:pt idx="58">
                  <c:v>7112</c:v>
                </c:pt>
                <c:pt idx="59">
                  <c:v>7084</c:v>
                </c:pt>
                <c:pt idx="60">
                  <c:v>7221</c:v>
                </c:pt>
                <c:pt idx="61">
                  <c:v>7189</c:v>
                </c:pt>
                <c:pt idx="62">
                  <c:v>7125</c:v>
                </c:pt>
                <c:pt idx="63">
                  <c:v>7226</c:v>
                </c:pt>
                <c:pt idx="64">
                  <c:v>7195</c:v>
                </c:pt>
                <c:pt idx="65">
                  <c:v>7229</c:v>
                </c:pt>
                <c:pt idx="66">
                  <c:v>7319</c:v>
                </c:pt>
                <c:pt idx="67">
                  <c:v>7268</c:v>
                </c:pt>
                <c:pt idx="68">
                  <c:v>7221</c:v>
                </c:pt>
                <c:pt idx="69">
                  <c:v>7201</c:v>
                </c:pt>
                <c:pt idx="70">
                  <c:v>7222</c:v>
                </c:pt>
                <c:pt idx="71">
                  <c:v>7314</c:v>
                </c:pt>
                <c:pt idx="72">
                  <c:v>7177</c:v>
                </c:pt>
                <c:pt idx="73">
                  <c:v>7201</c:v>
                </c:pt>
                <c:pt idx="74">
                  <c:v>7238</c:v>
                </c:pt>
                <c:pt idx="75">
                  <c:v>7166</c:v>
                </c:pt>
                <c:pt idx="76">
                  <c:v>7156</c:v>
                </c:pt>
                <c:pt idx="77">
                  <c:v>7155</c:v>
                </c:pt>
                <c:pt idx="78">
                  <c:v>7163</c:v>
                </c:pt>
                <c:pt idx="79">
                  <c:v>7007</c:v>
                </c:pt>
                <c:pt idx="80">
                  <c:v>7150</c:v>
                </c:pt>
                <c:pt idx="81">
                  <c:v>7123</c:v>
                </c:pt>
                <c:pt idx="82">
                  <c:v>7147</c:v>
                </c:pt>
                <c:pt idx="83">
                  <c:v>7143</c:v>
                </c:pt>
                <c:pt idx="84">
                  <c:v>7129</c:v>
                </c:pt>
                <c:pt idx="85">
                  <c:v>7230</c:v>
                </c:pt>
                <c:pt idx="86">
                  <c:v>7160</c:v>
                </c:pt>
                <c:pt idx="87">
                  <c:v>7245</c:v>
                </c:pt>
                <c:pt idx="88">
                  <c:v>7235</c:v>
                </c:pt>
                <c:pt idx="89">
                  <c:v>7189</c:v>
                </c:pt>
                <c:pt idx="90">
                  <c:v>7248</c:v>
                </c:pt>
                <c:pt idx="91">
                  <c:v>7274</c:v>
                </c:pt>
                <c:pt idx="92">
                  <c:v>7229</c:v>
                </c:pt>
                <c:pt idx="93">
                  <c:v>7164</c:v>
                </c:pt>
                <c:pt idx="94">
                  <c:v>7187</c:v>
                </c:pt>
                <c:pt idx="95">
                  <c:v>7231</c:v>
                </c:pt>
                <c:pt idx="96">
                  <c:v>7195</c:v>
                </c:pt>
                <c:pt idx="97">
                  <c:v>7158</c:v>
                </c:pt>
                <c:pt idx="98">
                  <c:v>7167</c:v>
                </c:pt>
                <c:pt idx="99">
                  <c:v>7104</c:v>
                </c:pt>
                <c:pt idx="100">
                  <c:v>7218</c:v>
                </c:pt>
                <c:pt idx="101">
                  <c:v>7179</c:v>
                </c:pt>
                <c:pt idx="102">
                  <c:v>7156</c:v>
                </c:pt>
                <c:pt idx="103">
                  <c:v>7079</c:v>
                </c:pt>
                <c:pt idx="104">
                  <c:v>7069</c:v>
                </c:pt>
              </c:numCache>
            </c:numRef>
          </c:val>
        </c:ser>
        <c:dLbls>
          <c:showLegendKey val="0"/>
          <c:showVal val="0"/>
          <c:showCatName val="0"/>
          <c:showSerName val="0"/>
          <c:showPercent val="0"/>
          <c:showBubbleSize val="0"/>
        </c:dLbls>
        <c:axId val="695000704"/>
        <c:axId val="694998352"/>
      </c:areaChart>
      <c:lineChart>
        <c:grouping val="standard"/>
        <c:varyColors val="0"/>
        <c:ser>
          <c:idx val="1"/>
          <c:order val="1"/>
          <c:tx>
            <c:strRef>
              <c:f>combined!$G$1</c:f>
              <c:strCache>
                <c:ptCount val="1"/>
                <c:pt idx="0">
                  <c:v>PUE</c:v>
                </c:pt>
              </c:strCache>
            </c:strRef>
          </c:tx>
          <c:marker>
            <c:symbol val="none"/>
          </c:marker>
          <c:cat>
            <c:strRef>
              <c:f>combined!$B$2:$B$313</c:f>
              <c:strCache>
                <c:ptCount val="105"/>
                <c:pt idx="0">
                  <c:v> 1/15/2012 0:01:00 AM</c:v>
                </c:pt>
                <c:pt idx="1">
                  <c:v> 1/15/2012 1:00:00 AM</c:v>
                </c:pt>
                <c:pt idx="2">
                  <c:v> 1/15/2012 2:00:00 AM</c:v>
                </c:pt>
                <c:pt idx="3">
                  <c:v> 1/15/2012 3:00:00 AM</c:v>
                </c:pt>
                <c:pt idx="4">
                  <c:v> 1/15/2012 4:00:00 AM</c:v>
                </c:pt>
                <c:pt idx="5">
                  <c:v> 1/15/2012 5:00:00 AM</c:v>
                </c:pt>
                <c:pt idx="6">
                  <c:v> 1/15/2012 6:00:00 AM</c:v>
                </c:pt>
                <c:pt idx="7">
                  <c:v> 1/15/2012 7:00:01 AM</c:v>
                </c:pt>
                <c:pt idx="8">
                  <c:v> 1/15/2012 8:00:00 AM</c:v>
                </c:pt>
                <c:pt idx="9">
                  <c:v> 1/15/2012 9:00:00 AM</c:v>
                </c:pt>
                <c:pt idx="10">
                  <c:v> 1/15/2012 10:00:00 AM</c:v>
                </c:pt>
                <c:pt idx="11">
                  <c:v> 1/15/2012 11:00:00 AM</c:v>
                </c:pt>
                <c:pt idx="12">
                  <c:v> 1/15/2012 12:00:00 PM</c:v>
                </c:pt>
                <c:pt idx="13">
                  <c:v> 1/15/2012 1:00:00 PM</c:v>
                </c:pt>
                <c:pt idx="14">
                  <c:v> 1/15/2012 2:00:00 PM</c:v>
                </c:pt>
                <c:pt idx="15">
                  <c:v> 1/15/2012 3:00:00 PM</c:v>
                </c:pt>
                <c:pt idx="16">
                  <c:v> 1/15/2012 4:00:00 PM</c:v>
                </c:pt>
                <c:pt idx="17">
                  <c:v> 1/15/2012 5:00:00 PM</c:v>
                </c:pt>
                <c:pt idx="18">
                  <c:v> 1/15/2012 6:00:00 PM</c:v>
                </c:pt>
                <c:pt idx="19">
                  <c:v> 1/15/2012 7:00:00 PM</c:v>
                </c:pt>
                <c:pt idx="20">
                  <c:v> 1/15/2012 8:00:00 PM</c:v>
                </c:pt>
                <c:pt idx="21">
                  <c:v> 1/15/2012 9:00:00 PM</c:v>
                </c:pt>
                <c:pt idx="22">
                  <c:v> 1/15/2012 10:00:00 PM</c:v>
                </c:pt>
                <c:pt idx="23">
                  <c:v> 1/15/2012 11:00:00 PM</c:v>
                </c:pt>
                <c:pt idx="24">
                  <c:v> 1/16/2012 0:01:00 AM</c:v>
                </c:pt>
                <c:pt idx="25">
                  <c:v> 1/16/2012 1:00:00 AM</c:v>
                </c:pt>
                <c:pt idx="26">
                  <c:v> 1/16/2012 2:00:00 AM</c:v>
                </c:pt>
                <c:pt idx="27">
                  <c:v> 1/16/2012 3:00:00 AM</c:v>
                </c:pt>
                <c:pt idx="28">
                  <c:v> 1/16/2012 4:00:00 AM</c:v>
                </c:pt>
                <c:pt idx="29">
                  <c:v> 1/16/2012 5:00:00 AM</c:v>
                </c:pt>
                <c:pt idx="30">
                  <c:v> 1/16/2012 6:00:00 AM</c:v>
                </c:pt>
                <c:pt idx="31">
                  <c:v> 1/16/2012 7:00:00 AM</c:v>
                </c:pt>
                <c:pt idx="32">
                  <c:v> 1/16/2012 8:00:00 AM</c:v>
                </c:pt>
                <c:pt idx="33">
                  <c:v> 1/16/2012 9:00:00 AM</c:v>
                </c:pt>
                <c:pt idx="34">
                  <c:v> 1/16/2012 10:00:00 AM</c:v>
                </c:pt>
                <c:pt idx="35">
                  <c:v> 1/16/2012 11:00:00 AM</c:v>
                </c:pt>
                <c:pt idx="36">
                  <c:v> 1/16/2012 12:00:00 PM</c:v>
                </c:pt>
                <c:pt idx="37">
                  <c:v> 1/16/2012 1:00:00 PM</c:v>
                </c:pt>
                <c:pt idx="38">
                  <c:v> 1/16/2012 2:00:00 PM</c:v>
                </c:pt>
                <c:pt idx="39">
                  <c:v> 1/16/2012 3:00:00 PM</c:v>
                </c:pt>
                <c:pt idx="40">
                  <c:v> 1/16/2012 4:00:00 PM</c:v>
                </c:pt>
                <c:pt idx="41">
                  <c:v> 1/16/2012 5:00:00 PM</c:v>
                </c:pt>
                <c:pt idx="42">
                  <c:v> 1/16/2012 6:00:00 PM</c:v>
                </c:pt>
                <c:pt idx="43">
                  <c:v> 1/16/2012 7:00:00 PM</c:v>
                </c:pt>
                <c:pt idx="44">
                  <c:v> 1/16/2012 8:00:00 PM</c:v>
                </c:pt>
                <c:pt idx="45">
                  <c:v> 1/16/2012 9:00:00 PM</c:v>
                </c:pt>
                <c:pt idx="46">
                  <c:v> 1/16/2012 10:00:00 PM</c:v>
                </c:pt>
                <c:pt idx="47">
                  <c:v> 1/16/2012 11:00:00 PM</c:v>
                </c:pt>
                <c:pt idx="48">
                  <c:v> 1/17/2012 0:01:00 AM</c:v>
                </c:pt>
                <c:pt idx="49">
                  <c:v> 1/17/2012 1:00:01 AM</c:v>
                </c:pt>
                <c:pt idx="50">
                  <c:v> 1/17/2012 2:00:00 AM</c:v>
                </c:pt>
                <c:pt idx="51">
                  <c:v> 1/17/2012 3:00:00 AM</c:v>
                </c:pt>
                <c:pt idx="52">
                  <c:v> 1/17/2012 4:00:00 AM</c:v>
                </c:pt>
                <c:pt idx="53">
                  <c:v> 1/17/2012 5:00:00 AM</c:v>
                </c:pt>
                <c:pt idx="54">
                  <c:v> 1/19/2012 9:00:00 PM</c:v>
                </c:pt>
                <c:pt idx="55">
                  <c:v> 1/19/2012 10:00:00 PM</c:v>
                </c:pt>
                <c:pt idx="56">
                  <c:v> 1/19/2012 11:00:00 PM</c:v>
                </c:pt>
                <c:pt idx="57">
                  <c:v> 1/20/2012 0:01:00 AM</c:v>
                </c:pt>
                <c:pt idx="58">
                  <c:v> 1/20/2012 1:00:00 AM</c:v>
                </c:pt>
                <c:pt idx="59">
                  <c:v> 1/20/2012 2:00:00 AM</c:v>
                </c:pt>
                <c:pt idx="60">
                  <c:v> 1/20/2012 3:00:00 AM</c:v>
                </c:pt>
                <c:pt idx="61">
                  <c:v> 1/20/2012 4:00:00 AM</c:v>
                </c:pt>
                <c:pt idx="62">
                  <c:v> 1/20/2012 5:00:00 AM</c:v>
                </c:pt>
                <c:pt idx="63">
                  <c:v> 1/20/2012 6:00:00 AM</c:v>
                </c:pt>
                <c:pt idx="64">
                  <c:v> 1/20/2012 7:00:00 AM</c:v>
                </c:pt>
                <c:pt idx="65">
                  <c:v> 1/20/2012 8:00:00 AM</c:v>
                </c:pt>
                <c:pt idx="66">
                  <c:v> 1/20/2012 9:00:00 AM</c:v>
                </c:pt>
                <c:pt idx="67">
                  <c:v> 1/20/2012 10:00:00 AM</c:v>
                </c:pt>
                <c:pt idx="68">
                  <c:v> 1/20/2012 11:00:00 AM</c:v>
                </c:pt>
                <c:pt idx="69">
                  <c:v> 1/20/2012 12:00:00 PM</c:v>
                </c:pt>
                <c:pt idx="70">
                  <c:v> 1/20/2012 1:00:00 PM</c:v>
                </c:pt>
                <c:pt idx="71">
                  <c:v> 1/20/2012 2:00:00 PM</c:v>
                </c:pt>
                <c:pt idx="72">
                  <c:v> 1/20/2012 3:00:00 PM</c:v>
                </c:pt>
                <c:pt idx="73">
                  <c:v> 1/20/2012 4:00:00 PM</c:v>
                </c:pt>
                <c:pt idx="74">
                  <c:v> 1/20/2012 5:00:00 PM</c:v>
                </c:pt>
                <c:pt idx="75">
                  <c:v> 1/20/2012 6:00:00 PM</c:v>
                </c:pt>
                <c:pt idx="76">
                  <c:v> 1/20/2012 7:00:00 PM</c:v>
                </c:pt>
                <c:pt idx="77">
                  <c:v> 1/20/2012 8:00:00 PM</c:v>
                </c:pt>
                <c:pt idx="78">
                  <c:v> 1/20/2012 9:00:00 PM</c:v>
                </c:pt>
                <c:pt idx="79">
                  <c:v> 1/20/2012 10:00:00 PM</c:v>
                </c:pt>
                <c:pt idx="80">
                  <c:v> 1/20/2012 11:00:00 PM</c:v>
                </c:pt>
                <c:pt idx="81">
                  <c:v> 1/21/2012 0:01:00 AM</c:v>
                </c:pt>
                <c:pt idx="82">
                  <c:v> 1/21/2012 1:00:00 AM</c:v>
                </c:pt>
                <c:pt idx="83">
                  <c:v> 1/21/2012 2:00:00 AM</c:v>
                </c:pt>
                <c:pt idx="84">
                  <c:v> 1/21/2012 3:00:00 AM</c:v>
                </c:pt>
                <c:pt idx="85">
                  <c:v> 1/21/2012 4:00:00 AM</c:v>
                </c:pt>
                <c:pt idx="86">
                  <c:v> 1/21/2012 5:00:00 AM</c:v>
                </c:pt>
                <c:pt idx="87">
                  <c:v> 1/21/2012 6:00:00 AM</c:v>
                </c:pt>
                <c:pt idx="88">
                  <c:v> 1/21/2012 7:00:00 AM</c:v>
                </c:pt>
                <c:pt idx="89">
                  <c:v> 1/21/2012 8:00:00 AM</c:v>
                </c:pt>
                <c:pt idx="90">
                  <c:v> 1/21/2012 9:00:00 AM</c:v>
                </c:pt>
                <c:pt idx="91">
                  <c:v> 1/21/2012 10:00:00 AM</c:v>
                </c:pt>
                <c:pt idx="92">
                  <c:v> 1/21/2012 11:00:01 AM</c:v>
                </c:pt>
                <c:pt idx="93">
                  <c:v> 1/21/2012 12:00:00 PM</c:v>
                </c:pt>
                <c:pt idx="94">
                  <c:v> 1/21/2012 1:00:00 PM</c:v>
                </c:pt>
                <c:pt idx="95">
                  <c:v> 1/21/2012 2:00:00 PM</c:v>
                </c:pt>
                <c:pt idx="96">
                  <c:v> 1/21/2012 3:00:00 PM</c:v>
                </c:pt>
                <c:pt idx="97">
                  <c:v> 1/21/2012 4:00:00 PM</c:v>
                </c:pt>
                <c:pt idx="98">
                  <c:v> 1/21/2012 5:00:00 PM</c:v>
                </c:pt>
                <c:pt idx="99">
                  <c:v> 1/21/2012 6:00:00 PM</c:v>
                </c:pt>
                <c:pt idx="100">
                  <c:v> 1/21/2012 7:00:00 PM</c:v>
                </c:pt>
                <c:pt idx="101">
                  <c:v> 1/21/2012 8:00:00 PM</c:v>
                </c:pt>
                <c:pt idx="102">
                  <c:v> 1/21/2012 9:00:00 PM</c:v>
                </c:pt>
                <c:pt idx="103">
                  <c:v> 1/21/2012 10:00:00 PM</c:v>
                </c:pt>
                <c:pt idx="104">
                  <c:v> 1/21/2012 11:00:00 PM</c:v>
                </c:pt>
              </c:strCache>
            </c:strRef>
          </c:cat>
          <c:val>
            <c:numRef>
              <c:f>combined!$G$2:$G$313</c:f>
              <c:numCache>
                <c:formatCode>General</c:formatCode>
                <c:ptCount val="105"/>
                <c:pt idx="0">
                  <c:v>1.62327</c:v>
                </c:pt>
                <c:pt idx="1">
                  <c:v>1.6287799999999999</c:v>
                </c:pt>
                <c:pt idx="2">
                  <c:v>1.60954</c:v>
                </c:pt>
                <c:pt idx="3">
                  <c:v>1.6226100000000001</c:v>
                </c:pt>
                <c:pt idx="4">
                  <c:v>1.6143400000000001</c:v>
                </c:pt>
                <c:pt idx="5">
                  <c:v>1.6322800000000055</c:v>
                </c:pt>
                <c:pt idx="6">
                  <c:v>1.62429</c:v>
                </c:pt>
                <c:pt idx="7">
                  <c:v>1.6309499999999999</c:v>
                </c:pt>
                <c:pt idx="8">
                  <c:v>1.6355500000000001</c:v>
                </c:pt>
                <c:pt idx="9">
                  <c:v>1.6244000000000001</c:v>
                </c:pt>
                <c:pt idx="10">
                  <c:v>1.61741</c:v>
                </c:pt>
                <c:pt idx="11">
                  <c:v>1.61046</c:v>
                </c:pt>
                <c:pt idx="12">
                  <c:v>1.60381</c:v>
                </c:pt>
                <c:pt idx="13">
                  <c:v>1.6152299999999944</c:v>
                </c:pt>
                <c:pt idx="14">
                  <c:v>1.6216999999999937</c:v>
                </c:pt>
                <c:pt idx="15">
                  <c:v>1.6192299999999944</c:v>
                </c:pt>
                <c:pt idx="16">
                  <c:v>1.6235199999999999</c:v>
                </c:pt>
                <c:pt idx="17">
                  <c:v>1.6173199999999999</c:v>
                </c:pt>
                <c:pt idx="18">
                  <c:v>1.6186199999999999</c:v>
                </c:pt>
                <c:pt idx="19">
                  <c:v>1.6442000000000001</c:v>
                </c:pt>
                <c:pt idx="20">
                  <c:v>1.62832</c:v>
                </c:pt>
                <c:pt idx="21">
                  <c:v>1.6257199999999998</c:v>
                </c:pt>
                <c:pt idx="22">
                  <c:v>1.62774</c:v>
                </c:pt>
                <c:pt idx="23">
                  <c:v>1.6285099999999999</c:v>
                </c:pt>
                <c:pt idx="24">
                  <c:v>1.62453</c:v>
                </c:pt>
                <c:pt idx="25">
                  <c:v>1.61202</c:v>
                </c:pt>
                <c:pt idx="26">
                  <c:v>1.6328400000000001</c:v>
                </c:pt>
                <c:pt idx="27">
                  <c:v>1.63249</c:v>
                </c:pt>
                <c:pt idx="28">
                  <c:v>1.6350100000000001</c:v>
                </c:pt>
                <c:pt idx="29">
                  <c:v>1.6315199999999999</c:v>
                </c:pt>
                <c:pt idx="30">
                  <c:v>1.6293500000000001</c:v>
                </c:pt>
                <c:pt idx="31">
                  <c:v>1.6410400000000001</c:v>
                </c:pt>
                <c:pt idx="32">
                  <c:v>1.6549499999999999</c:v>
                </c:pt>
                <c:pt idx="33">
                  <c:v>1.6475599999999999</c:v>
                </c:pt>
                <c:pt idx="34">
                  <c:v>1.6405700000000001</c:v>
                </c:pt>
                <c:pt idx="35">
                  <c:v>1.63181</c:v>
                </c:pt>
                <c:pt idx="36">
                  <c:v>1.6344099999999999</c:v>
                </c:pt>
                <c:pt idx="37">
                  <c:v>1.63731</c:v>
                </c:pt>
                <c:pt idx="38">
                  <c:v>1.64178</c:v>
                </c:pt>
                <c:pt idx="39">
                  <c:v>1.64977</c:v>
                </c:pt>
                <c:pt idx="40">
                  <c:v>1.63473</c:v>
                </c:pt>
                <c:pt idx="41">
                  <c:v>1.6379199999999998</c:v>
                </c:pt>
                <c:pt idx="42">
                  <c:v>1.63751</c:v>
                </c:pt>
                <c:pt idx="43">
                  <c:v>1.62253</c:v>
                </c:pt>
                <c:pt idx="44">
                  <c:v>1.6220000000000001</c:v>
                </c:pt>
                <c:pt idx="45">
                  <c:v>1.6346499999999999</c:v>
                </c:pt>
                <c:pt idx="46">
                  <c:v>1.6298599999999999</c:v>
                </c:pt>
                <c:pt idx="47">
                  <c:v>1.64398</c:v>
                </c:pt>
                <c:pt idx="48">
                  <c:v>1.6281099999999999</c:v>
                </c:pt>
                <c:pt idx="49">
                  <c:v>1.6308800000000001</c:v>
                </c:pt>
                <c:pt idx="50">
                  <c:v>1.6350800000000001</c:v>
                </c:pt>
                <c:pt idx="51">
                  <c:v>1.6312199999999999</c:v>
                </c:pt>
                <c:pt idx="52">
                  <c:v>1.64432</c:v>
                </c:pt>
                <c:pt idx="53">
                  <c:v>1.6215299999999937</c:v>
                </c:pt>
                <c:pt idx="54">
                  <c:v>1.59016</c:v>
                </c:pt>
                <c:pt idx="55">
                  <c:v>1.6013199999999999</c:v>
                </c:pt>
                <c:pt idx="56">
                  <c:v>1.5796699999999937</c:v>
                </c:pt>
                <c:pt idx="57">
                  <c:v>1.5781499999999999</c:v>
                </c:pt>
                <c:pt idx="58">
                  <c:v>1.5745899999999999</c:v>
                </c:pt>
                <c:pt idx="59">
                  <c:v>1.56735</c:v>
                </c:pt>
                <c:pt idx="60">
                  <c:v>1.59277</c:v>
                </c:pt>
                <c:pt idx="61">
                  <c:v>1.57158</c:v>
                </c:pt>
                <c:pt idx="62">
                  <c:v>1.56243</c:v>
                </c:pt>
                <c:pt idx="63">
                  <c:v>1.58233</c:v>
                </c:pt>
                <c:pt idx="64">
                  <c:v>1.5784400000000001</c:v>
                </c:pt>
                <c:pt idx="65">
                  <c:v>1.5820700000000001</c:v>
                </c:pt>
                <c:pt idx="66">
                  <c:v>1.6045100000000001</c:v>
                </c:pt>
                <c:pt idx="67">
                  <c:v>1.5870599999999999</c:v>
                </c:pt>
                <c:pt idx="68">
                  <c:v>1.57168</c:v>
                </c:pt>
                <c:pt idx="69">
                  <c:v>1.5620700000000001</c:v>
                </c:pt>
                <c:pt idx="70">
                  <c:v>1.5721700000000001</c:v>
                </c:pt>
                <c:pt idx="71">
                  <c:v>1.5864100000000001</c:v>
                </c:pt>
                <c:pt idx="72">
                  <c:v>1.56541</c:v>
                </c:pt>
                <c:pt idx="73">
                  <c:v>1.5836299999999932</c:v>
                </c:pt>
                <c:pt idx="74">
                  <c:v>1.5801099999999999</c:v>
                </c:pt>
                <c:pt idx="75">
                  <c:v>1.5784</c:v>
                </c:pt>
                <c:pt idx="76">
                  <c:v>1.5734999999999937</c:v>
                </c:pt>
                <c:pt idx="77">
                  <c:v>1.5766899999999999</c:v>
                </c:pt>
                <c:pt idx="78">
                  <c:v>1.5749500000000001</c:v>
                </c:pt>
                <c:pt idx="79">
                  <c:v>1.5535099999999944</c:v>
                </c:pt>
                <c:pt idx="80">
                  <c:v>1.5854599999999999</c:v>
                </c:pt>
                <c:pt idx="81">
                  <c:v>1.57765</c:v>
                </c:pt>
                <c:pt idx="82">
                  <c:v>1.57437</c:v>
                </c:pt>
                <c:pt idx="83">
                  <c:v>1.5725</c:v>
                </c:pt>
                <c:pt idx="84">
                  <c:v>1.57209</c:v>
                </c:pt>
                <c:pt idx="85">
                  <c:v>1.5977599999999998</c:v>
                </c:pt>
                <c:pt idx="86">
                  <c:v>1.5639899999999998</c:v>
                </c:pt>
                <c:pt idx="87">
                  <c:v>1.5857599999999998</c:v>
                </c:pt>
                <c:pt idx="88">
                  <c:v>1.5795699999999937</c:v>
                </c:pt>
                <c:pt idx="89">
                  <c:v>1.57768</c:v>
                </c:pt>
                <c:pt idx="90">
                  <c:v>1.57666</c:v>
                </c:pt>
                <c:pt idx="91">
                  <c:v>1.5748500000000001</c:v>
                </c:pt>
                <c:pt idx="92">
                  <c:v>1.5738799999999944</c:v>
                </c:pt>
                <c:pt idx="93">
                  <c:v>1.56202</c:v>
                </c:pt>
                <c:pt idx="94">
                  <c:v>1.56633</c:v>
                </c:pt>
                <c:pt idx="95">
                  <c:v>1.5661799999999999</c:v>
                </c:pt>
                <c:pt idx="96">
                  <c:v>1.5628500000000001</c:v>
                </c:pt>
                <c:pt idx="97">
                  <c:v>1.56877</c:v>
                </c:pt>
                <c:pt idx="98">
                  <c:v>1.57718</c:v>
                </c:pt>
                <c:pt idx="99">
                  <c:v>1.5677299999999932</c:v>
                </c:pt>
                <c:pt idx="100">
                  <c:v>1.5837399999999942</c:v>
                </c:pt>
                <c:pt idx="101">
                  <c:v>1.5825800000000001</c:v>
                </c:pt>
                <c:pt idx="102">
                  <c:v>1.57748</c:v>
                </c:pt>
                <c:pt idx="103">
                  <c:v>1.5724800000000001</c:v>
                </c:pt>
                <c:pt idx="104">
                  <c:v>1.56687</c:v>
                </c:pt>
              </c:numCache>
            </c:numRef>
          </c:val>
          <c:smooth val="1"/>
        </c:ser>
        <c:dLbls>
          <c:showLegendKey val="0"/>
          <c:showVal val="0"/>
          <c:showCatName val="0"/>
          <c:showSerName val="0"/>
          <c:showPercent val="0"/>
          <c:showBubbleSize val="0"/>
        </c:dLbls>
        <c:marker val="1"/>
        <c:smooth val="0"/>
        <c:axId val="695000312"/>
        <c:axId val="694998744"/>
      </c:lineChart>
      <c:catAx>
        <c:axId val="695000704"/>
        <c:scaling>
          <c:orientation val="minMax"/>
        </c:scaling>
        <c:delete val="0"/>
        <c:axPos val="b"/>
        <c:numFmt formatCode="General" sourceLinked="0"/>
        <c:majorTickMark val="none"/>
        <c:minorTickMark val="none"/>
        <c:tickLblPos val="nextTo"/>
        <c:txPr>
          <a:bodyPr/>
          <a:lstStyle/>
          <a:p>
            <a:pPr>
              <a:defRPr lang="en-CA" sz="600"/>
            </a:pPr>
            <a:endParaRPr lang="en-US"/>
          </a:p>
        </c:txPr>
        <c:crossAx val="694998352"/>
        <c:crosses val="autoZero"/>
        <c:auto val="1"/>
        <c:lblAlgn val="ctr"/>
        <c:lblOffset val="100"/>
        <c:noMultiLvlLbl val="0"/>
      </c:catAx>
      <c:valAx>
        <c:axId val="694998352"/>
        <c:scaling>
          <c:orientation val="minMax"/>
        </c:scaling>
        <c:delete val="0"/>
        <c:axPos val="l"/>
        <c:majorGridlines/>
        <c:title>
          <c:tx>
            <c:rich>
              <a:bodyPr rot="0" vert="horz"/>
              <a:lstStyle/>
              <a:p>
                <a:pPr>
                  <a:defRPr lang="en-CA"/>
                </a:pPr>
                <a:r>
                  <a:rPr lang="en-US"/>
                  <a:t>kW</a:t>
                </a:r>
              </a:p>
            </c:rich>
          </c:tx>
          <c:layout/>
          <c:overlay val="0"/>
        </c:title>
        <c:numFmt formatCode="General" sourceLinked="1"/>
        <c:majorTickMark val="none"/>
        <c:minorTickMark val="none"/>
        <c:tickLblPos val="nextTo"/>
        <c:txPr>
          <a:bodyPr/>
          <a:lstStyle/>
          <a:p>
            <a:pPr>
              <a:defRPr lang="en-CA"/>
            </a:pPr>
            <a:endParaRPr lang="en-US"/>
          </a:p>
        </c:txPr>
        <c:crossAx val="695000704"/>
        <c:crosses val="autoZero"/>
        <c:crossBetween val="between"/>
      </c:valAx>
      <c:valAx>
        <c:axId val="694998744"/>
        <c:scaling>
          <c:orientation val="minMax"/>
        </c:scaling>
        <c:delete val="0"/>
        <c:axPos val="r"/>
        <c:numFmt formatCode="General" sourceLinked="1"/>
        <c:majorTickMark val="out"/>
        <c:minorTickMark val="none"/>
        <c:tickLblPos val="nextTo"/>
        <c:txPr>
          <a:bodyPr/>
          <a:lstStyle/>
          <a:p>
            <a:pPr>
              <a:defRPr lang="en-CA"/>
            </a:pPr>
            <a:endParaRPr lang="en-US"/>
          </a:p>
        </c:txPr>
        <c:crossAx val="695000312"/>
        <c:crosses val="max"/>
        <c:crossBetween val="between"/>
      </c:valAx>
      <c:catAx>
        <c:axId val="695000312"/>
        <c:scaling>
          <c:orientation val="minMax"/>
        </c:scaling>
        <c:delete val="1"/>
        <c:axPos val="b"/>
        <c:numFmt formatCode="General" sourceLinked="1"/>
        <c:majorTickMark val="out"/>
        <c:minorTickMark val="none"/>
        <c:tickLblPos val="none"/>
        <c:crossAx val="694998744"/>
        <c:crosses val="autoZero"/>
        <c:auto val="1"/>
        <c:lblAlgn val="ctr"/>
        <c:lblOffset val="100"/>
        <c:noMultiLvlLbl val="0"/>
      </c:catAx>
      <c:spPr>
        <a:noFill/>
      </c:spPr>
    </c:plotArea>
    <c:legend>
      <c:legendPos val="r"/>
      <c:layout/>
      <c:overlay val="0"/>
      <c:txPr>
        <a:bodyPr/>
        <a:lstStyle/>
        <a:p>
          <a:pPr>
            <a:defRPr lang="en-CA"/>
          </a:pPr>
          <a:endParaRPr lang="en-US"/>
        </a:p>
      </c:txPr>
    </c:legend>
    <c:plotVisOnly val="1"/>
    <c:dispBlanksAs val="gap"/>
    <c:showDLblsOverMax val="0"/>
  </c:chart>
  <c:spPr>
    <a:noFill/>
    <a:ln>
      <a:noFill/>
    </a:ln>
  </c:spPr>
  <c:txPr>
    <a:bodyPr/>
    <a:lstStyle/>
    <a:p>
      <a:pPr>
        <a:defRPr>
          <a:solidFill>
            <a:schemeClr val="bg1"/>
          </a:solidFill>
        </a:defRPr>
      </a:pPr>
      <a:endParaRPr lang="en-US"/>
    </a:p>
  </c:txPr>
  <c:externalData r:id="rId2">
    <c:autoUpdate val="0"/>
  </c:externalData>
  <c:userShapes r:id="rId3"/>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40">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drawings/_rels/vmlDrawing1.v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image" Target="../media/image96.png"/><Relationship Id="rId1" Type="http://schemas.openxmlformats.org/officeDocument/2006/relationships/image" Target="../media/image95.png"/></Relationships>
</file>

<file path=ppt/drawings/drawing1.xml><?xml version="1.0" encoding="utf-8"?>
<c:userShapes xmlns:c="http://schemas.openxmlformats.org/drawingml/2006/chart">
  <cdr:relSizeAnchor xmlns:cdr="http://schemas.openxmlformats.org/drawingml/2006/chartDrawing">
    <cdr:from>
      <cdr:x>0.01881</cdr:x>
      <cdr:y>0.10175</cdr:y>
    </cdr:from>
    <cdr:to>
      <cdr:x>0.10344</cdr:x>
      <cdr:y>0.94424</cdr:y>
    </cdr:to>
    <cdr:sp macro="" textlink="">
      <cdr:nvSpPr>
        <cdr:cNvPr id="2" name="TextBox 11"/>
        <cdr:cNvSpPr txBox="1"/>
      </cdr:nvSpPr>
      <cdr:spPr>
        <a:xfrm xmlns:a="http://schemas.openxmlformats.org/drawingml/2006/main">
          <a:off x="152400" y="457200"/>
          <a:ext cx="685800" cy="3785652"/>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en-US"/>
          </a:defPPr>
          <a:lvl1pPr marL="0" algn="l" defTabSz="914400" rtl="0" eaLnBrk="1" latinLnBrk="0" hangingPunct="1">
            <a:defRPr sz="1800" kern="1200">
              <a:solidFill>
                <a:sysClr val="windowText" lastClr="000000"/>
              </a:solidFill>
              <a:latin typeface="Calibri"/>
            </a:defRPr>
          </a:lvl1pPr>
          <a:lvl2pPr marL="457200" algn="l" defTabSz="914400" rtl="0" eaLnBrk="1" latinLnBrk="0" hangingPunct="1">
            <a:defRPr sz="1800" kern="1200">
              <a:solidFill>
                <a:sysClr val="windowText" lastClr="000000"/>
              </a:solidFill>
              <a:latin typeface="Calibri"/>
            </a:defRPr>
          </a:lvl2pPr>
          <a:lvl3pPr marL="914400" algn="l" defTabSz="914400" rtl="0" eaLnBrk="1" latinLnBrk="0" hangingPunct="1">
            <a:defRPr sz="1800" kern="1200">
              <a:solidFill>
                <a:sysClr val="windowText" lastClr="000000"/>
              </a:solidFill>
              <a:latin typeface="Calibri"/>
            </a:defRPr>
          </a:lvl3pPr>
          <a:lvl4pPr marL="1371600" algn="l" defTabSz="914400" rtl="0" eaLnBrk="1" latinLnBrk="0" hangingPunct="1">
            <a:defRPr sz="1800" kern="1200">
              <a:solidFill>
                <a:sysClr val="windowText" lastClr="000000"/>
              </a:solidFill>
              <a:latin typeface="Calibri"/>
            </a:defRPr>
          </a:lvl4pPr>
          <a:lvl5pPr marL="1828800" algn="l" defTabSz="914400" rtl="0" eaLnBrk="1" latinLnBrk="0" hangingPunct="1">
            <a:defRPr sz="1800" kern="1200">
              <a:solidFill>
                <a:sysClr val="windowText" lastClr="000000"/>
              </a:solidFill>
              <a:latin typeface="Calibri"/>
            </a:defRPr>
          </a:lvl5pPr>
          <a:lvl6pPr marL="2286000" algn="l" defTabSz="914400" rtl="0" eaLnBrk="1" latinLnBrk="0" hangingPunct="1">
            <a:defRPr sz="1800" kern="1200">
              <a:solidFill>
                <a:sysClr val="windowText" lastClr="000000"/>
              </a:solidFill>
              <a:latin typeface="Calibri"/>
            </a:defRPr>
          </a:lvl6pPr>
          <a:lvl7pPr marL="2743200" algn="l" defTabSz="914400" rtl="0" eaLnBrk="1" latinLnBrk="0" hangingPunct="1">
            <a:defRPr sz="1800" kern="1200">
              <a:solidFill>
                <a:sysClr val="windowText" lastClr="000000"/>
              </a:solidFill>
              <a:latin typeface="Calibri"/>
            </a:defRPr>
          </a:lvl7pPr>
          <a:lvl8pPr marL="3200400" algn="l" defTabSz="914400" rtl="0" eaLnBrk="1" latinLnBrk="0" hangingPunct="1">
            <a:defRPr sz="1800" kern="1200">
              <a:solidFill>
                <a:sysClr val="windowText" lastClr="000000"/>
              </a:solidFill>
              <a:latin typeface="Calibri"/>
            </a:defRPr>
          </a:lvl8pPr>
          <a:lvl9pPr marL="3657600" algn="l" defTabSz="914400" rtl="0" eaLnBrk="1" latinLnBrk="0" hangingPunct="1">
            <a:defRPr sz="1800" kern="1200">
              <a:solidFill>
                <a:sysClr val="windowText" lastClr="000000"/>
              </a:solidFill>
              <a:latin typeface="Calibri"/>
            </a:defRPr>
          </a:lvl9pPr>
        </a:lstStyle>
        <a:p xmlns:a="http://schemas.openxmlformats.org/drawingml/2006/main">
          <a:r>
            <a:rPr lang="en-US" sz="1600" dirty="0" smtClean="0"/>
            <a:t>1200</a:t>
          </a:r>
        </a:p>
        <a:p xmlns:a="http://schemas.openxmlformats.org/drawingml/2006/main">
          <a:endParaRPr lang="en-US" sz="1600" dirty="0" smtClean="0"/>
        </a:p>
        <a:p xmlns:a="http://schemas.openxmlformats.org/drawingml/2006/main">
          <a:r>
            <a:rPr lang="en-US" sz="1600" dirty="0" smtClean="0"/>
            <a:t>1000</a:t>
          </a:r>
        </a:p>
        <a:p xmlns:a="http://schemas.openxmlformats.org/drawingml/2006/main">
          <a:endParaRPr lang="en-US" sz="1600" dirty="0" smtClean="0"/>
        </a:p>
        <a:p xmlns:a="http://schemas.openxmlformats.org/drawingml/2006/main">
          <a:r>
            <a:rPr lang="en-US" sz="1600" dirty="0" smtClean="0"/>
            <a:t>800</a:t>
          </a:r>
        </a:p>
        <a:p xmlns:a="http://schemas.openxmlformats.org/drawingml/2006/main">
          <a:endParaRPr lang="en-US" sz="1600" dirty="0" smtClean="0"/>
        </a:p>
        <a:p xmlns:a="http://schemas.openxmlformats.org/drawingml/2006/main">
          <a:r>
            <a:rPr lang="en-US" sz="1600" dirty="0" smtClean="0"/>
            <a:t>600</a:t>
          </a:r>
        </a:p>
        <a:p xmlns:a="http://schemas.openxmlformats.org/drawingml/2006/main">
          <a:endParaRPr lang="en-US" sz="1600" dirty="0" smtClean="0"/>
        </a:p>
        <a:p xmlns:a="http://schemas.openxmlformats.org/drawingml/2006/main">
          <a:r>
            <a:rPr lang="en-US" sz="1600" dirty="0" smtClean="0"/>
            <a:t>400</a:t>
          </a:r>
        </a:p>
        <a:p xmlns:a="http://schemas.openxmlformats.org/drawingml/2006/main">
          <a:endParaRPr lang="en-US" sz="1600" dirty="0" smtClean="0"/>
        </a:p>
        <a:p xmlns:a="http://schemas.openxmlformats.org/drawingml/2006/main">
          <a:r>
            <a:rPr lang="en-US" sz="1600" dirty="0" smtClean="0"/>
            <a:t>200</a:t>
          </a:r>
        </a:p>
        <a:p xmlns:a="http://schemas.openxmlformats.org/drawingml/2006/main">
          <a:endParaRPr lang="en-US" sz="1600" dirty="0" smtClean="0"/>
        </a:p>
        <a:p xmlns:a="http://schemas.openxmlformats.org/drawingml/2006/main">
          <a:r>
            <a:rPr lang="en-US" sz="1600" dirty="0" smtClean="0"/>
            <a:t>0.0</a:t>
          </a:r>
        </a:p>
        <a:p xmlns:a="http://schemas.openxmlformats.org/drawingml/2006/main">
          <a:endParaRPr lang="en-US" sz="1400" dirty="0" smtClean="0"/>
        </a:p>
        <a:p xmlns:a="http://schemas.openxmlformats.org/drawingml/2006/main">
          <a:endParaRPr lang="en-US" dirty="0"/>
        </a:p>
      </cdr:txBody>
    </cdr:sp>
  </cdr:relSizeAnchor>
  <cdr:relSizeAnchor xmlns:cdr="http://schemas.openxmlformats.org/drawingml/2006/chartDrawing">
    <cdr:from>
      <cdr:x>0.04702</cdr:x>
      <cdr:y>0.06783</cdr:y>
    </cdr:from>
    <cdr:to>
      <cdr:x>0.15986</cdr:x>
      <cdr:y>0.13567</cdr:y>
    </cdr:to>
    <cdr:sp macro="" textlink="">
      <cdr:nvSpPr>
        <cdr:cNvPr id="3" name="TextBox 2"/>
        <cdr:cNvSpPr txBox="1"/>
      </cdr:nvSpPr>
      <cdr:spPr>
        <a:xfrm xmlns:a="http://schemas.openxmlformats.org/drawingml/2006/main">
          <a:off x="381000" y="304800"/>
          <a:ext cx="914400" cy="3048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dirty="0"/>
        </a:p>
      </cdr:txBody>
    </cdr:sp>
  </cdr:relSizeAnchor>
  <cdr:relSizeAnchor xmlns:cdr="http://schemas.openxmlformats.org/drawingml/2006/chartDrawing">
    <cdr:from>
      <cdr:x>0.01881</cdr:x>
      <cdr:y>0.03392</cdr:y>
    </cdr:from>
    <cdr:to>
      <cdr:x>0.13165</cdr:x>
      <cdr:y>0.11871</cdr:y>
    </cdr:to>
    <cdr:sp macro="" textlink="">
      <cdr:nvSpPr>
        <cdr:cNvPr id="4" name="TextBox 3"/>
        <cdr:cNvSpPr txBox="1"/>
      </cdr:nvSpPr>
      <cdr:spPr>
        <a:xfrm xmlns:a="http://schemas.openxmlformats.org/drawingml/2006/main">
          <a:off x="152400" y="152400"/>
          <a:ext cx="914400" cy="3810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800" dirty="0" smtClean="0"/>
            <a:t>kW</a:t>
          </a:r>
          <a:endParaRPr lang="en-US" sz="1800" dirty="0"/>
        </a:p>
      </cdr:txBody>
    </cdr:sp>
  </cdr:relSizeAnchor>
</c:userShapes>
</file>

<file path=ppt/drawings/drawing2.xml><?xml version="1.0" encoding="utf-8"?>
<c:userShapes xmlns:c="http://schemas.openxmlformats.org/drawingml/2006/chart">
  <cdr:relSizeAnchor xmlns:cdr="http://schemas.openxmlformats.org/drawingml/2006/chartDrawing">
    <cdr:from>
      <cdr:x>0.78989</cdr:x>
      <cdr:y>0.03392</cdr:y>
    </cdr:from>
    <cdr:to>
      <cdr:x>0.8465</cdr:x>
      <cdr:y>0.89011</cdr:y>
    </cdr:to>
    <cdr:sp macro="" textlink="">
      <cdr:nvSpPr>
        <cdr:cNvPr id="3" name="TextBox 7"/>
        <cdr:cNvSpPr txBox="1"/>
      </cdr:nvSpPr>
      <cdr:spPr>
        <a:xfrm xmlns:a="http://schemas.openxmlformats.org/drawingml/2006/main">
          <a:off x="6400800" y="152400"/>
          <a:ext cx="458780" cy="3847207"/>
        </a:xfrm>
        <a:prstGeom xmlns:a="http://schemas.openxmlformats.org/drawingml/2006/main" prst="rect">
          <a:avLst/>
        </a:prstGeom>
        <a:noFill xmlns:a="http://schemas.openxmlformats.org/drawingml/2006/main"/>
      </cdr:spPr>
      <cdr:txBody>
        <a:bodyPr xmlns:a="http://schemas.openxmlformats.org/drawingml/2006/main" wrap="none" rtlCol="0">
          <a:spAutoFit/>
        </a:bodyPr>
        <a:lstStyle xmlns:a="http://schemas.openxmlformats.org/drawingml/2006/main">
          <a:defPPr>
            <a:defRPr lang="en-US"/>
          </a:defPPr>
          <a:lvl1pPr marL="0" algn="l" defTabSz="914400" rtl="0" eaLnBrk="1" latinLnBrk="0" hangingPunct="1">
            <a:defRPr sz="1800" kern="1200">
              <a:solidFill>
                <a:sysClr val="windowText" lastClr="000000"/>
              </a:solidFill>
              <a:latin typeface="Calibri"/>
            </a:defRPr>
          </a:lvl1pPr>
          <a:lvl2pPr marL="457200" algn="l" defTabSz="914400" rtl="0" eaLnBrk="1" latinLnBrk="0" hangingPunct="1">
            <a:defRPr sz="1800" kern="1200">
              <a:solidFill>
                <a:sysClr val="windowText" lastClr="000000"/>
              </a:solidFill>
              <a:latin typeface="Calibri"/>
            </a:defRPr>
          </a:lvl2pPr>
          <a:lvl3pPr marL="914400" algn="l" defTabSz="914400" rtl="0" eaLnBrk="1" latinLnBrk="0" hangingPunct="1">
            <a:defRPr sz="1800" kern="1200">
              <a:solidFill>
                <a:sysClr val="windowText" lastClr="000000"/>
              </a:solidFill>
              <a:latin typeface="Calibri"/>
            </a:defRPr>
          </a:lvl3pPr>
          <a:lvl4pPr marL="1371600" algn="l" defTabSz="914400" rtl="0" eaLnBrk="1" latinLnBrk="0" hangingPunct="1">
            <a:defRPr sz="1800" kern="1200">
              <a:solidFill>
                <a:sysClr val="windowText" lastClr="000000"/>
              </a:solidFill>
              <a:latin typeface="Calibri"/>
            </a:defRPr>
          </a:lvl4pPr>
          <a:lvl5pPr marL="1828800" algn="l" defTabSz="914400" rtl="0" eaLnBrk="1" latinLnBrk="0" hangingPunct="1">
            <a:defRPr sz="1800" kern="1200">
              <a:solidFill>
                <a:sysClr val="windowText" lastClr="000000"/>
              </a:solidFill>
              <a:latin typeface="Calibri"/>
            </a:defRPr>
          </a:lvl5pPr>
          <a:lvl6pPr marL="2286000" algn="l" defTabSz="914400" rtl="0" eaLnBrk="1" latinLnBrk="0" hangingPunct="1">
            <a:defRPr sz="1800" kern="1200">
              <a:solidFill>
                <a:sysClr val="windowText" lastClr="000000"/>
              </a:solidFill>
              <a:latin typeface="Calibri"/>
            </a:defRPr>
          </a:lvl6pPr>
          <a:lvl7pPr marL="2743200" algn="l" defTabSz="914400" rtl="0" eaLnBrk="1" latinLnBrk="0" hangingPunct="1">
            <a:defRPr sz="1800" kern="1200">
              <a:solidFill>
                <a:sysClr val="windowText" lastClr="000000"/>
              </a:solidFill>
              <a:latin typeface="Calibri"/>
            </a:defRPr>
          </a:lvl7pPr>
          <a:lvl8pPr marL="3200400" algn="l" defTabSz="914400" rtl="0" eaLnBrk="1" latinLnBrk="0" hangingPunct="1">
            <a:defRPr sz="1800" kern="1200">
              <a:solidFill>
                <a:sysClr val="windowText" lastClr="000000"/>
              </a:solidFill>
              <a:latin typeface="Calibri"/>
            </a:defRPr>
          </a:lvl8pPr>
          <a:lvl9pPr marL="3657600" algn="l" defTabSz="914400" rtl="0" eaLnBrk="1" latinLnBrk="0" hangingPunct="1">
            <a:defRPr sz="1800" kern="1200">
              <a:solidFill>
                <a:sysClr val="windowText" lastClr="000000"/>
              </a:solidFill>
              <a:latin typeface="Calibri"/>
            </a:defRPr>
          </a:lvl9pPr>
        </a:lstStyle>
        <a:p xmlns:a="http://schemas.openxmlformats.org/drawingml/2006/main">
          <a:r>
            <a:rPr lang="en-US" sz="1200" dirty="0" smtClean="0"/>
            <a:t>PUE</a:t>
          </a:r>
        </a:p>
        <a:p xmlns:a="http://schemas.openxmlformats.org/drawingml/2006/main">
          <a:r>
            <a:rPr lang="en-US" sz="1200" dirty="0" smtClean="0"/>
            <a:t>1.68</a:t>
          </a:r>
        </a:p>
        <a:p xmlns:a="http://schemas.openxmlformats.org/drawingml/2006/main">
          <a:endParaRPr lang="en-US" sz="1200" dirty="0" smtClean="0"/>
        </a:p>
        <a:p xmlns:a="http://schemas.openxmlformats.org/drawingml/2006/main">
          <a:r>
            <a:rPr lang="en-US" sz="1200" dirty="0" smtClean="0"/>
            <a:t>1.66</a:t>
          </a:r>
        </a:p>
        <a:p xmlns:a="http://schemas.openxmlformats.org/drawingml/2006/main">
          <a:endParaRPr lang="en-US" sz="1200" dirty="0" smtClean="0"/>
        </a:p>
        <a:p xmlns:a="http://schemas.openxmlformats.org/drawingml/2006/main">
          <a:r>
            <a:rPr lang="en-US" sz="1200" dirty="0" smtClean="0"/>
            <a:t>1.64</a:t>
          </a:r>
        </a:p>
        <a:p xmlns:a="http://schemas.openxmlformats.org/drawingml/2006/main">
          <a:endParaRPr lang="en-US" sz="1200" dirty="0" smtClean="0"/>
        </a:p>
        <a:p xmlns:a="http://schemas.openxmlformats.org/drawingml/2006/main">
          <a:r>
            <a:rPr lang="en-US" sz="1200" dirty="0" smtClean="0"/>
            <a:t>1.62</a:t>
          </a:r>
        </a:p>
        <a:p xmlns:a="http://schemas.openxmlformats.org/drawingml/2006/main">
          <a:endParaRPr lang="en-US" sz="1200" dirty="0" smtClean="0"/>
        </a:p>
        <a:p xmlns:a="http://schemas.openxmlformats.org/drawingml/2006/main">
          <a:r>
            <a:rPr lang="en-US" sz="1200" dirty="0" smtClean="0"/>
            <a:t>1.60</a:t>
          </a:r>
        </a:p>
        <a:p xmlns:a="http://schemas.openxmlformats.org/drawingml/2006/main">
          <a:endParaRPr lang="en-US" sz="1200" dirty="0" smtClean="0"/>
        </a:p>
        <a:p xmlns:a="http://schemas.openxmlformats.org/drawingml/2006/main">
          <a:r>
            <a:rPr lang="en-US" sz="1200" dirty="0" smtClean="0"/>
            <a:t>1.58</a:t>
          </a:r>
        </a:p>
        <a:p xmlns:a="http://schemas.openxmlformats.org/drawingml/2006/main">
          <a:endParaRPr lang="en-US" sz="1200" dirty="0" smtClean="0"/>
        </a:p>
        <a:p xmlns:a="http://schemas.openxmlformats.org/drawingml/2006/main">
          <a:r>
            <a:rPr lang="en-US" sz="1200" dirty="0" smtClean="0"/>
            <a:t>1.56</a:t>
          </a:r>
        </a:p>
        <a:p xmlns:a="http://schemas.openxmlformats.org/drawingml/2006/main">
          <a:endParaRPr lang="en-US" sz="1200" dirty="0" smtClean="0"/>
        </a:p>
        <a:p xmlns:a="http://schemas.openxmlformats.org/drawingml/2006/main">
          <a:r>
            <a:rPr lang="en-US" sz="1200" dirty="0" smtClean="0"/>
            <a:t>1.54</a:t>
          </a:r>
        </a:p>
        <a:p xmlns:a="http://schemas.openxmlformats.org/drawingml/2006/main">
          <a:endParaRPr lang="en-US" sz="1200" dirty="0" smtClean="0"/>
        </a:p>
        <a:p xmlns:a="http://schemas.openxmlformats.org/drawingml/2006/main">
          <a:r>
            <a:rPr lang="en-US" sz="1200" dirty="0" smtClean="0"/>
            <a:t>1.52</a:t>
          </a:r>
        </a:p>
        <a:p xmlns:a="http://schemas.openxmlformats.org/drawingml/2006/main">
          <a:endParaRPr lang="en-US" sz="1400" dirty="0" smtClean="0"/>
        </a:p>
        <a:p xmlns:a="http://schemas.openxmlformats.org/drawingml/2006/main">
          <a:endParaRPr lang="en-US" sz="1400" dirty="0"/>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4818" name="Rectangle 2"/>
          <p:cNvSpPr>
            <a:spLocks noGrp="1" noChangeArrowheads="1"/>
          </p:cNvSpPr>
          <p:nvPr>
            <p:ph type="hdr" sz="quarter"/>
          </p:nvPr>
        </p:nvSpPr>
        <p:spPr bwMode="auto">
          <a:xfrm>
            <a:off x="0" y="0"/>
            <a:ext cx="2971800"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vert="horz" wrap="square" lIns="92297" tIns="46148" rIns="92297" bIns="46148" numCol="1" anchor="t" anchorCtr="0" compatLnSpc="1">
            <a:prstTxWarp prst="textNoShape">
              <a:avLst/>
            </a:prstTxWarp>
          </a:bodyPr>
          <a:lstStyle>
            <a:lvl1pPr defTabSz="922338">
              <a:spcBef>
                <a:spcPct val="0"/>
              </a:spcBef>
              <a:buSzTx/>
              <a:defRPr sz="1200">
                <a:solidFill>
                  <a:schemeClr val="tx1"/>
                </a:solidFill>
                <a:latin typeface="Arial" charset="0"/>
                <a:ea typeface="ＭＳ Ｐゴシック" charset="0"/>
                <a:cs typeface="Arial" charset="0"/>
              </a:defRPr>
            </a:lvl1pPr>
          </a:lstStyle>
          <a:p>
            <a:pPr>
              <a:defRPr/>
            </a:pPr>
            <a:endParaRPr lang="en-CA"/>
          </a:p>
        </p:txBody>
      </p:sp>
      <p:sp>
        <p:nvSpPr>
          <p:cNvPr id="34819" name="Rectangle 3"/>
          <p:cNvSpPr>
            <a:spLocks noGrp="1" noChangeArrowheads="1"/>
          </p:cNvSpPr>
          <p:nvPr>
            <p:ph type="dt" sz="quarter" idx="1"/>
          </p:nvPr>
        </p:nvSpPr>
        <p:spPr bwMode="auto">
          <a:xfrm>
            <a:off x="3884613" y="0"/>
            <a:ext cx="2971800"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vert="horz" wrap="square" lIns="92297" tIns="46148" rIns="92297" bIns="46148" numCol="1" anchor="t" anchorCtr="0" compatLnSpc="1">
            <a:prstTxWarp prst="textNoShape">
              <a:avLst/>
            </a:prstTxWarp>
          </a:bodyPr>
          <a:lstStyle>
            <a:lvl1pPr algn="r" defTabSz="922338">
              <a:spcBef>
                <a:spcPct val="0"/>
              </a:spcBef>
              <a:buSzTx/>
              <a:defRPr sz="1200">
                <a:solidFill>
                  <a:schemeClr val="tx1"/>
                </a:solidFill>
                <a:latin typeface="Arial" charset="0"/>
                <a:ea typeface="ＭＳ Ｐゴシック" charset="0"/>
                <a:cs typeface="Arial" charset="0"/>
              </a:defRPr>
            </a:lvl1pPr>
          </a:lstStyle>
          <a:p>
            <a:pPr>
              <a:defRPr/>
            </a:pPr>
            <a:endParaRPr lang="en-CA"/>
          </a:p>
        </p:txBody>
      </p:sp>
      <p:sp>
        <p:nvSpPr>
          <p:cNvPr id="34820" name="Rectangle 4"/>
          <p:cNvSpPr>
            <a:spLocks noGrp="1" noChangeArrowheads="1"/>
          </p:cNvSpPr>
          <p:nvPr>
            <p:ph type="ftr" sz="quarter" idx="2"/>
          </p:nvPr>
        </p:nvSpPr>
        <p:spPr bwMode="auto">
          <a:xfrm>
            <a:off x="0" y="8831263"/>
            <a:ext cx="2971800"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vert="horz" wrap="square" lIns="92297" tIns="46148" rIns="92297" bIns="46148" numCol="1" anchor="b" anchorCtr="0" compatLnSpc="1">
            <a:prstTxWarp prst="textNoShape">
              <a:avLst/>
            </a:prstTxWarp>
          </a:bodyPr>
          <a:lstStyle>
            <a:lvl1pPr defTabSz="922338">
              <a:spcBef>
                <a:spcPct val="0"/>
              </a:spcBef>
              <a:buSzTx/>
              <a:defRPr sz="1200">
                <a:solidFill>
                  <a:schemeClr val="tx1"/>
                </a:solidFill>
                <a:latin typeface="Arial" charset="0"/>
                <a:ea typeface="ＭＳ Ｐゴシック" charset="0"/>
                <a:cs typeface="Arial" charset="0"/>
              </a:defRPr>
            </a:lvl1pPr>
          </a:lstStyle>
          <a:p>
            <a:pPr>
              <a:defRPr/>
            </a:pPr>
            <a:endParaRPr lang="en-CA"/>
          </a:p>
        </p:txBody>
      </p:sp>
      <p:sp>
        <p:nvSpPr>
          <p:cNvPr id="34821" name="Rectangle 5"/>
          <p:cNvSpPr>
            <a:spLocks noGrp="1" noChangeArrowheads="1"/>
          </p:cNvSpPr>
          <p:nvPr>
            <p:ph type="sldNum" sz="quarter" idx="3"/>
          </p:nvPr>
        </p:nvSpPr>
        <p:spPr bwMode="auto">
          <a:xfrm>
            <a:off x="3884613" y="8831263"/>
            <a:ext cx="2971800"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2297" tIns="46148" rIns="92297" bIns="46148" numCol="1" anchor="b" anchorCtr="0" compatLnSpc="1">
            <a:prstTxWarp prst="textNoShape">
              <a:avLst/>
            </a:prstTxWarp>
          </a:bodyPr>
          <a:lstStyle>
            <a:lvl1pPr algn="r" defTabSz="922338">
              <a:spcBef>
                <a:spcPct val="0"/>
              </a:spcBef>
              <a:buSzTx/>
              <a:defRPr sz="1200">
                <a:solidFill>
                  <a:schemeClr val="tx1"/>
                </a:solidFill>
                <a:latin typeface="Arial" pitchFamily="34" charset="0"/>
                <a:ea typeface="MS PGothic" pitchFamily="34" charset="-128"/>
              </a:defRPr>
            </a:lvl1pPr>
          </a:lstStyle>
          <a:p>
            <a:pPr>
              <a:defRPr/>
            </a:pPr>
            <a:fld id="{3EFCDF58-B63F-46F9-9C26-713B9DAB81D4}" type="slidenum">
              <a:rPr lang="en-US"/>
              <a:pPr>
                <a:defRPr/>
              </a:pPr>
              <a:t>‹#›</a:t>
            </a:fld>
            <a:endParaRPr lang="en-US"/>
          </a:p>
        </p:txBody>
      </p:sp>
    </p:spTree>
    <p:extLst>
      <p:ext uri="{BB962C8B-B14F-4D97-AF65-F5344CB8AC3E}">
        <p14:creationId xmlns:p14="http://schemas.microsoft.com/office/powerpoint/2010/main" val="29059894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2971800"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vert="horz" wrap="square" lIns="92297" tIns="46148" rIns="92297" bIns="46148" numCol="1" anchor="t" anchorCtr="0" compatLnSpc="1">
            <a:prstTxWarp prst="textNoShape">
              <a:avLst/>
            </a:prstTxWarp>
          </a:bodyPr>
          <a:lstStyle>
            <a:lvl1pPr defTabSz="922338">
              <a:spcBef>
                <a:spcPct val="0"/>
              </a:spcBef>
              <a:buSzTx/>
              <a:defRPr sz="1200">
                <a:solidFill>
                  <a:schemeClr val="tx1"/>
                </a:solidFill>
                <a:latin typeface="Arial" charset="0"/>
                <a:ea typeface="ＭＳ Ｐゴシック" charset="0"/>
                <a:cs typeface="Arial" charset="0"/>
              </a:defRPr>
            </a:lvl1pPr>
          </a:lstStyle>
          <a:p>
            <a:pPr>
              <a:defRPr/>
            </a:pPr>
            <a:endParaRPr lang="en-CA"/>
          </a:p>
        </p:txBody>
      </p:sp>
      <p:sp>
        <p:nvSpPr>
          <p:cNvPr id="8195" name="Rectangle 3"/>
          <p:cNvSpPr>
            <a:spLocks noGrp="1" noChangeArrowheads="1"/>
          </p:cNvSpPr>
          <p:nvPr>
            <p:ph type="dt" idx="1"/>
          </p:nvPr>
        </p:nvSpPr>
        <p:spPr bwMode="auto">
          <a:xfrm>
            <a:off x="3884613" y="0"/>
            <a:ext cx="2971800"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vert="horz" wrap="square" lIns="92297" tIns="46148" rIns="92297" bIns="46148" numCol="1" anchor="t" anchorCtr="0" compatLnSpc="1">
            <a:prstTxWarp prst="textNoShape">
              <a:avLst/>
            </a:prstTxWarp>
          </a:bodyPr>
          <a:lstStyle>
            <a:lvl1pPr algn="r" defTabSz="922338">
              <a:spcBef>
                <a:spcPct val="0"/>
              </a:spcBef>
              <a:buSzTx/>
              <a:defRPr sz="1200">
                <a:solidFill>
                  <a:schemeClr val="tx1"/>
                </a:solidFill>
                <a:latin typeface="Arial" charset="0"/>
                <a:ea typeface="ＭＳ Ｐゴシック" charset="0"/>
                <a:cs typeface="Arial" charset="0"/>
              </a:defRPr>
            </a:lvl1pPr>
          </a:lstStyle>
          <a:p>
            <a:pPr>
              <a:defRPr/>
            </a:pPr>
            <a:endParaRPr lang="en-CA"/>
          </a:p>
        </p:txBody>
      </p:sp>
      <p:sp>
        <p:nvSpPr>
          <p:cNvPr id="59396" name="Rectangle 4"/>
          <p:cNvSpPr>
            <a:spLocks noGrp="1" noRot="1" noChangeAspect="1" noChangeArrowheads="1" noTextEdit="1"/>
          </p:cNvSpPr>
          <p:nvPr>
            <p:ph type="sldImg" idx="2"/>
          </p:nvPr>
        </p:nvSpPr>
        <p:spPr bwMode="auto">
          <a:xfrm>
            <a:off x="1103313" y="696913"/>
            <a:ext cx="4651375" cy="3487737"/>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 uri="{FAA26D3D-D897-4be2-8F04-BA451C77F1D7}"/>
          </a:extLst>
        </p:spPr>
      </p:sp>
      <p:sp>
        <p:nvSpPr>
          <p:cNvPr id="8197" name="Rectangle 5"/>
          <p:cNvSpPr>
            <a:spLocks noGrp="1" noChangeArrowheads="1"/>
          </p:cNvSpPr>
          <p:nvPr>
            <p:ph type="body" sz="quarter" idx="3"/>
          </p:nvPr>
        </p:nvSpPr>
        <p:spPr bwMode="auto">
          <a:xfrm>
            <a:off x="685800" y="4416425"/>
            <a:ext cx="5486400" cy="4183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vert="horz" wrap="square" lIns="92297" tIns="46148" rIns="92297" bIns="46148"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198" name="Rectangle 6"/>
          <p:cNvSpPr>
            <a:spLocks noGrp="1" noChangeArrowheads="1"/>
          </p:cNvSpPr>
          <p:nvPr>
            <p:ph type="ftr" sz="quarter" idx="4"/>
          </p:nvPr>
        </p:nvSpPr>
        <p:spPr bwMode="auto">
          <a:xfrm>
            <a:off x="0" y="8831263"/>
            <a:ext cx="2971800"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vert="horz" wrap="square" lIns="92297" tIns="46148" rIns="92297" bIns="46148" numCol="1" anchor="b" anchorCtr="0" compatLnSpc="1">
            <a:prstTxWarp prst="textNoShape">
              <a:avLst/>
            </a:prstTxWarp>
          </a:bodyPr>
          <a:lstStyle>
            <a:lvl1pPr defTabSz="922338">
              <a:spcBef>
                <a:spcPct val="0"/>
              </a:spcBef>
              <a:buSzTx/>
              <a:defRPr sz="1200">
                <a:solidFill>
                  <a:schemeClr val="tx1"/>
                </a:solidFill>
                <a:latin typeface="Arial" charset="0"/>
                <a:ea typeface="ＭＳ Ｐゴシック" charset="0"/>
                <a:cs typeface="Arial" charset="0"/>
              </a:defRPr>
            </a:lvl1pPr>
          </a:lstStyle>
          <a:p>
            <a:pPr>
              <a:defRPr/>
            </a:pPr>
            <a:endParaRPr lang="en-CA"/>
          </a:p>
        </p:txBody>
      </p:sp>
      <p:sp>
        <p:nvSpPr>
          <p:cNvPr id="8199" name="Rectangle 7"/>
          <p:cNvSpPr>
            <a:spLocks noGrp="1" noChangeArrowheads="1"/>
          </p:cNvSpPr>
          <p:nvPr>
            <p:ph type="sldNum" sz="quarter" idx="5"/>
          </p:nvPr>
        </p:nvSpPr>
        <p:spPr bwMode="auto">
          <a:xfrm>
            <a:off x="3884613" y="8831263"/>
            <a:ext cx="2971800"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vert="horz" wrap="square" lIns="92297" tIns="46148" rIns="92297" bIns="46148" numCol="1" anchor="b" anchorCtr="0" compatLnSpc="1">
            <a:prstTxWarp prst="textNoShape">
              <a:avLst/>
            </a:prstTxWarp>
          </a:bodyPr>
          <a:lstStyle>
            <a:lvl1pPr algn="r" defTabSz="922338">
              <a:spcBef>
                <a:spcPct val="0"/>
              </a:spcBef>
              <a:buSzTx/>
              <a:defRPr sz="1200">
                <a:solidFill>
                  <a:schemeClr val="tx1"/>
                </a:solidFill>
                <a:latin typeface="Arial" pitchFamily="34" charset="0"/>
                <a:ea typeface="MS PGothic" pitchFamily="34" charset="-128"/>
              </a:defRPr>
            </a:lvl1pPr>
          </a:lstStyle>
          <a:p>
            <a:pPr>
              <a:defRPr/>
            </a:pPr>
            <a:fld id="{7EA5A395-312B-4B55-B45A-8B7B036EFDC6}" type="slidenum">
              <a:rPr lang="en-US"/>
              <a:pPr>
                <a:defRPr/>
              </a:pPr>
              <a:t>‹#›</a:t>
            </a:fld>
            <a:endParaRPr lang="en-US"/>
          </a:p>
        </p:txBody>
      </p:sp>
    </p:spTree>
    <p:extLst>
      <p:ext uri="{BB962C8B-B14F-4D97-AF65-F5344CB8AC3E}">
        <p14:creationId xmlns:p14="http://schemas.microsoft.com/office/powerpoint/2010/main" val="65259566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pitchFamily="34" charset="-128"/>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ＭＳ Ｐゴシック" pitchFamily="34" charset="-128"/>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ＭＳ Ｐゴシック" pitchFamily="34" charset="-128"/>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ＭＳ Ｐゴシック" pitchFamily="34" charset="-128"/>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ＭＳ Ｐゴシック" pitchFamily="34" charset="-128"/>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3" Type="http://schemas.openxmlformats.org/officeDocument/2006/relationships/slide" Target="../slides/slide68.xml"/><Relationship Id="rId2" Type="http://schemas.openxmlformats.org/officeDocument/2006/relationships/notesMaster" Target="../notesMasters/notesMaster1.xml"/><Relationship Id="rId1" Type="http://schemas.openxmlformats.org/officeDocument/2006/relationships/themeOverride" Target="../theme/themeOverride1.xml"/></Relationships>
</file>

<file path=ppt/notesSlides/_rels/notesSlide46.xml.rels><?xml version="1.0" encoding="UTF-8" standalone="yes"?>
<Relationships xmlns="http://schemas.openxmlformats.org/package/2006/relationships"><Relationship Id="rId3" Type="http://schemas.openxmlformats.org/officeDocument/2006/relationships/slide" Target="../slides/slide69.xml"/><Relationship Id="rId2" Type="http://schemas.openxmlformats.org/officeDocument/2006/relationships/notesMaster" Target="../notesMasters/notesMaster1.xml"/><Relationship Id="rId1" Type="http://schemas.openxmlformats.org/officeDocument/2006/relationships/themeOverride" Target="../theme/themeOverride2.xml"/></Relationships>
</file>

<file path=ppt/notesSlides/_rels/notesSlide47.xml.rels><?xml version="1.0" encoding="UTF-8" standalone="yes"?>
<Relationships xmlns="http://schemas.openxmlformats.org/package/2006/relationships"><Relationship Id="rId3" Type="http://schemas.openxmlformats.org/officeDocument/2006/relationships/slide" Target="../slides/slide70.xml"/><Relationship Id="rId2" Type="http://schemas.openxmlformats.org/officeDocument/2006/relationships/notesMaster" Target="../notesMasters/notesMaster1.xml"/><Relationship Id="rId1" Type="http://schemas.openxmlformats.org/officeDocument/2006/relationships/themeOverride" Target="../theme/themeOverride3.xml"/></Relationships>
</file>

<file path=ppt/notesSlides/_rels/notesSlide48.xml.rels><?xml version="1.0" encoding="UTF-8" standalone="yes"?>
<Relationships xmlns="http://schemas.openxmlformats.org/package/2006/relationships"><Relationship Id="rId3" Type="http://schemas.openxmlformats.org/officeDocument/2006/relationships/slide" Target="../slides/slide71.xml"/><Relationship Id="rId2" Type="http://schemas.openxmlformats.org/officeDocument/2006/relationships/notesMaster" Target="../notesMasters/notesMaster1.xml"/><Relationship Id="rId1" Type="http://schemas.openxmlformats.org/officeDocument/2006/relationships/themeOverride" Target="../theme/themeOverride4.xml"/></Relationships>
</file>

<file path=ppt/notesSlides/_rels/notesSlide49.xml.rels><?xml version="1.0" encoding="UTF-8" standalone="yes"?>
<Relationships xmlns="http://schemas.openxmlformats.org/package/2006/relationships"><Relationship Id="rId3" Type="http://schemas.openxmlformats.org/officeDocument/2006/relationships/slide" Target="../slides/slide72.xml"/><Relationship Id="rId2" Type="http://schemas.openxmlformats.org/officeDocument/2006/relationships/notesMaster" Target="../notesMasters/notesMaster1.xml"/><Relationship Id="rId1" Type="http://schemas.openxmlformats.org/officeDocument/2006/relationships/themeOverride" Target="../theme/themeOverride6.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3" Type="http://schemas.openxmlformats.org/officeDocument/2006/relationships/slide" Target="../slides/slide73.xml"/><Relationship Id="rId2" Type="http://schemas.openxmlformats.org/officeDocument/2006/relationships/notesMaster" Target="../notesMasters/notesMaster1.xml"/><Relationship Id="rId1" Type="http://schemas.openxmlformats.org/officeDocument/2006/relationships/themeOverride" Target="../theme/themeOverride7.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3" Type="http://schemas.openxmlformats.org/officeDocument/2006/relationships/slide" Target="../slides/slide75.xml"/><Relationship Id="rId2" Type="http://schemas.openxmlformats.org/officeDocument/2006/relationships/notesMaster" Target="../notesMasters/notesMaster1.xml"/><Relationship Id="rId1" Type="http://schemas.openxmlformats.org/officeDocument/2006/relationships/themeOverride" Target="../theme/themeOverride8.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3" Type="http://schemas.openxmlformats.org/officeDocument/2006/relationships/slide" Target="../slides/slide79.xml"/><Relationship Id="rId2" Type="http://schemas.openxmlformats.org/officeDocument/2006/relationships/notesMaster" Target="../notesMasters/notesMaster1.xml"/><Relationship Id="rId1" Type="http://schemas.openxmlformats.org/officeDocument/2006/relationships/themeOverride" Target="../theme/themeOverride9.xml"/></Relationships>
</file>

<file path=ppt/notesSlides/_rels/notesSlide57.xml.rels><?xml version="1.0" encoding="UTF-8" standalone="yes"?>
<Relationships xmlns="http://schemas.openxmlformats.org/package/2006/relationships"><Relationship Id="rId3" Type="http://schemas.openxmlformats.org/officeDocument/2006/relationships/slide" Target="../slides/slide80.xml"/><Relationship Id="rId2" Type="http://schemas.openxmlformats.org/officeDocument/2006/relationships/notesMaster" Target="../notesMasters/notesMaster1.xml"/><Relationship Id="rId1" Type="http://schemas.openxmlformats.org/officeDocument/2006/relationships/themeOverride" Target="../theme/themeOverride10.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3" Type="http://schemas.openxmlformats.org/officeDocument/2006/relationships/slide" Target="../slides/slide84.xml"/><Relationship Id="rId2" Type="http://schemas.openxmlformats.org/officeDocument/2006/relationships/notesMaster" Target="../notesMasters/notesMaster1.xml"/><Relationship Id="rId1" Type="http://schemas.openxmlformats.org/officeDocument/2006/relationships/themeOverride" Target="../theme/themeOverride1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498" name="Rectangle 2"/>
          <p:cNvSpPr>
            <a:spLocks noGrp="1" noRot="1" noChangeAspect="1" noChangeArrowheads="1" noTextEdit="1"/>
          </p:cNvSpPr>
          <p:nvPr>
            <p:ph type="sldImg"/>
          </p:nvPr>
        </p:nvSpPr>
        <p:spPr>
          <a:ln/>
        </p:spPr>
      </p:sp>
      <p:sp>
        <p:nvSpPr>
          <p:cNvPr id="362499" name="Rectangle 3"/>
          <p:cNvSpPr>
            <a:spLocks noGrp="1" noChangeArrowheads="1"/>
          </p:cNvSpPr>
          <p:nvPr>
            <p:ph type="body" idx="1"/>
          </p:nvPr>
        </p:nvSpPr>
        <p:spPr/>
        <p:txBody>
          <a:bodyPr/>
          <a:lstStyle/>
          <a:p>
            <a:pPr eaLnBrk="1" hangingPunct="1">
              <a:defRPr/>
            </a:pPr>
            <a:endParaRPr lang="en-US">
              <a:ea typeface="ＭＳ Ｐゴシック" charset="0"/>
            </a:endParaRPr>
          </a:p>
        </p:txBody>
      </p:sp>
    </p:spTree>
    <p:extLst>
      <p:ext uri="{BB962C8B-B14F-4D97-AF65-F5344CB8AC3E}">
        <p14:creationId xmlns:p14="http://schemas.microsoft.com/office/powerpoint/2010/main" val="35330550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p:spPr>
        <p:txBody>
          <a:bodyPr/>
          <a:lstStyle>
            <a:lvl1pPr defTabSz="931863" eaLnBrk="0" hangingPunct="0">
              <a:spcBef>
                <a:spcPct val="30000"/>
              </a:spcBef>
              <a:defRPr sz="1200">
                <a:solidFill>
                  <a:schemeClr val="tx1"/>
                </a:solidFill>
                <a:latin typeface="Arial" charset="0"/>
                <a:cs typeface="Arial" charset="0"/>
              </a:defRPr>
            </a:lvl1pPr>
            <a:lvl2pPr marL="742950" indent="-285750" defTabSz="931863" eaLnBrk="0" hangingPunct="0">
              <a:spcBef>
                <a:spcPct val="30000"/>
              </a:spcBef>
              <a:defRPr sz="1200">
                <a:solidFill>
                  <a:schemeClr val="tx1"/>
                </a:solidFill>
                <a:latin typeface="Arial" charset="0"/>
                <a:cs typeface="Arial" charset="0"/>
              </a:defRPr>
            </a:lvl2pPr>
            <a:lvl3pPr marL="1143000" indent="-228600" defTabSz="931863" eaLnBrk="0" hangingPunct="0">
              <a:spcBef>
                <a:spcPct val="30000"/>
              </a:spcBef>
              <a:defRPr sz="1200">
                <a:solidFill>
                  <a:schemeClr val="tx1"/>
                </a:solidFill>
                <a:latin typeface="Arial" charset="0"/>
                <a:cs typeface="Arial" charset="0"/>
              </a:defRPr>
            </a:lvl3pPr>
            <a:lvl4pPr marL="1600200" indent="-228600" defTabSz="931863" eaLnBrk="0" hangingPunct="0">
              <a:spcBef>
                <a:spcPct val="30000"/>
              </a:spcBef>
              <a:defRPr sz="1200">
                <a:solidFill>
                  <a:schemeClr val="tx1"/>
                </a:solidFill>
                <a:latin typeface="Arial" charset="0"/>
                <a:cs typeface="Arial" charset="0"/>
              </a:defRPr>
            </a:lvl4pPr>
            <a:lvl5pPr marL="2057400" indent="-228600" defTabSz="931863" eaLnBrk="0" hangingPunct="0">
              <a:spcBef>
                <a:spcPct val="30000"/>
              </a:spcBef>
              <a:defRPr sz="1200">
                <a:solidFill>
                  <a:schemeClr val="tx1"/>
                </a:solidFill>
                <a:latin typeface="Arial" charset="0"/>
                <a:cs typeface="Arial" charset="0"/>
              </a:defRPr>
            </a:lvl5pPr>
            <a:lvl6pPr marL="2514600" indent="-228600" defTabSz="931863" eaLnBrk="0" fontAlgn="base" hangingPunct="0">
              <a:spcBef>
                <a:spcPct val="30000"/>
              </a:spcBef>
              <a:spcAft>
                <a:spcPct val="0"/>
              </a:spcAft>
              <a:defRPr sz="1200">
                <a:solidFill>
                  <a:schemeClr val="tx1"/>
                </a:solidFill>
                <a:latin typeface="Arial" charset="0"/>
                <a:cs typeface="Arial" charset="0"/>
              </a:defRPr>
            </a:lvl6pPr>
            <a:lvl7pPr marL="2971800" indent="-228600" defTabSz="931863" eaLnBrk="0" fontAlgn="base" hangingPunct="0">
              <a:spcBef>
                <a:spcPct val="30000"/>
              </a:spcBef>
              <a:spcAft>
                <a:spcPct val="0"/>
              </a:spcAft>
              <a:defRPr sz="1200">
                <a:solidFill>
                  <a:schemeClr val="tx1"/>
                </a:solidFill>
                <a:latin typeface="Arial" charset="0"/>
                <a:cs typeface="Arial" charset="0"/>
              </a:defRPr>
            </a:lvl7pPr>
            <a:lvl8pPr marL="3429000" indent="-228600" defTabSz="931863" eaLnBrk="0" fontAlgn="base" hangingPunct="0">
              <a:spcBef>
                <a:spcPct val="30000"/>
              </a:spcBef>
              <a:spcAft>
                <a:spcPct val="0"/>
              </a:spcAft>
              <a:defRPr sz="1200">
                <a:solidFill>
                  <a:schemeClr val="tx1"/>
                </a:solidFill>
                <a:latin typeface="Arial" charset="0"/>
                <a:cs typeface="Arial" charset="0"/>
              </a:defRPr>
            </a:lvl8pPr>
            <a:lvl9pPr marL="3886200" indent="-228600" defTabSz="931863" eaLnBrk="0" fontAlgn="base" hangingPunct="0">
              <a:spcBef>
                <a:spcPct val="30000"/>
              </a:spcBef>
              <a:spcAft>
                <a:spcPct val="0"/>
              </a:spcAft>
              <a:defRPr sz="1200">
                <a:solidFill>
                  <a:schemeClr val="tx1"/>
                </a:solidFill>
                <a:latin typeface="Arial" charset="0"/>
                <a:cs typeface="Arial" charset="0"/>
              </a:defRPr>
            </a:lvl9pPr>
          </a:lstStyle>
          <a:p>
            <a:pPr eaLnBrk="1" hangingPunct="1">
              <a:spcBef>
                <a:spcPct val="0"/>
              </a:spcBef>
            </a:pPr>
            <a:fld id="{3341D4E9-EAA7-4878-B411-A565AA50A0C9}" type="slidenum">
              <a:rPr lang="en-US" altLang="en-US" smtClean="0"/>
              <a:pPr eaLnBrk="1" hangingPunct="1">
                <a:spcBef>
                  <a:spcPct val="0"/>
                </a:spcBef>
              </a:pPr>
              <a:t>25</a:t>
            </a:fld>
            <a:endParaRPr lang="en-US" altLang="en-US" smtClean="0"/>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CA" altLang="en-US" smtClean="0"/>
          </a:p>
        </p:txBody>
      </p:sp>
    </p:spTree>
    <p:extLst>
      <p:ext uri="{BB962C8B-B14F-4D97-AF65-F5344CB8AC3E}">
        <p14:creationId xmlns:p14="http://schemas.microsoft.com/office/powerpoint/2010/main" val="1302375069"/>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2"/>
          <p:cNvSpPr>
            <a:spLocks noGrp="1" noRot="1" noChangeAspect="1" noChangeArrowheads="1" noTextEdit="1"/>
          </p:cNvSpPr>
          <p:nvPr>
            <p:ph type="sldImg"/>
          </p:nvPr>
        </p:nvSpPr>
        <p:spPr>
          <a:noFill/>
          <a:extLs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sp>
      <p:sp>
        <p:nvSpPr>
          <p:cNvPr id="167939" name="Rectangle 3"/>
          <p:cNvSpPr>
            <a:spLocks noGrp="1" noChangeArrowheads="1"/>
          </p:cNvSpPr>
          <p:nvPr>
            <p:ph type="body" idx="1"/>
          </p:nvPr>
        </p:nvSpPr>
        <p:spPr>
          <a:noFill/>
          <a:extLs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a:lstStyle/>
          <a:p>
            <a:endParaRPr lang="en-CA" smtClean="0"/>
          </a:p>
        </p:txBody>
      </p:sp>
    </p:spTree>
    <p:extLst>
      <p:ext uri="{BB962C8B-B14F-4D97-AF65-F5344CB8AC3E}">
        <p14:creationId xmlns:p14="http://schemas.microsoft.com/office/powerpoint/2010/main" val="35346421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p:spPr>
        <p:txBody>
          <a:bodyPr/>
          <a:lstStyle>
            <a:lvl1pPr defTabSz="931863" eaLnBrk="0" hangingPunct="0">
              <a:spcBef>
                <a:spcPct val="30000"/>
              </a:spcBef>
              <a:defRPr sz="1200">
                <a:solidFill>
                  <a:schemeClr val="tx1"/>
                </a:solidFill>
                <a:latin typeface="Arial" charset="0"/>
                <a:cs typeface="Arial" charset="0"/>
              </a:defRPr>
            </a:lvl1pPr>
            <a:lvl2pPr marL="742950" indent="-285750" defTabSz="931863" eaLnBrk="0" hangingPunct="0">
              <a:spcBef>
                <a:spcPct val="30000"/>
              </a:spcBef>
              <a:defRPr sz="1200">
                <a:solidFill>
                  <a:schemeClr val="tx1"/>
                </a:solidFill>
                <a:latin typeface="Arial" charset="0"/>
                <a:cs typeface="Arial" charset="0"/>
              </a:defRPr>
            </a:lvl2pPr>
            <a:lvl3pPr marL="1143000" indent="-228600" defTabSz="931863" eaLnBrk="0" hangingPunct="0">
              <a:spcBef>
                <a:spcPct val="30000"/>
              </a:spcBef>
              <a:defRPr sz="1200">
                <a:solidFill>
                  <a:schemeClr val="tx1"/>
                </a:solidFill>
                <a:latin typeface="Arial" charset="0"/>
                <a:cs typeface="Arial" charset="0"/>
              </a:defRPr>
            </a:lvl3pPr>
            <a:lvl4pPr marL="1600200" indent="-228600" defTabSz="931863" eaLnBrk="0" hangingPunct="0">
              <a:spcBef>
                <a:spcPct val="30000"/>
              </a:spcBef>
              <a:defRPr sz="1200">
                <a:solidFill>
                  <a:schemeClr val="tx1"/>
                </a:solidFill>
                <a:latin typeface="Arial" charset="0"/>
                <a:cs typeface="Arial" charset="0"/>
              </a:defRPr>
            </a:lvl4pPr>
            <a:lvl5pPr marL="2057400" indent="-228600" defTabSz="931863" eaLnBrk="0" hangingPunct="0">
              <a:spcBef>
                <a:spcPct val="30000"/>
              </a:spcBef>
              <a:defRPr sz="1200">
                <a:solidFill>
                  <a:schemeClr val="tx1"/>
                </a:solidFill>
                <a:latin typeface="Arial" charset="0"/>
                <a:cs typeface="Arial" charset="0"/>
              </a:defRPr>
            </a:lvl5pPr>
            <a:lvl6pPr marL="2514600" indent="-228600" defTabSz="931863" eaLnBrk="0" fontAlgn="base" hangingPunct="0">
              <a:spcBef>
                <a:spcPct val="30000"/>
              </a:spcBef>
              <a:spcAft>
                <a:spcPct val="0"/>
              </a:spcAft>
              <a:defRPr sz="1200">
                <a:solidFill>
                  <a:schemeClr val="tx1"/>
                </a:solidFill>
                <a:latin typeface="Arial" charset="0"/>
                <a:cs typeface="Arial" charset="0"/>
              </a:defRPr>
            </a:lvl6pPr>
            <a:lvl7pPr marL="2971800" indent="-228600" defTabSz="931863" eaLnBrk="0" fontAlgn="base" hangingPunct="0">
              <a:spcBef>
                <a:spcPct val="30000"/>
              </a:spcBef>
              <a:spcAft>
                <a:spcPct val="0"/>
              </a:spcAft>
              <a:defRPr sz="1200">
                <a:solidFill>
                  <a:schemeClr val="tx1"/>
                </a:solidFill>
                <a:latin typeface="Arial" charset="0"/>
                <a:cs typeface="Arial" charset="0"/>
              </a:defRPr>
            </a:lvl7pPr>
            <a:lvl8pPr marL="3429000" indent="-228600" defTabSz="931863" eaLnBrk="0" fontAlgn="base" hangingPunct="0">
              <a:spcBef>
                <a:spcPct val="30000"/>
              </a:spcBef>
              <a:spcAft>
                <a:spcPct val="0"/>
              </a:spcAft>
              <a:defRPr sz="1200">
                <a:solidFill>
                  <a:schemeClr val="tx1"/>
                </a:solidFill>
                <a:latin typeface="Arial" charset="0"/>
                <a:cs typeface="Arial" charset="0"/>
              </a:defRPr>
            </a:lvl8pPr>
            <a:lvl9pPr marL="3886200" indent="-228600" defTabSz="931863" eaLnBrk="0" fontAlgn="base" hangingPunct="0">
              <a:spcBef>
                <a:spcPct val="30000"/>
              </a:spcBef>
              <a:spcAft>
                <a:spcPct val="0"/>
              </a:spcAft>
              <a:defRPr sz="1200">
                <a:solidFill>
                  <a:schemeClr val="tx1"/>
                </a:solidFill>
                <a:latin typeface="Arial" charset="0"/>
                <a:cs typeface="Arial" charset="0"/>
              </a:defRPr>
            </a:lvl9pPr>
          </a:lstStyle>
          <a:p>
            <a:pPr eaLnBrk="1" hangingPunct="1">
              <a:spcBef>
                <a:spcPct val="0"/>
              </a:spcBef>
            </a:pPr>
            <a:fld id="{E4E42B5D-D194-41F9-A3F5-A89B39282397}" type="slidenum">
              <a:rPr lang="en-US" altLang="en-US" smtClean="0"/>
              <a:pPr eaLnBrk="1" hangingPunct="1">
                <a:spcBef>
                  <a:spcPct val="0"/>
                </a:spcBef>
              </a:pPr>
              <a:t>27</a:t>
            </a:fld>
            <a:endParaRPr lang="en-US" altLang="en-US" smtClean="0"/>
          </a:p>
        </p:txBody>
      </p:sp>
      <p:sp>
        <p:nvSpPr>
          <p:cNvPr id="51203" name="Rectangle 2"/>
          <p:cNvSpPr>
            <a:spLocks noGrp="1" noRot="1" noChangeAspect="1" noChangeArrowheads="1" noTextEdit="1"/>
          </p:cNvSpPr>
          <p:nvPr>
            <p:ph type="sldImg"/>
          </p:nvPr>
        </p:nvSpPr>
        <p:spPr>
          <a:ln/>
        </p:spPr>
      </p:sp>
      <p:sp>
        <p:nvSpPr>
          <p:cNvPr id="51204"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21443193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p:spPr>
        <p:txBody>
          <a:bodyPr/>
          <a:lstStyle>
            <a:lvl1pPr defTabSz="931863" eaLnBrk="0" hangingPunct="0">
              <a:spcBef>
                <a:spcPct val="30000"/>
              </a:spcBef>
              <a:defRPr sz="1200">
                <a:solidFill>
                  <a:schemeClr val="tx1"/>
                </a:solidFill>
                <a:latin typeface="Arial" charset="0"/>
                <a:cs typeface="Arial" charset="0"/>
              </a:defRPr>
            </a:lvl1pPr>
            <a:lvl2pPr marL="742950" indent="-285750" defTabSz="931863" eaLnBrk="0" hangingPunct="0">
              <a:spcBef>
                <a:spcPct val="30000"/>
              </a:spcBef>
              <a:defRPr sz="1200">
                <a:solidFill>
                  <a:schemeClr val="tx1"/>
                </a:solidFill>
                <a:latin typeface="Arial" charset="0"/>
                <a:cs typeface="Arial" charset="0"/>
              </a:defRPr>
            </a:lvl2pPr>
            <a:lvl3pPr marL="1143000" indent="-228600" defTabSz="931863" eaLnBrk="0" hangingPunct="0">
              <a:spcBef>
                <a:spcPct val="30000"/>
              </a:spcBef>
              <a:defRPr sz="1200">
                <a:solidFill>
                  <a:schemeClr val="tx1"/>
                </a:solidFill>
                <a:latin typeface="Arial" charset="0"/>
                <a:cs typeface="Arial" charset="0"/>
              </a:defRPr>
            </a:lvl3pPr>
            <a:lvl4pPr marL="1600200" indent="-228600" defTabSz="931863" eaLnBrk="0" hangingPunct="0">
              <a:spcBef>
                <a:spcPct val="30000"/>
              </a:spcBef>
              <a:defRPr sz="1200">
                <a:solidFill>
                  <a:schemeClr val="tx1"/>
                </a:solidFill>
                <a:latin typeface="Arial" charset="0"/>
                <a:cs typeface="Arial" charset="0"/>
              </a:defRPr>
            </a:lvl4pPr>
            <a:lvl5pPr marL="2057400" indent="-228600" defTabSz="931863" eaLnBrk="0" hangingPunct="0">
              <a:spcBef>
                <a:spcPct val="30000"/>
              </a:spcBef>
              <a:defRPr sz="1200">
                <a:solidFill>
                  <a:schemeClr val="tx1"/>
                </a:solidFill>
                <a:latin typeface="Arial" charset="0"/>
                <a:cs typeface="Arial" charset="0"/>
              </a:defRPr>
            </a:lvl5pPr>
            <a:lvl6pPr marL="2514600" indent="-228600" defTabSz="931863" eaLnBrk="0" fontAlgn="base" hangingPunct="0">
              <a:spcBef>
                <a:spcPct val="30000"/>
              </a:spcBef>
              <a:spcAft>
                <a:spcPct val="0"/>
              </a:spcAft>
              <a:defRPr sz="1200">
                <a:solidFill>
                  <a:schemeClr val="tx1"/>
                </a:solidFill>
                <a:latin typeface="Arial" charset="0"/>
                <a:cs typeface="Arial" charset="0"/>
              </a:defRPr>
            </a:lvl6pPr>
            <a:lvl7pPr marL="2971800" indent="-228600" defTabSz="931863" eaLnBrk="0" fontAlgn="base" hangingPunct="0">
              <a:spcBef>
                <a:spcPct val="30000"/>
              </a:spcBef>
              <a:spcAft>
                <a:spcPct val="0"/>
              </a:spcAft>
              <a:defRPr sz="1200">
                <a:solidFill>
                  <a:schemeClr val="tx1"/>
                </a:solidFill>
                <a:latin typeface="Arial" charset="0"/>
                <a:cs typeface="Arial" charset="0"/>
              </a:defRPr>
            </a:lvl7pPr>
            <a:lvl8pPr marL="3429000" indent="-228600" defTabSz="931863" eaLnBrk="0" fontAlgn="base" hangingPunct="0">
              <a:spcBef>
                <a:spcPct val="30000"/>
              </a:spcBef>
              <a:spcAft>
                <a:spcPct val="0"/>
              </a:spcAft>
              <a:defRPr sz="1200">
                <a:solidFill>
                  <a:schemeClr val="tx1"/>
                </a:solidFill>
                <a:latin typeface="Arial" charset="0"/>
                <a:cs typeface="Arial" charset="0"/>
              </a:defRPr>
            </a:lvl8pPr>
            <a:lvl9pPr marL="3886200" indent="-228600" defTabSz="931863" eaLnBrk="0" fontAlgn="base" hangingPunct="0">
              <a:spcBef>
                <a:spcPct val="30000"/>
              </a:spcBef>
              <a:spcAft>
                <a:spcPct val="0"/>
              </a:spcAft>
              <a:defRPr sz="1200">
                <a:solidFill>
                  <a:schemeClr val="tx1"/>
                </a:solidFill>
                <a:latin typeface="Arial" charset="0"/>
                <a:cs typeface="Arial" charset="0"/>
              </a:defRPr>
            </a:lvl9pPr>
          </a:lstStyle>
          <a:p>
            <a:pPr eaLnBrk="1" hangingPunct="1">
              <a:spcBef>
                <a:spcPct val="0"/>
              </a:spcBef>
            </a:pPr>
            <a:fld id="{F22192AD-E282-4EF9-8A58-FCE32FA74ED2}" type="slidenum">
              <a:rPr lang="en-US" altLang="en-US" smtClean="0"/>
              <a:pPr eaLnBrk="1" hangingPunct="1">
                <a:spcBef>
                  <a:spcPct val="0"/>
                </a:spcBef>
              </a:pPr>
              <a:t>29</a:t>
            </a:fld>
            <a:endParaRPr lang="en-US" altLang="en-US" smtClean="0"/>
          </a:p>
        </p:txBody>
      </p:sp>
      <p:sp>
        <p:nvSpPr>
          <p:cNvPr id="36867" name="Slide Image Placeholder 1"/>
          <p:cNvSpPr>
            <a:spLocks noGrp="1" noRot="1" noChangeAspect="1" noTextEdit="1"/>
          </p:cNvSpPr>
          <p:nvPr>
            <p:ph type="sldImg"/>
          </p:nvPr>
        </p:nvSpPr>
        <p:spPr>
          <a:xfrm>
            <a:off x="1179513" y="696913"/>
            <a:ext cx="4651375" cy="3487737"/>
          </a:xfrm>
          <a:ln/>
        </p:spPr>
      </p:sp>
      <p:sp>
        <p:nvSpPr>
          <p:cNvPr id="36868" name="Notes Placeholder 2"/>
          <p:cNvSpPr>
            <a:spLocks noGrp="1"/>
          </p:cNvSpPr>
          <p:nvPr>
            <p:ph type="body" idx="1"/>
          </p:nvPr>
        </p:nvSpPr>
        <p:spPr>
          <a:noFill/>
        </p:spPr>
        <p:txBody>
          <a:bodyPr lIns="93167" tIns="46583" rIns="93167" bIns="46583"/>
          <a:lstStyle/>
          <a:p>
            <a:pPr marL="0" marR="0" indent="0" algn="l" defTabSz="914400" rtl="0" eaLnBrk="1" fontAlgn="base" latinLnBrk="0" hangingPunct="1">
              <a:lnSpc>
                <a:spcPct val="100000"/>
              </a:lnSpc>
              <a:spcBef>
                <a:spcPct val="30000"/>
              </a:spcBef>
              <a:spcAft>
                <a:spcPct val="0"/>
              </a:spcAft>
              <a:buClrTx/>
              <a:buSzTx/>
              <a:buFontTx/>
              <a:buNone/>
              <a:tabLst/>
              <a:defRPr/>
            </a:pPr>
            <a:r>
              <a:rPr lang="en-CA" altLang="en-US" dirty="0" smtClean="0"/>
              <a:t>Continually growing on our controls portfolio, we at Armstrong are pleased to announce the launch of our latest addition to our control offering with our new IPC 9511 series.</a:t>
            </a:r>
          </a:p>
          <a:p>
            <a:pPr eaLnBrk="1" hangingPunct="1"/>
            <a:endParaRPr lang="en-CA" altLang="en-US" dirty="0" smtClean="0"/>
          </a:p>
        </p:txBody>
      </p:sp>
      <p:sp>
        <p:nvSpPr>
          <p:cNvPr id="36869" name="Slide Number Placeholder 3"/>
          <p:cNvSpPr txBox="1">
            <a:spLocks noGrp="1"/>
          </p:cNvSpPr>
          <p:nvPr/>
        </p:nvSpPr>
        <p:spPr bwMode="auto">
          <a:xfrm>
            <a:off x="3970338" y="8831263"/>
            <a:ext cx="3038475"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3167" tIns="46583" rIns="93167" bIns="46583" anchor="b"/>
          <a:lstStyle>
            <a:lvl1pPr defTabSz="930275" eaLnBrk="0" hangingPunct="0">
              <a:spcBef>
                <a:spcPct val="30000"/>
              </a:spcBef>
              <a:defRPr sz="1200">
                <a:solidFill>
                  <a:schemeClr val="tx1"/>
                </a:solidFill>
                <a:latin typeface="Arial" charset="0"/>
                <a:cs typeface="Arial" charset="0"/>
              </a:defRPr>
            </a:lvl1pPr>
            <a:lvl2pPr marL="742950" indent="-285750" defTabSz="930275" eaLnBrk="0" hangingPunct="0">
              <a:spcBef>
                <a:spcPct val="30000"/>
              </a:spcBef>
              <a:defRPr sz="1200">
                <a:solidFill>
                  <a:schemeClr val="tx1"/>
                </a:solidFill>
                <a:latin typeface="Arial" charset="0"/>
                <a:cs typeface="Arial" charset="0"/>
              </a:defRPr>
            </a:lvl2pPr>
            <a:lvl3pPr marL="1143000" indent="-228600" defTabSz="930275" eaLnBrk="0" hangingPunct="0">
              <a:spcBef>
                <a:spcPct val="30000"/>
              </a:spcBef>
              <a:defRPr sz="1200">
                <a:solidFill>
                  <a:schemeClr val="tx1"/>
                </a:solidFill>
                <a:latin typeface="Arial" charset="0"/>
                <a:cs typeface="Arial" charset="0"/>
              </a:defRPr>
            </a:lvl3pPr>
            <a:lvl4pPr marL="1600200" indent="-228600" defTabSz="930275" eaLnBrk="0" hangingPunct="0">
              <a:spcBef>
                <a:spcPct val="30000"/>
              </a:spcBef>
              <a:defRPr sz="1200">
                <a:solidFill>
                  <a:schemeClr val="tx1"/>
                </a:solidFill>
                <a:latin typeface="Arial" charset="0"/>
                <a:cs typeface="Arial" charset="0"/>
              </a:defRPr>
            </a:lvl4pPr>
            <a:lvl5pPr marL="2057400" indent="-228600" defTabSz="930275" eaLnBrk="0" hangingPunct="0">
              <a:spcBef>
                <a:spcPct val="30000"/>
              </a:spcBef>
              <a:defRPr sz="1200">
                <a:solidFill>
                  <a:schemeClr val="tx1"/>
                </a:solidFill>
                <a:latin typeface="Arial" charset="0"/>
                <a:cs typeface="Arial" charset="0"/>
              </a:defRPr>
            </a:lvl5pPr>
            <a:lvl6pPr marL="2514600" indent="-228600" defTabSz="930275" eaLnBrk="0" fontAlgn="base" hangingPunct="0">
              <a:spcBef>
                <a:spcPct val="30000"/>
              </a:spcBef>
              <a:spcAft>
                <a:spcPct val="0"/>
              </a:spcAft>
              <a:defRPr sz="1200">
                <a:solidFill>
                  <a:schemeClr val="tx1"/>
                </a:solidFill>
                <a:latin typeface="Arial" charset="0"/>
                <a:cs typeface="Arial" charset="0"/>
              </a:defRPr>
            </a:lvl6pPr>
            <a:lvl7pPr marL="2971800" indent="-228600" defTabSz="930275" eaLnBrk="0" fontAlgn="base" hangingPunct="0">
              <a:spcBef>
                <a:spcPct val="30000"/>
              </a:spcBef>
              <a:spcAft>
                <a:spcPct val="0"/>
              </a:spcAft>
              <a:defRPr sz="1200">
                <a:solidFill>
                  <a:schemeClr val="tx1"/>
                </a:solidFill>
                <a:latin typeface="Arial" charset="0"/>
                <a:cs typeface="Arial" charset="0"/>
              </a:defRPr>
            </a:lvl7pPr>
            <a:lvl8pPr marL="3429000" indent="-228600" defTabSz="930275" eaLnBrk="0" fontAlgn="base" hangingPunct="0">
              <a:spcBef>
                <a:spcPct val="30000"/>
              </a:spcBef>
              <a:spcAft>
                <a:spcPct val="0"/>
              </a:spcAft>
              <a:defRPr sz="1200">
                <a:solidFill>
                  <a:schemeClr val="tx1"/>
                </a:solidFill>
                <a:latin typeface="Arial" charset="0"/>
                <a:cs typeface="Arial" charset="0"/>
              </a:defRPr>
            </a:lvl8pPr>
            <a:lvl9pPr marL="3886200" indent="-228600" defTabSz="930275" eaLnBrk="0" fontAlgn="base" hangingPunct="0">
              <a:spcBef>
                <a:spcPct val="30000"/>
              </a:spcBef>
              <a:spcAft>
                <a:spcPct val="0"/>
              </a:spcAft>
              <a:defRPr sz="1200">
                <a:solidFill>
                  <a:schemeClr val="tx1"/>
                </a:solidFill>
                <a:latin typeface="Arial" charset="0"/>
                <a:cs typeface="Arial" charset="0"/>
              </a:defRPr>
            </a:lvl9pPr>
          </a:lstStyle>
          <a:p>
            <a:pPr algn="r" eaLnBrk="1" hangingPunct="1">
              <a:spcBef>
                <a:spcPct val="0"/>
              </a:spcBef>
            </a:pPr>
            <a:fld id="{AEEA6824-DB9A-4E7A-AD70-6A85ACCF92F4}" type="slidenum">
              <a:rPr lang="en-US" altLang="en-US" sz="1300"/>
              <a:pPr algn="r" eaLnBrk="1" hangingPunct="1">
                <a:spcBef>
                  <a:spcPct val="0"/>
                </a:spcBef>
              </a:pPr>
              <a:t>29</a:t>
            </a:fld>
            <a:endParaRPr lang="en-US" altLang="en-US" sz="1300"/>
          </a:p>
        </p:txBody>
      </p:sp>
    </p:spTree>
    <p:extLst>
      <p:ext uri="{BB962C8B-B14F-4D97-AF65-F5344CB8AC3E}">
        <p14:creationId xmlns:p14="http://schemas.microsoft.com/office/powerpoint/2010/main" val="15127516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buFontTx/>
              <a:buChar char="-"/>
              <a:defRPr/>
            </a:pPr>
            <a:r>
              <a:rPr lang="en-US" dirty="0" smtClean="0">
                <a:ea typeface="ＭＳ Ｐゴシック" charset="0"/>
              </a:rPr>
              <a:t>We have developed a series of control and product solutions that revolve around integrated control, one family of these is our line of all variable speed chilled water plant controls.</a:t>
            </a:r>
          </a:p>
          <a:p>
            <a:pPr eaLnBrk="1" hangingPunct="1">
              <a:buFontTx/>
              <a:buChar char="-"/>
              <a:defRPr/>
            </a:pPr>
            <a:endParaRPr lang="en-US" dirty="0" smtClean="0">
              <a:ea typeface="ＭＳ Ｐゴシック" charset="0"/>
            </a:endParaRPr>
          </a:p>
          <a:p>
            <a:pPr eaLnBrk="1" hangingPunct="1">
              <a:buFontTx/>
              <a:buChar char="-"/>
              <a:defRPr/>
            </a:pPr>
            <a:r>
              <a:rPr lang="en-US" dirty="0" smtClean="0">
                <a:ea typeface="ＭＳ Ｐゴシック" charset="0"/>
              </a:rPr>
              <a:t>These are robust factory built automation systems specific for a variety of chiller plant configurations, include all-variable speed plants: chillers, tower fans, CW pumps, and chilled water pumps.</a:t>
            </a:r>
          </a:p>
          <a:p>
            <a:pPr eaLnBrk="1" hangingPunct="1">
              <a:buFontTx/>
              <a:buChar char="-"/>
              <a:defRPr/>
            </a:pPr>
            <a:r>
              <a:rPr lang="en-US" dirty="0" smtClean="0">
                <a:ea typeface="ＭＳ Ｐゴシック" charset="0"/>
              </a:rPr>
              <a:t>These are site configurable devices, during commissioning the installer is inputting process data such as number of chillers and capacity of chillers, as opposed to creating any site specific operating code.</a:t>
            </a:r>
          </a:p>
          <a:p>
            <a:pPr eaLnBrk="1" hangingPunct="1">
              <a:buFontTx/>
              <a:buChar char="-"/>
              <a:defRPr/>
            </a:pPr>
            <a:r>
              <a:rPr lang="en-US" dirty="0" smtClean="0">
                <a:ea typeface="ＭＳ Ｐゴシック" charset="0"/>
              </a:rPr>
              <a:t>Important for your business is that they network with building automation systems, and enable remote access for your support of the customer relationship.</a:t>
            </a:r>
          </a:p>
          <a:p>
            <a:endParaRPr lang="en-US" dirty="0"/>
          </a:p>
        </p:txBody>
      </p:sp>
      <p:sp>
        <p:nvSpPr>
          <p:cNvPr id="4" name="Slide Number Placeholder 3"/>
          <p:cNvSpPr>
            <a:spLocks noGrp="1"/>
          </p:cNvSpPr>
          <p:nvPr>
            <p:ph type="sldNum" sz="quarter" idx="10"/>
          </p:nvPr>
        </p:nvSpPr>
        <p:spPr/>
        <p:txBody>
          <a:bodyPr/>
          <a:lstStyle/>
          <a:p>
            <a:pPr>
              <a:defRPr/>
            </a:pPr>
            <a:fld id="{15EFE27F-76AB-4E49-A3B0-DCE7256D3F16}" type="slidenum">
              <a:rPr lang="en-US" smtClean="0"/>
              <a:pPr>
                <a:defRPr/>
              </a:pPr>
              <a:t>30</a:t>
            </a:fld>
            <a:endParaRPr lang="en-US"/>
          </a:p>
        </p:txBody>
      </p:sp>
    </p:spTree>
    <p:extLst>
      <p:ext uri="{BB962C8B-B14F-4D97-AF65-F5344CB8AC3E}">
        <p14:creationId xmlns:p14="http://schemas.microsoft.com/office/powerpoint/2010/main" val="28101886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a:ln/>
        </p:spPr>
      </p:sp>
      <p:sp>
        <p:nvSpPr>
          <p:cNvPr id="38915" name="Notes Placeholder 2"/>
          <p:cNvSpPr>
            <a:spLocks noGrp="1"/>
          </p:cNvSpPr>
          <p:nvPr>
            <p:ph type="body" idx="1"/>
          </p:nvPr>
        </p:nvSpPr>
        <p:spPr>
          <a:noFill/>
        </p:spPr>
        <p:txBody>
          <a:bodyPr/>
          <a:lstStyle/>
          <a:p>
            <a:endParaRPr lang="en-CA" altLang="en-US" dirty="0" smtClean="0"/>
          </a:p>
        </p:txBody>
      </p:sp>
      <p:sp>
        <p:nvSpPr>
          <p:cNvPr id="38916" name="Slide Number Placeholder 3"/>
          <p:cNvSpPr>
            <a:spLocks noGrp="1"/>
          </p:cNvSpPr>
          <p:nvPr>
            <p:ph type="sldNum" sz="quarter" idx="5"/>
          </p:nvPr>
        </p:nvSpPr>
        <p:spPr>
          <a:noFill/>
        </p:spPr>
        <p:txBody>
          <a:bodyPr/>
          <a:lstStyle>
            <a:lvl1pPr defTabSz="931863" eaLnBrk="0" hangingPunct="0">
              <a:spcBef>
                <a:spcPct val="30000"/>
              </a:spcBef>
              <a:defRPr sz="1200">
                <a:solidFill>
                  <a:schemeClr val="tx1"/>
                </a:solidFill>
                <a:latin typeface="Arial" charset="0"/>
                <a:cs typeface="Arial" charset="0"/>
              </a:defRPr>
            </a:lvl1pPr>
            <a:lvl2pPr marL="742950" indent="-285750" defTabSz="931863" eaLnBrk="0" hangingPunct="0">
              <a:spcBef>
                <a:spcPct val="30000"/>
              </a:spcBef>
              <a:defRPr sz="1200">
                <a:solidFill>
                  <a:schemeClr val="tx1"/>
                </a:solidFill>
                <a:latin typeface="Arial" charset="0"/>
                <a:cs typeface="Arial" charset="0"/>
              </a:defRPr>
            </a:lvl2pPr>
            <a:lvl3pPr marL="1143000" indent="-228600" defTabSz="931863" eaLnBrk="0" hangingPunct="0">
              <a:spcBef>
                <a:spcPct val="30000"/>
              </a:spcBef>
              <a:defRPr sz="1200">
                <a:solidFill>
                  <a:schemeClr val="tx1"/>
                </a:solidFill>
                <a:latin typeface="Arial" charset="0"/>
                <a:cs typeface="Arial" charset="0"/>
              </a:defRPr>
            </a:lvl3pPr>
            <a:lvl4pPr marL="1600200" indent="-228600" defTabSz="931863" eaLnBrk="0" hangingPunct="0">
              <a:spcBef>
                <a:spcPct val="30000"/>
              </a:spcBef>
              <a:defRPr sz="1200">
                <a:solidFill>
                  <a:schemeClr val="tx1"/>
                </a:solidFill>
                <a:latin typeface="Arial" charset="0"/>
                <a:cs typeface="Arial" charset="0"/>
              </a:defRPr>
            </a:lvl4pPr>
            <a:lvl5pPr marL="2057400" indent="-228600" defTabSz="931863" eaLnBrk="0" hangingPunct="0">
              <a:spcBef>
                <a:spcPct val="30000"/>
              </a:spcBef>
              <a:defRPr sz="1200">
                <a:solidFill>
                  <a:schemeClr val="tx1"/>
                </a:solidFill>
                <a:latin typeface="Arial" charset="0"/>
                <a:cs typeface="Arial" charset="0"/>
              </a:defRPr>
            </a:lvl5pPr>
            <a:lvl6pPr marL="2514600" indent="-228600" defTabSz="931863" eaLnBrk="0" fontAlgn="base" hangingPunct="0">
              <a:spcBef>
                <a:spcPct val="30000"/>
              </a:spcBef>
              <a:spcAft>
                <a:spcPct val="0"/>
              </a:spcAft>
              <a:defRPr sz="1200">
                <a:solidFill>
                  <a:schemeClr val="tx1"/>
                </a:solidFill>
                <a:latin typeface="Arial" charset="0"/>
                <a:cs typeface="Arial" charset="0"/>
              </a:defRPr>
            </a:lvl6pPr>
            <a:lvl7pPr marL="2971800" indent="-228600" defTabSz="931863" eaLnBrk="0" fontAlgn="base" hangingPunct="0">
              <a:spcBef>
                <a:spcPct val="30000"/>
              </a:spcBef>
              <a:spcAft>
                <a:spcPct val="0"/>
              </a:spcAft>
              <a:defRPr sz="1200">
                <a:solidFill>
                  <a:schemeClr val="tx1"/>
                </a:solidFill>
                <a:latin typeface="Arial" charset="0"/>
                <a:cs typeface="Arial" charset="0"/>
              </a:defRPr>
            </a:lvl7pPr>
            <a:lvl8pPr marL="3429000" indent="-228600" defTabSz="931863" eaLnBrk="0" fontAlgn="base" hangingPunct="0">
              <a:spcBef>
                <a:spcPct val="30000"/>
              </a:spcBef>
              <a:spcAft>
                <a:spcPct val="0"/>
              </a:spcAft>
              <a:defRPr sz="1200">
                <a:solidFill>
                  <a:schemeClr val="tx1"/>
                </a:solidFill>
                <a:latin typeface="Arial" charset="0"/>
                <a:cs typeface="Arial" charset="0"/>
              </a:defRPr>
            </a:lvl8pPr>
            <a:lvl9pPr marL="3886200" indent="-228600" defTabSz="931863" eaLnBrk="0" fontAlgn="base" hangingPunct="0">
              <a:spcBef>
                <a:spcPct val="30000"/>
              </a:spcBef>
              <a:spcAft>
                <a:spcPct val="0"/>
              </a:spcAft>
              <a:defRPr sz="1200">
                <a:solidFill>
                  <a:schemeClr val="tx1"/>
                </a:solidFill>
                <a:latin typeface="Arial" charset="0"/>
                <a:cs typeface="Arial" charset="0"/>
              </a:defRPr>
            </a:lvl9pPr>
          </a:lstStyle>
          <a:p>
            <a:pPr eaLnBrk="1" hangingPunct="1">
              <a:spcBef>
                <a:spcPct val="0"/>
              </a:spcBef>
            </a:pPr>
            <a:fld id="{F3A9A4A4-2A31-48C5-8001-7F3D47945603}" type="slidenum">
              <a:rPr lang="en-US" altLang="en-US" smtClean="0"/>
              <a:pPr eaLnBrk="1" hangingPunct="1">
                <a:spcBef>
                  <a:spcPct val="0"/>
                </a:spcBef>
              </a:pPr>
              <a:t>31</a:t>
            </a:fld>
            <a:endParaRPr lang="en-US" altLang="en-US" smtClean="0"/>
          </a:p>
        </p:txBody>
      </p:sp>
    </p:spTree>
    <p:extLst>
      <p:ext uri="{BB962C8B-B14F-4D97-AF65-F5344CB8AC3E}">
        <p14:creationId xmlns:p14="http://schemas.microsoft.com/office/powerpoint/2010/main" val="27441101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a:ln/>
        </p:spPr>
      </p:sp>
      <p:sp>
        <p:nvSpPr>
          <p:cNvPr id="4096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800" baseline="0" dirty="0" smtClean="0"/>
              <a:t>Simplicity of the implementation is achieved with an intuitive interface.</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800"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sz="800" baseline="0" dirty="0" smtClean="0"/>
              <a:t>The screen gives a Multicolor Plant overview with an active schematic of the system picked among several standard chiller configurations already preprogrammed. </a:t>
            </a:r>
            <a:r>
              <a:rPr lang="en-US" sz="800" baseline="0" dirty="0" smtClean="0">
                <a:ea typeface="ＭＳ Ｐゴシック" charset="0"/>
              </a:rPr>
              <a:t>D</a:t>
            </a:r>
            <a:r>
              <a:rPr lang="en-US" sz="800" dirty="0" smtClean="0">
                <a:ea typeface="ＭＳ Ｐゴシック" charset="0"/>
              </a:rPr>
              <a:t>uring commissioning the installer is inputting process data such as number of chillers and capacity of chillers, number</a:t>
            </a:r>
            <a:r>
              <a:rPr lang="en-US" sz="800" baseline="0" dirty="0" smtClean="0">
                <a:ea typeface="ＭＳ Ｐゴシック" charset="0"/>
              </a:rPr>
              <a:t> of pumps, if they are </a:t>
            </a:r>
            <a:r>
              <a:rPr lang="en-US" sz="800" baseline="0" dirty="0" err="1" smtClean="0">
                <a:ea typeface="ＭＳ Ｐゴシック" charset="0"/>
              </a:rPr>
              <a:t>headered</a:t>
            </a:r>
            <a:r>
              <a:rPr lang="en-US" sz="800" baseline="0" dirty="0" smtClean="0">
                <a:ea typeface="ＭＳ Ｐゴシック" charset="0"/>
              </a:rPr>
              <a:t> or dedicated, </a:t>
            </a:r>
            <a:r>
              <a:rPr lang="en-US" sz="800" baseline="0" dirty="0" err="1" smtClean="0">
                <a:ea typeface="ＭＳ Ｐゴシック" charset="0"/>
              </a:rPr>
              <a:t>chiler</a:t>
            </a:r>
            <a:r>
              <a:rPr lang="en-US" sz="800" baseline="0" dirty="0" smtClean="0">
                <a:ea typeface="ＭＳ Ｐゴシック" charset="0"/>
              </a:rPr>
              <a:t> points list…</a:t>
            </a:r>
            <a:r>
              <a:rPr lang="en-US" sz="800" baseline="0" dirty="0" err="1" smtClean="0">
                <a:ea typeface="ＭＳ Ｐゴシック" charset="0"/>
              </a:rPr>
              <a:t>etc</a:t>
            </a:r>
            <a:r>
              <a:rPr lang="en-US" sz="800" baseline="0" dirty="0" smtClean="0">
                <a:ea typeface="ＭＳ Ｐゴシック" pitchFamily="34" charset="-128"/>
              </a:rPr>
              <a:t> </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800" baseline="0" dirty="0" smtClean="0"/>
              <a:t>The screen view updates automatically to reflect changes in the plant configuration.</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800" baseline="0" dirty="0" smtClean="0"/>
              <a:t>During the operation, the screen view also updates to indicate the operating status of each equipment (operating, stopped or in alarm)</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800" baseline="0" dirty="0" smtClean="0"/>
              <a:t>On-screen help functions for each parameter also guide the installer during the commissioning.</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800"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sz="800" baseline="0" dirty="0" smtClean="0"/>
              <a:t>So with this intuitive screen it really simplifies the commissioning and the operation. The interface can also be accessed through a web browser locally or remotely as needed.</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800" baseline="0" dirty="0" smtClean="0"/>
          </a:p>
          <a:p>
            <a:pPr>
              <a:defRPr/>
            </a:pPr>
            <a:endParaRPr lang="en-US" altLang="en-US" sz="800" dirty="0"/>
          </a:p>
        </p:txBody>
      </p:sp>
      <p:sp>
        <p:nvSpPr>
          <p:cNvPr id="40964" name="Slide Number Placeholder 3"/>
          <p:cNvSpPr>
            <a:spLocks noGrp="1"/>
          </p:cNvSpPr>
          <p:nvPr>
            <p:ph type="sldNum" sz="quarter" idx="5"/>
          </p:nvPr>
        </p:nvSpPr>
        <p:spPr/>
        <p:txBody>
          <a:bodyPr/>
          <a:lstStyle>
            <a:lvl1pPr defTabSz="975754" eaLnBrk="0" hangingPunct="0">
              <a:spcBef>
                <a:spcPct val="30000"/>
              </a:spcBef>
              <a:defRPr sz="1300">
                <a:solidFill>
                  <a:schemeClr val="tx1"/>
                </a:solidFill>
                <a:latin typeface="Arial" charset="0"/>
                <a:cs typeface="Arial" charset="0"/>
              </a:defRPr>
            </a:lvl1pPr>
            <a:lvl2pPr marL="777943" indent="-299209" defTabSz="975754" eaLnBrk="0" hangingPunct="0">
              <a:spcBef>
                <a:spcPct val="30000"/>
              </a:spcBef>
              <a:defRPr sz="1300">
                <a:solidFill>
                  <a:schemeClr val="tx1"/>
                </a:solidFill>
                <a:latin typeface="Arial" charset="0"/>
                <a:cs typeface="Arial" charset="0"/>
              </a:defRPr>
            </a:lvl2pPr>
            <a:lvl3pPr marL="1196835" indent="-239367" defTabSz="975754" eaLnBrk="0" hangingPunct="0">
              <a:spcBef>
                <a:spcPct val="30000"/>
              </a:spcBef>
              <a:defRPr sz="1300">
                <a:solidFill>
                  <a:schemeClr val="tx1"/>
                </a:solidFill>
                <a:latin typeface="Arial" charset="0"/>
                <a:cs typeface="Arial" charset="0"/>
              </a:defRPr>
            </a:lvl3pPr>
            <a:lvl4pPr marL="1675569" indent="-239367" defTabSz="975754" eaLnBrk="0" hangingPunct="0">
              <a:spcBef>
                <a:spcPct val="30000"/>
              </a:spcBef>
              <a:defRPr sz="1300">
                <a:solidFill>
                  <a:schemeClr val="tx1"/>
                </a:solidFill>
                <a:latin typeface="Arial" charset="0"/>
                <a:cs typeface="Arial" charset="0"/>
              </a:defRPr>
            </a:lvl4pPr>
            <a:lvl5pPr marL="2154304" indent="-239367" defTabSz="975754" eaLnBrk="0" hangingPunct="0">
              <a:spcBef>
                <a:spcPct val="30000"/>
              </a:spcBef>
              <a:defRPr sz="1300">
                <a:solidFill>
                  <a:schemeClr val="tx1"/>
                </a:solidFill>
                <a:latin typeface="Arial" charset="0"/>
                <a:cs typeface="Arial" charset="0"/>
              </a:defRPr>
            </a:lvl5pPr>
            <a:lvl6pPr marL="2633038" indent="-239367" defTabSz="975754" eaLnBrk="0" fontAlgn="base" hangingPunct="0">
              <a:spcBef>
                <a:spcPct val="30000"/>
              </a:spcBef>
              <a:spcAft>
                <a:spcPct val="0"/>
              </a:spcAft>
              <a:defRPr sz="1300">
                <a:solidFill>
                  <a:schemeClr val="tx1"/>
                </a:solidFill>
                <a:latin typeface="Arial" charset="0"/>
                <a:cs typeface="Arial" charset="0"/>
              </a:defRPr>
            </a:lvl6pPr>
            <a:lvl7pPr marL="3111772" indent="-239367" defTabSz="975754" eaLnBrk="0" fontAlgn="base" hangingPunct="0">
              <a:spcBef>
                <a:spcPct val="30000"/>
              </a:spcBef>
              <a:spcAft>
                <a:spcPct val="0"/>
              </a:spcAft>
              <a:defRPr sz="1300">
                <a:solidFill>
                  <a:schemeClr val="tx1"/>
                </a:solidFill>
                <a:latin typeface="Arial" charset="0"/>
                <a:cs typeface="Arial" charset="0"/>
              </a:defRPr>
            </a:lvl7pPr>
            <a:lvl8pPr marL="3590506" indent="-239367" defTabSz="975754" eaLnBrk="0" fontAlgn="base" hangingPunct="0">
              <a:spcBef>
                <a:spcPct val="30000"/>
              </a:spcBef>
              <a:spcAft>
                <a:spcPct val="0"/>
              </a:spcAft>
              <a:defRPr sz="1300">
                <a:solidFill>
                  <a:schemeClr val="tx1"/>
                </a:solidFill>
                <a:latin typeface="Arial" charset="0"/>
                <a:cs typeface="Arial" charset="0"/>
              </a:defRPr>
            </a:lvl8pPr>
            <a:lvl9pPr marL="4069240" indent="-239367" defTabSz="975754" eaLnBrk="0" fontAlgn="base" hangingPunct="0">
              <a:spcBef>
                <a:spcPct val="30000"/>
              </a:spcBef>
              <a:spcAft>
                <a:spcPct val="0"/>
              </a:spcAft>
              <a:defRPr sz="1300">
                <a:solidFill>
                  <a:schemeClr val="tx1"/>
                </a:solidFill>
                <a:latin typeface="Arial" charset="0"/>
                <a:cs typeface="Arial" charset="0"/>
              </a:defRPr>
            </a:lvl9pPr>
          </a:lstStyle>
          <a:p>
            <a:pPr eaLnBrk="1" hangingPunct="1">
              <a:spcBef>
                <a:spcPct val="0"/>
              </a:spcBef>
              <a:defRPr/>
            </a:pPr>
            <a:fld id="{C2A8F90C-3C26-4E06-83BE-2D18B5B8834D}" type="slidenum">
              <a:rPr lang="en-US" altLang="en-US" smtClean="0"/>
              <a:pPr eaLnBrk="1" hangingPunct="1">
                <a:spcBef>
                  <a:spcPct val="0"/>
                </a:spcBef>
                <a:defRPr/>
              </a:pPr>
              <a:t>32</a:t>
            </a:fld>
            <a:endParaRPr lang="en-US" altLang="en-US" smtClean="0"/>
          </a:p>
        </p:txBody>
      </p:sp>
    </p:spTree>
    <p:extLst>
      <p:ext uri="{BB962C8B-B14F-4D97-AF65-F5344CB8AC3E}">
        <p14:creationId xmlns:p14="http://schemas.microsoft.com/office/powerpoint/2010/main" val="300005066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r>
              <a:rPr lang="en-US" sz="800" dirty="0"/>
              <a:t>And important to mention:  those quantities and configuration can be adjusted on site with no hardware or program change.</a:t>
            </a:r>
          </a:p>
        </p:txBody>
      </p:sp>
      <p:sp>
        <p:nvSpPr>
          <p:cNvPr id="41988" name="Slide Number Placeholder 3"/>
          <p:cNvSpPr>
            <a:spLocks noGrp="1"/>
          </p:cNvSpPr>
          <p:nvPr>
            <p:ph type="sldNum" sz="quarter" idx="5"/>
          </p:nvPr>
        </p:nvSpPr>
        <p:spPr>
          <a:noFill/>
        </p:spPr>
        <p:txBody>
          <a:bodyPr/>
          <a:lstStyle>
            <a:lvl1pPr defTabSz="975754" eaLnBrk="0" hangingPunct="0">
              <a:spcBef>
                <a:spcPct val="30000"/>
              </a:spcBef>
              <a:defRPr sz="1300">
                <a:solidFill>
                  <a:schemeClr val="tx1"/>
                </a:solidFill>
                <a:latin typeface="Arial" charset="0"/>
                <a:cs typeface="Arial" charset="0"/>
              </a:defRPr>
            </a:lvl1pPr>
            <a:lvl2pPr marL="777943" indent="-299209" defTabSz="975754" eaLnBrk="0" hangingPunct="0">
              <a:spcBef>
                <a:spcPct val="30000"/>
              </a:spcBef>
              <a:defRPr sz="1300">
                <a:solidFill>
                  <a:schemeClr val="tx1"/>
                </a:solidFill>
                <a:latin typeface="Arial" charset="0"/>
                <a:cs typeface="Arial" charset="0"/>
              </a:defRPr>
            </a:lvl2pPr>
            <a:lvl3pPr marL="1196835" indent="-239367" defTabSz="975754" eaLnBrk="0" hangingPunct="0">
              <a:spcBef>
                <a:spcPct val="30000"/>
              </a:spcBef>
              <a:defRPr sz="1300">
                <a:solidFill>
                  <a:schemeClr val="tx1"/>
                </a:solidFill>
                <a:latin typeface="Arial" charset="0"/>
                <a:cs typeface="Arial" charset="0"/>
              </a:defRPr>
            </a:lvl3pPr>
            <a:lvl4pPr marL="1675569" indent="-239367" defTabSz="975754" eaLnBrk="0" hangingPunct="0">
              <a:spcBef>
                <a:spcPct val="30000"/>
              </a:spcBef>
              <a:defRPr sz="1300">
                <a:solidFill>
                  <a:schemeClr val="tx1"/>
                </a:solidFill>
                <a:latin typeface="Arial" charset="0"/>
                <a:cs typeface="Arial" charset="0"/>
              </a:defRPr>
            </a:lvl4pPr>
            <a:lvl5pPr marL="2154304" indent="-239367" defTabSz="975754" eaLnBrk="0" hangingPunct="0">
              <a:spcBef>
                <a:spcPct val="30000"/>
              </a:spcBef>
              <a:defRPr sz="1300">
                <a:solidFill>
                  <a:schemeClr val="tx1"/>
                </a:solidFill>
                <a:latin typeface="Arial" charset="0"/>
                <a:cs typeface="Arial" charset="0"/>
              </a:defRPr>
            </a:lvl5pPr>
            <a:lvl6pPr marL="2633038" indent="-239367" defTabSz="975754" eaLnBrk="0" fontAlgn="base" hangingPunct="0">
              <a:spcBef>
                <a:spcPct val="30000"/>
              </a:spcBef>
              <a:spcAft>
                <a:spcPct val="0"/>
              </a:spcAft>
              <a:defRPr sz="1300">
                <a:solidFill>
                  <a:schemeClr val="tx1"/>
                </a:solidFill>
                <a:latin typeface="Arial" charset="0"/>
                <a:cs typeface="Arial" charset="0"/>
              </a:defRPr>
            </a:lvl6pPr>
            <a:lvl7pPr marL="3111772" indent="-239367" defTabSz="975754" eaLnBrk="0" fontAlgn="base" hangingPunct="0">
              <a:spcBef>
                <a:spcPct val="30000"/>
              </a:spcBef>
              <a:spcAft>
                <a:spcPct val="0"/>
              </a:spcAft>
              <a:defRPr sz="1300">
                <a:solidFill>
                  <a:schemeClr val="tx1"/>
                </a:solidFill>
                <a:latin typeface="Arial" charset="0"/>
                <a:cs typeface="Arial" charset="0"/>
              </a:defRPr>
            </a:lvl7pPr>
            <a:lvl8pPr marL="3590506" indent="-239367" defTabSz="975754" eaLnBrk="0" fontAlgn="base" hangingPunct="0">
              <a:spcBef>
                <a:spcPct val="30000"/>
              </a:spcBef>
              <a:spcAft>
                <a:spcPct val="0"/>
              </a:spcAft>
              <a:defRPr sz="1300">
                <a:solidFill>
                  <a:schemeClr val="tx1"/>
                </a:solidFill>
                <a:latin typeface="Arial" charset="0"/>
                <a:cs typeface="Arial" charset="0"/>
              </a:defRPr>
            </a:lvl8pPr>
            <a:lvl9pPr marL="4069240" indent="-239367" defTabSz="975754" eaLnBrk="0" fontAlgn="base" hangingPunct="0">
              <a:spcBef>
                <a:spcPct val="30000"/>
              </a:spcBef>
              <a:spcAft>
                <a:spcPct val="0"/>
              </a:spcAft>
              <a:defRPr sz="1300">
                <a:solidFill>
                  <a:schemeClr val="tx1"/>
                </a:solidFill>
                <a:latin typeface="Arial" charset="0"/>
                <a:cs typeface="Arial" charset="0"/>
              </a:defRPr>
            </a:lvl9pPr>
          </a:lstStyle>
          <a:p>
            <a:pPr eaLnBrk="1" hangingPunct="1">
              <a:spcBef>
                <a:spcPct val="0"/>
              </a:spcBef>
            </a:pPr>
            <a:fld id="{3DA4C968-C062-4258-AFAD-5613D782EC8A}" type="slidenum">
              <a:rPr lang="en-US" altLang="en-US" smtClean="0"/>
              <a:pPr eaLnBrk="1" hangingPunct="1">
                <a:spcBef>
                  <a:spcPct val="0"/>
                </a:spcBef>
              </a:pPr>
              <a:t>33</a:t>
            </a:fld>
            <a:endParaRPr lang="en-US" altLang="en-US" smtClean="0"/>
          </a:p>
        </p:txBody>
      </p:sp>
    </p:spTree>
    <p:extLst>
      <p:ext uri="{BB962C8B-B14F-4D97-AF65-F5344CB8AC3E}">
        <p14:creationId xmlns:p14="http://schemas.microsoft.com/office/powerpoint/2010/main" val="119633086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r>
              <a:rPr lang="en-US" sz="800" dirty="0"/>
              <a:t>And important to mention:  those quantities and configuration can be adjusted on site with no hardware or program change.</a:t>
            </a:r>
          </a:p>
        </p:txBody>
      </p:sp>
      <p:sp>
        <p:nvSpPr>
          <p:cNvPr id="41988" name="Slide Number Placeholder 3"/>
          <p:cNvSpPr>
            <a:spLocks noGrp="1"/>
          </p:cNvSpPr>
          <p:nvPr>
            <p:ph type="sldNum" sz="quarter" idx="5"/>
          </p:nvPr>
        </p:nvSpPr>
        <p:spPr>
          <a:noFill/>
        </p:spPr>
        <p:txBody>
          <a:bodyPr/>
          <a:lstStyle>
            <a:lvl1pPr defTabSz="975754" eaLnBrk="0" hangingPunct="0">
              <a:spcBef>
                <a:spcPct val="30000"/>
              </a:spcBef>
              <a:defRPr sz="1300">
                <a:solidFill>
                  <a:schemeClr val="tx1"/>
                </a:solidFill>
                <a:latin typeface="Arial" charset="0"/>
                <a:cs typeface="Arial" charset="0"/>
              </a:defRPr>
            </a:lvl1pPr>
            <a:lvl2pPr marL="777943" indent="-299209" defTabSz="975754" eaLnBrk="0" hangingPunct="0">
              <a:spcBef>
                <a:spcPct val="30000"/>
              </a:spcBef>
              <a:defRPr sz="1300">
                <a:solidFill>
                  <a:schemeClr val="tx1"/>
                </a:solidFill>
                <a:latin typeface="Arial" charset="0"/>
                <a:cs typeface="Arial" charset="0"/>
              </a:defRPr>
            </a:lvl2pPr>
            <a:lvl3pPr marL="1196835" indent="-239367" defTabSz="975754" eaLnBrk="0" hangingPunct="0">
              <a:spcBef>
                <a:spcPct val="30000"/>
              </a:spcBef>
              <a:defRPr sz="1300">
                <a:solidFill>
                  <a:schemeClr val="tx1"/>
                </a:solidFill>
                <a:latin typeface="Arial" charset="0"/>
                <a:cs typeface="Arial" charset="0"/>
              </a:defRPr>
            </a:lvl3pPr>
            <a:lvl4pPr marL="1675569" indent="-239367" defTabSz="975754" eaLnBrk="0" hangingPunct="0">
              <a:spcBef>
                <a:spcPct val="30000"/>
              </a:spcBef>
              <a:defRPr sz="1300">
                <a:solidFill>
                  <a:schemeClr val="tx1"/>
                </a:solidFill>
                <a:latin typeface="Arial" charset="0"/>
                <a:cs typeface="Arial" charset="0"/>
              </a:defRPr>
            </a:lvl4pPr>
            <a:lvl5pPr marL="2154304" indent="-239367" defTabSz="975754" eaLnBrk="0" hangingPunct="0">
              <a:spcBef>
                <a:spcPct val="30000"/>
              </a:spcBef>
              <a:defRPr sz="1300">
                <a:solidFill>
                  <a:schemeClr val="tx1"/>
                </a:solidFill>
                <a:latin typeface="Arial" charset="0"/>
                <a:cs typeface="Arial" charset="0"/>
              </a:defRPr>
            </a:lvl5pPr>
            <a:lvl6pPr marL="2633038" indent="-239367" defTabSz="975754" eaLnBrk="0" fontAlgn="base" hangingPunct="0">
              <a:spcBef>
                <a:spcPct val="30000"/>
              </a:spcBef>
              <a:spcAft>
                <a:spcPct val="0"/>
              </a:spcAft>
              <a:defRPr sz="1300">
                <a:solidFill>
                  <a:schemeClr val="tx1"/>
                </a:solidFill>
                <a:latin typeface="Arial" charset="0"/>
                <a:cs typeface="Arial" charset="0"/>
              </a:defRPr>
            </a:lvl6pPr>
            <a:lvl7pPr marL="3111772" indent="-239367" defTabSz="975754" eaLnBrk="0" fontAlgn="base" hangingPunct="0">
              <a:spcBef>
                <a:spcPct val="30000"/>
              </a:spcBef>
              <a:spcAft>
                <a:spcPct val="0"/>
              </a:spcAft>
              <a:defRPr sz="1300">
                <a:solidFill>
                  <a:schemeClr val="tx1"/>
                </a:solidFill>
                <a:latin typeface="Arial" charset="0"/>
                <a:cs typeface="Arial" charset="0"/>
              </a:defRPr>
            </a:lvl7pPr>
            <a:lvl8pPr marL="3590506" indent="-239367" defTabSz="975754" eaLnBrk="0" fontAlgn="base" hangingPunct="0">
              <a:spcBef>
                <a:spcPct val="30000"/>
              </a:spcBef>
              <a:spcAft>
                <a:spcPct val="0"/>
              </a:spcAft>
              <a:defRPr sz="1300">
                <a:solidFill>
                  <a:schemeClr val="tx1"/>
                </a:solidFill>
                <a:latin typeface="Arial" charset="0"/>
                <a:cs typeface="Arial" charset="0"/>
              </a:defRPr>
            </a:lvl8pPr>
            <a:lvl9pPr marL="4069240" indent="-239367" defTabSz="975754" eaLnBrk="0" fontAlgn="base" hangingPunct="0">
              <a:spcBef>
                <a:spcPct val="30000"/>
              </a:spcBef>
              <a:spcAft>
                <a:spcPct val="0"/>
              </a:spcAft>
              <a:defRPr sz="1300">
                <a:solidFill>
                  <a:schemeClr val="tx1"/>
                </a:solidFill>
                <a:latin typeface="Arial" charset="0"/>
                <a:cs typeface="Arial" charset="0"/>
              </a:defRPr>
            </a:lvl9pPr>
          </a:lstStyle>
          <a:p>
            <a:pPr eaLnBrk="1" hangingPunct="1">
              <a:spcBef>
                <a:spcPct val="0"/>
              </a:spcBef>
            </a:pPr>
            <a:fld id="{3DA4C968-C062-4258-AFAD-5613D782EC8A}" type="slidenum">
              <a:rPr lang="en-US" altLang="en-US" smtClean="0"/>
              <a:pPr eaLnBrk="1" hangingPunct="1">
                <a:spcBef>
                  <a:spcPct val="0"/>
                </a:spcBef>
              </a:pPr>
              <a:t>34</a:t>
            </a:fld>
            <a:endParaRPr lang="en-US" altLang="en-US" smtClean="0"/>
          </a:p>
        </p:txBody>
      </p:sp>
    </p:spTree>
    <p:extLst>
      <p:ext uri="{BB962C8B-B14F-4D97-AF65-F5344CB8AC3E}">
        <p14:creationId xmlns:p14="http://schemas.microsoft.com/office/powerpoint/2010/main" val="21493680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a:ln/>
        </p:spPr>
      </p:sp>
      <p:sp>
        <p:nvSpPr>
          <p:cNvPr id="38915" name="Notes Placeholder 2"/>
          <p:cNvSpPr>
            <a:spLocks noGrp="1"/>
          </p:cNvSpPr>
          <p:nvPr>
            <p:ph type="body" idx="1"/>
          </p:nvPr>
        </p:nvSpPr>
        <p:spPr>
          <a:noFill/>
        </p:spPr>
        <p:txBody>
          <a:bodyPr/>
          <a:lstStyle/>
          <a:p>
            <a:pPr marL="0" indent="0">
              <a:buFont typeface="+mj-lt"/>
              <a:buNone/>
            </a:pPr>
            <a:r>
              <a:rPr lang="en-CA" altLang="en-US" dirty="0" smtClean="0"/>
              <a:t>The IPC9521 provides a full automation as a BMS would provide</a:t>
            </a:r>
            <a:r>
              <a:rPr lang="en-CA" altLang="en-US" baseline="0" dirty="0" smtClean="0"/>
              <a:t> </a:t>
            </a:r>
            <a:r>
              <a:rPr lang="en-CA" altLang="en-US" u="sng" baseline="0" dirty="0" smtClean="0"/>
              <a:t>but</a:t>
            </a:r>
            <a:r>
              <a:rPr lang="en-CA" altLang="en-US" baseline="0" dirty="0" smtClean="0"/>
              <a:t> </a:t>
            </a:r>
            <a:r>
              <a:rPr lang="en-CA" altLang="en-US" dirty="0" smtClean="0"/>
              <a:t>with additional optimization features and options that the plant</a:t>
            </a:r>
            <a:r>
              <a:rPr lang="en-CA" altLang="en-US" baseline="0" dirty="0" smtClean="0"/>
              <a:t> module of a BMS can’t match.</a:t>
            </a:r>
          </a:p>
          <a:p>
            <a:pPr marL="0" indent="0">
              <a:buFont typeface="+mj-lt"/>
              <a:buNone/>
            </a:pPr>
            <a:endParaRPr lang="en-CA" altLang="en-US" dirty="0" smtClean="0"/>
          </a:p>
          <a:p>
            <a:pPr marL="228600" indent="-228600">
              <a:buFont typeface="+mj-lt"/>
              <a:buAutoNum type="arabicPeriod"/>
            </a:pPr>
            <a:r>
              <a:rPr lang="en-CA" altLang="en-US" baseline="0" dirty="0" smtClean="0"/>
              <a:t>If associated with Design Envelope pumps on the primary loop, the true best efficiency staging optimization can be therefore applied. </a:t>
            </a:r>
            <a:r>
              <a:rPr lang="en-US" sz="1200" kern="1200" dirty="0" smtClean="0">
                <a:solidFill>
                  <a:schemeClr val="tx1"/>
                </a:solidFill>
                <a:effectLst/>
                <a:latin typeface="Arial" charset="0"/>
                <a:ea typeface="ＭＳ Ｐゴシック" pitchFamily="34" charset="-128"/>
                <a:cs typeface="Arial" charset="0"/>
              </a:rPr>
              <a:t>In tandem with Design Envelope pumps, Parallel Sensorless</a:t>
            </a:r>
            <a:r>
              <a:rPr lang="en-US" sz="1200" kern="1200" baseline="30000" dirty="0" smtClean="0">
                <a:solidFill>
                  <a:schemeClr val="tx1"/>
                </a:solidFill>
                <a:effectLst/>
                <a:latin typeface="Arial" charset="0"/>
                <a:ea typeface="ＭＳ Ｐゴシック" pitchFamily="34" charset="-128"/>
                <a:cs typeface="Arial" charset="0"/>
              </a:rPr>
              <a:t>TM</a:t>
            </a:r>
            <a:r>
              <a:rPr lang="en-US" sz="1200" kern="1200" dirty="0" smtClean="0">
                <a:solidFill>
                  <a:schemeClr val="tx1"/>
                </a:solidFill>
                <a:effectLst/>
                <a:latin typeface="Arial" charset="0"/>
                <a:ea typeface="ＭＳ Ｐゴシック" pitchFamily="34" charset="-128"/>
                <a:cs typeface="Arial" charset="0"/>
              </a:rPr>
              <a:t> staging of pumps can be implemented to meet system demand while maintaining minimum flow rates for the chillers in operation.</a:t>
            </a:r>
            <a:endParaRPr lang="en-CA" altLang="en-US" baseline="0" dirty="0" smtClean="0"/>
          </a:p>
          <a:p>
            <a:pPr marL="228600" indent="-228600">
              <a:buFont typeface="+mj-lt"/>
              <a:buAutoNum type="arabicPeriod"/>
            </a:pPr>
            <a:r>
              <a:rPr lang="en-CA" altLang="en-US" baseline="0" dirty="0" smtClean="0"/>
              <a:t>As well as the true best efficiency, the IPC9521 will empower the quadratic control curve to respond to system demand for an optimized </a:t>
            </a:r>
            <a:r>
              <a:rPr lang="en-CA" altLang="en-US" i="1" baseline="0" dirty="0" smtClean="0"/>
              <a:t>system delta T </a:t>
            </a:r>
            <a:r>
              <a:rPr lang="en-CA" altLang="en-US" baseline="0" dirty="0" smtClean="0"/>
              <a:t>and an improved plant efficiency, increasing the building comfort.</a:t>
            </a:r>
          </a:p>
          <a:p>
            <a:pPr marL="228600" marR="0" indent="-228600" algn="l" defTabSz="914400" rtl="0" eaLnBrk="0" fontAlgn="base" latinLnBrk="0" hangingPunct="0">
              <a:lnSpc>
                <a:spcPct val="100000"/>
              </a:lnSpc>
              <a:spcBef>
                <a:spcPct val="30000"/>
              </a:spcBef>
              <a:spcAft>
                <a:spcPct val="0"/>
              </a:spcAft>
              <a:buClrTx/>
              <a:buSzTx/>
              <a:buFont typeface="+mj-lt"/>
              <a:buAutoNum type="arabicPeriod"/>
              <a:tabLst/>
              <a:defRPr/>
            </a:pPr>
            <a:r>
              <a:rPr lang="en-CA" altLang="en-US" baseline="0" dirty="0" smtClean="0"/>
              <a:t>The IPC9521 is a great opportunity to convert a 3-way valve distribution systems to a variable flow system.</a:t>
            </a:r>
          </a:p>
          <a:p>
            <a:pPr marL="228600" indent="-228600">
              <a:buFont typeface="+mj-lt"/>
              <a:buAutoNum type="arabicPeriod"/>
            </a:pPr>
            <a:r>
              <a:rPr lang="en-CA" altLang="en-US" dirty="0" smtClean="0"/>
              <a:t>Several standard chiller configurations are already preprogrammed. The screen view updates automatically, </a:t>
            </a:r>
            <a:r>
              <a:rPr lang="en-CA" altLang="en-US" baseline="0" dirty="0" smtClean="0"/>
              <a:t>reflecting changes in the plant configuration. Identically, remote device serial communications are configurable from the setup screen. With further parameters also configurable directly on screen, it makes this control system the first one type in its category.</a:t>
            </a:r>
          </a:p>
          <a:p>
            <a:pPr marL="228600" indent="-228600">
              <a:buFont typeface="+mj-lt"/>
              <a:buAutoNum type="arabicPeriod"/>
            </a:pPr>
            <a:r>
              <a:rPr lang="en-CA" altLang="en-US" baseline="0" dirty="0" smtClean="0"/>
              <a:t>Finally, as mentioned previously, the IPC 9521 is available as basic 90.1 compliant configuration. Nevertheless if building condition and requirement change with time, the owner will  be able to upgrade to higher optimization modules at future date.</a:t>
            </a:r>
            <a:endParaRPr lang="en-CA" altLang="en-US" dirty="0" smtClean="0"/>
          </a:p>
        </p:txBody>
      </p:sp>
      <p:sp>
        <p:nvSpPr>
          <p:cNvPr id="38916" name="Slide Number Placeholder 3"/>
          <p:cNvSpPr>
            <a:spLocks noGrp="1"/>
          </p:cNvSpPr>
          <p:nvPr>
            <p:ph type="sldNum" sz="quarter" idx="5"/>
          </p:nvPr>
        </p:nvSpPr>
        <p:spPr>
          <a:noFill/>
        </p:spPr>
        <p:txBody>
          <a:bodyPr/>
          <a:lstStyle>
            <a:lvl1pPr defTabSz="931863" eaLnBrk="0" hangingPunct="0">
              <a:spcBef>
                <a:spcPct val="30000"/>
              </a:spcBef>
              <a:defRPr sz="1200">
                <a:solidFill>
                  <a:schemeClr val="tx1"/>
                </a:solidFill>
                <a:latin typeface="Arial" charset="0"/>
                <a:cs typeface="Arial" charset="0"/>
              </a:defRPr>
            </a:lvl1pPr>
            <a:lvl2pPr marL="742950" indent="-285750" defTabSz="931863" eaLnBrk="0" hangingPunct="0">
              <a:spcBef>
                <a:spcPct val="30000"/>
              </a:spcBef>
              <a:defRPr sz="1200">
                <a:solidFill>
                  <a:schemeClr val="tx1"/>
                </a:solidFill>
                <a:latin typeface="Arial" charset="0"/>
                <a:cs typeface="Arial" charset="0"/>
              </a:defRPr>
            </a:lvl2pPr>
            <a:lvl3pPr marL="1143000" indent="-228600" defTabSz="931863" eaLnBrk="0" hangingPunct="0">
              <a:spcBef>
                <a:spcPct val="30000"/>
              </a:spcBef>
              <a:defRPr sz="1200">
                <a:solidFill>
                  <a:schemeClr val="tx1"/>
                </a:solidFill>
                <a:latin typeface="Arial" charset="0"/>
                <a:cs typeface="Arial" charset="0"/>
              </a:defRPr>
            </a:lvl3pPr>
            <a:lvl4pPr marL="1600200" indent="-228600" defTabSz="931863" eaLnBrk="0" hangingPunct="0">
              <a:spcBef>
                <a:spcPct val="30000"/>
              </a:spcBef>
              <a:defRPr sz="1200">
                <a:solidFill>
                  <a:schemeClr val="tx1"/>
                </a:solidFill>
                <a:latin typeface="Arial" charset="0"/>
                <a:cs typeface="Arial" charset="0"/>
              </a:defRPr>
            </a:lvl4pPr>
            <a:lvl5pPr marL="2057400" indent="-228600" defTabSz="931863" eaLnBrk="0" hangingPunct="0">
              <a:spcBef>
                <a:spcPct val="30000"/>
              </a:spcBef>
              <a:defRPr sz="1200">
                <a:solidFill>
                  <a:schemeClr val="tx1"/>
                </a:solidFill>
                <a:latin typeface="Arial" charset="0"/>
                <a:cs typeface="Arial" charset="0"/>
              </a:defRPr>
            </a:lvl5pPr>
            <a:lvl6pPr marL="2514600" indent="-228600" defTabSz="931863" eaLnBrk="0" fontAlgn="base" hangingPunct="0">
              <a:spcBef>
                <a:spcPct val="30000"/>
              </a:spcBef>
              <a:spcAft>
                <a:spcPct val="0"/>
              </a:spcAft>
              <a:defRPr sz="1200">
                <a:solidFill>
                  <a:schemeClr val="tx1"/>
                </a:solidFill>
                <a:latin typeface="Arial" charset="0"/>
                <a:cs typeface="Arial" charset="0"/>
              </a:defRPr>
            </a:lvl6pPr>
            <a:lvl7pPr marL="2971800" indent="-228600" defTabSz="931863" eaLnBrk="0" fontAlgn="base" hangingPunct="0">
              <a:spcBef>
                <a:spcPct val="30000"/>
              </a:spcBef>
              <a:spcAft>
                <a:spcPct val="0"/>
              </a:spcAft>
              <a:defRPr sz="1200">
                <a:solidFill>
                  <a:schemeClr val="tx1"/>
                </a:solidFill>
                <a:latin typeface="Arial" charset="0"/>
                <a:cs typeface="Arial" charset="0"/>
              </a:defRPr>
            </a:lvl7pPr>
            <a:lvl8pPr marL="3429000" indent="-228600" defTabSz="931863" eaLnBrk="0" fontAlgn="base" hangingPunct="0">
              <a:spcBef>
                <a:spcPct val="30000"/>
              </a:spcBef>
              <a:spcAft>
                <a:spcPct val="0"/>
              </a:spcAft>
              <a:defRPr sz="1200">
                <a:solidFill>
                  <a:schemeClr val="tx1"/>
                </a:solidFill>
                <a:latin typeface="Arial" charset="0"/>
                <a:cs typeface="Arial" charset="0"/>
              </a:defRPr>
            </a:lvl8pPr>
            <a:lvl9pPr marL="3886200" indent="-228600" defTabSz="931863" eaLnBrk="0" fontAlgn="base" hangingPunct="0">
              <a:spcBef>
                <a:spcPct val="30000"/>
              </a:spcBef>
              <a:spcAft>
                <a:spcPct val="0"/>
              </a:spcAft>
              <a:defRPr sz="1200">
                <a:solidFill>
                  <a:schemeClr val="tx1"/>
                </a:solidFill>
                <a:latin typeface="Arial" charset="0"/>
                <a:cs typeface="Arial" charset="0"/>
              </a:defRPr>
            </a:lvl9pPr>
          </a:lstStyle>
          <a:p>
            <a:pPr eaLnBrk="1" hangingPunct="1">
              <a:spcBef>
                <a:spcPct val="0"/>
              </a:spcBef>
            </a:pPr>
            <a:fld id="{F3A9A4A4-2A31-48C5-8001-7F3D47945603}" type="slidenum">
              <a:rPr lang="en-US" altLang="en-US" smtClean="0"/>
              <a:pPr eaLnBrk="1" hangingPunct="1">
                <a:spcBef>
                  <a:spcPct val="0"/>
                </a:spcBef>
              </a:pPr>
              <a:t>37</a:t>
            </a:fld>
            <a:endParaRPr lang="en-US" altLang="en-US" smtClean="0"/>
          </a:p>
        </p:txBody>
      </p:sp>
    </p:spTree>
    <p:extLst>
      <p:ext uri="{BB962C8B-B14F-4D97-AF65-F5344CB8AC3E}">
        <p14:creationId xmlns:p14="http://schemas.microsoft.com/office/powerpoint/2010/main" val="93475847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a:ln/>
        </p:spPr>
      </p:sp>
      <p:sp>
        <p:nvSpPr>
          <p:cNvPr id="40963" name="Notes Placeholder 2"/>
          <p:cNvSpPr>
            <a:spLocks noGrp="1"/>
          </p:cNvSpPr>
          <p:nvPr>
            <p:ph type="body" idx="1"/>
          </p:nvPr>
        </p:nvSpPr>
        <p:spPr/>
        <p:txBody>
          <a:bodyPr/>
          <a:lstStyle/>
          <a:p>
            <a:pPr>
              <a:defRPr/>
            </a:pPr>
            <a:endParaRPr lang="en-US" sz="1300" dirty="0" smtClean="0"/>
          </a:p>
          <a:p>
            <a:pPr lvl="0"/>
            <a:r>
              <a:rPr lang="en-US" sz="1200" kern="1200" dirty="0" smtClean="0">
                <a:solidFill>
                  <a:schemeClr val="tx1"/>
                </a:solidFill>
                <a:effectLst/>
                <a:latin typeface="Arial" charset="0"/>
                <a:ea typeface="ＭＳ Ｐゴシック" pitchFamily="34" charset="-128"/>
                <a:cs typeface="Arial" charset="0"/>
              </a:rPr>
              <a:t>Compliance with ASHRAE 90.1 2013 </a:t>
            </a:r>
            <a:endParaRPr lang="en-US" sz="1600" kern="1200" dirty="0" smtClean="0">
              <a:solidFill>
                <a:schemeClr val="tx1"/>
              </a:solidFill>
              <a:effectLst/>
              <a:latin typeface="Arial" charset="0"/>
              <a:ea typeface="ＭＳ Ｐゴシック" pitchFamily="34" charset="-128"/>
              <a:cs typeface="Arial" charset="0"/>
            </a:endParaRPr>
          </a:p>
          <a:p>
            <a:pPr lvl="0"/>
            <a:r>
              <a:rPr lang="en-US" sz="1600" kern="1200" dirty="0" smtClean="0">
                <a:solidFill>
                  <a:schemeClr val="tx1"/>
                </a:solidFill>
                <a:effectLst/>
                <a:latin typeface="Arial" charset="0"/>
                <a:ea typeface="ＭＳ Ｐゴシック" pitchFamily="34" charset="-128"/>
                <a:cs typeface="Arial" charset="0"/>
              </a:rPr>
              <a:t>-</a:t>
            </a:r>
            <a:r>
              <a:rPr lang="en-US" sz="1600" kern="1200" baseline="0" dirty="0" smtClean="0">
                <a:solidFill>
                  <a:schemeClr val="tx1"/>
                </a:solidFill>
                <a:effectLst/>
                <a:latin typeface="Arial" charset="0"/>
                <a:ea typeface="ＭＳ Ｐゴシック" pitchFamily="34" charset="-128"/>
                <a:cs typeface="Arial" charset="0"/>
              </a:rPr>
              <a:t> </a:t>
            </a:r>
            <a:r>
              <a:rPr lang="en-US" sz="1200" kern="1200" dirty="0" smtClean="0">
                <a:solidFill>
                  <a:schemeClr val="tx1"/>
                </a:solidFill>
                <a:effectLst/>
                <a:latin typeface="Arial" charset="0"/>
                <a:ea typeface="ＭＳ Ｐゴシック" pitchFamily="34" charset="-128"/>
                <a:cs typeface="Arial" charset="0"/>
              </a:rPr>
              <a:t>provides 70% savings when system flow is at 50% of design</a:t>
            </a:r>
            <a:endParaRPr lang="en-US" sz="1600" kern="1200" dirty="0" smtClean="0">
              <a:solidFill>
                <a:schemeClr val="tx1"/>
              </a:solidFill>
              <a:effectLst/>
              <a:latin typeface="Arial" charset="0"/>
              <a:ea typeface="ＭＳ Ｐゴシック" pitchFamily="34" charset="-128"/>
              <a:cs typeface="Arial" charset="0"/>
            </a:endParaRPr>
          </a:p>
          <a:p>
            <a:pPr marL="0" marR="0" lvl="1"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charset="0"/>
                <a:ea typeface="ＭＳ Ｐゴシック" pitchFamily="34" charset="-128"/>
                <a:cs typeface="Arial" charset="0"/>
              </a:rPr>
              <a:t>- As flow/load decreases, the controller reduces the pump speed and keeps one valve as open as possible.</a:t>
            </a:r>
            <a:endParaRPr lang="en-US" sz="1600" kern="1200" dirty="0" smtClean="0">
              <a:solidFill>
                <a:schemeClr val="tx1"/>
              </a:solidFill>
              <a:effectLst/>
              <a:latin typeface="Arial" charset="0"/>
              <a:ea typeface="ＭＳ Ｐゴシック" pitchFamily="34" charset="-128"/>
              <a:cs typeface="Arial" charset="0"/>
            </a:endParaRPr>
          </a:p>
          <a:p>
            <a:pPr>
              <a:defRPr/>
            </a:pPr>
            <a:endParaRPr lang="en-US" sz="1300" dirty="0" smtClean="0"/>
          </a:p>
          <a:p>
            <a:pPr>
              <a:defRPr/>
            </a:pPr>
            <a:endParaRPr lang="en-US" sz="1300" dirty="0" smtClean="0"/>
          </a:p>
          <a:p>
            <a:pPr>
              <a:defRPr/>
            </a:pPr>
            <a:endParaRPr lang="en-US" sz="1300" dirty="0" smtClean="0"/>
          </a:p>
          <a:p>
            <a:pPr>
              <a:defRPr/>
            </a:pPr>
            <a:r>
              <a:rPr lang="en-US" sz="1300" dirty="0" smtClean="0"/>
              <a:t>6.5.4.2 </a:t>
            </a:r>
            <a:r>
              <a:rPr lang="en-US" sz="1300" dirty="0"/>
              <a:t>Hydronic Variable Flow Systems. HV AC pumping systems having a total pump system</a:t>
            </a:r>
          </a:p>
          <a:p>
            <a:pPr>
              <a:defRPr/>
            </a:pPr>
            <a:r>
              <a:rPr lang="en-US" sz="1300" dirty="0"/>
              <a:t>power exceeding </a:t>
            </a:r>
            <a:r>
              <a:rPr lang="en-US" sz="1300" dirty="0" err="1"/>
              <a:t>lO</a:t>
            </a:r>
            <a:r>
              <a:rPr lang="en-US" sz="1300" dirty="0"/>
              <a:t> HP that include control valves designed to modulate or step open and close as</a:t>
            </a:r>
          </a:p>
          <a:p>
            <a:pPr>
              <a:defRPr/>
            </a:pPr>
            <a:r>
              <a:rPr lang="en-US" sz="1300" dirty="0"/>
              <a:t>a function of load shall be designed for variable fluid flow and shall be capable of reducing</a:t>
            </a:r>
          </a:p>
          <a:p>
            <a:pPr>
              <a:defRPr/>
            </a:pPr>
            <a:r>
              <a:rPr lang="en-US" sz="1300" dirty="0"/>
              <a:t>pump flow rates to 50% or less of the design flow rate. Individual chilled-water pumps serving</a:t>
            </a:r>
          </a:p>
          <a:p>
            <a:pPr>
              <a:defRPr/>
            </a:pPr>
            <a:r>
              <a:rPr lang="en-US" sz="1300" dirty="0"/>
              <a:t>variable-flow systems having motors exceeding 5 </a:t>
            </a:r>
            <a:r>
              <a:rPr lang="en-US" sz="1300" dirty="0" err="1"/>
              <a:t>hp</a:t>
            </a:r>
            <a:r>
              <a:rPr lang="en-US" sz="1300" dirty="0"/>
              <a:t> shall have controls and/or devices (such as</a:t>
            </a:r>
          </a:p>
          <a:p>
            <a:pPr>
              <a:defRPr/>
            </a:pPr>
            <a:r>
              <a:rPr lang="en-US" sz="1300" dirty="0"/>
              <a:t>variable-speed control) that will result in pump motor demand of no more than 30% of design</a:t>
            </a:r>
          </a:p>
          <a:p>
            <a:pPr>
              <a:defRPr/>
            </a:pPr>
            <a:r>
              <a:rPr lang="en-US" sz="1300" dirty="0"/>
              <a:t>wattage at 50% of design water flow. The controls or devices shall be </a:t>
            </a:r>
            <a:r>
              <a:rPr lang="en-US" sz="1300" dirty="0" smtClean="0"/>
              <a:t>controlled </a:t>
            </a:r>
            <a:r>
              <a:rPr lang="en-US" sz="1300" dirty="0"/>
              <a:t>as a function of</a:t>
            </a:r>
          </a:p>
          <a:p>
            <a:pPr>
              <a:defRPr/>
            </a:pPr>
            <a:r>
              <a:rPr lang="en-US" sz="1300" dirty="0"/>
              <a:t>desired flow or to maintain a minimum required differential pressure. Differential pressure shall be</a:t>
            </a:r>
          </a:p>
          <a:p>
            <a:pPr>
              <a:defRPr/>
            </a:pPr>
            <a:r>
              <a:rPr lang="en-US" sz="1300" dirty="0"/>
              <a:t>measured at or near the most remote heat exchanger or the heat exchanger requiring the greatest</a:t>
            </a:r>
          </a:p>
          <a:p>
            <a:pPr>
              <a:defRPr/>
            </a:pPr>
            <a:r>
              <a:rPr lang="en-US" sz="1300" dirty="0"/>
              <a:t>differential pressure. The differential pressure </a:t>
            </a:r>
            <a:r>
              <a:rPr lang="en-US" sz="1300" dirty="0" err="1"/>
              <a:t>setpoint</a:t>
            </a:r>
            <a:r>
              <a:rPr lang="en-US" sz="1300" dirty="0"/>
              <a:t> shall be no more than 110% of that required</a:t>
            </a:r>
          </a:p>
          <a:p>
            <a:pPr>
              <a:defRPr/>
            </a:pPr>
            <a:r>
              <a:rPr lang="en-US" sz="1300" dirty="0"/>
              <a:t>to achieve design flow through the heat exchanger. Where differential pressure control is used to</a:t>
            </a:r>
          </a:p>
          <a:p>
            <a:pPr>
              <a:defRPr/>
            </a:pPr>
            <a:r>
              <a:rPr lang="en-US" sz="1300" dirty="0"/>
              <a:t>comply with this section and DOC systems are used, </a:t>
            </a:r>
            <a:r>
              <a:rPr lang="en-US" sz="1300" b="1" dirty="0">
                <a:solidFill>
                  <a:srgbClr val="EE3524"/>
                </a:solidFill>
              </a:rPr>
              <a:t>the </a:t>
            </a:r>
            <a:r>
              <a:rPr lang="en-US" sz="1300" b="1" dirty="0" err="1">
                <a:solidFill>
                  <a:srgbClr val="EE3524"/>
                </a:solidFill>
              </a:rPr>
              <a:t>setpoint</a:t>
            </a:r>
            <a:r>
              <a:rPr lang="en-US" sz="1300" b="1" dirty="0">
                <a:solidFill>
                  <a:srgbClr val="EE3524"/>
                </a:solidFill>
              </a:rPr>
              <a:t> shall be reset downward based on</a:t>
            </a:r>
          </a:p>
          <a:p>
            <a:pPr>
              <a:defRPr/>
            </a:pPr>
            <a:r>
              <a:rPr lang="en-US" sz="1300" b="1" dirty="0">
                <a:solidFill>
                  <a:srgbClr val="EE3524"/>
                </a:solidFill>
              </a:rPr>
              <a:t>valve positions until one valve is nearly wide open.</a:t>
            </a:r>
          </a:p>
          <a:p>
            <a:pPr>
              <a:defRPr/>
            </a:pPr>
            <a:endParaRPr lang="en-US" altLang="en-US" sz="800" dirty="0"/>
          </a:p>
        </p:txBody>
      </p:sp>
      <p:sp>
        <p:nvSpPr>
          <p:cNvPr id="40964" name="Slide Number Placeholder 3"/>
          <p:cNvSpPr>
            <a:spLocks noGrp="1"/>
          </p:cNvSpPr>
          <p:nvPr>
            <p:ph type="sldNum" sz="quarter" idx="5"/>
          </p:nvPr>
        </p:nvSpPr>
        <p:spPr/>
        <p:txBody>
          <a:bodyPr/>
          <a:lstStyle>
            <a:lvl1pPr defTabSz="975754" eaLnBrk="0" hangingPunct="0">
              <a:spcBef>
                <a:spcPct val="30000"/>
              </a:spcBef>
              <a:defRPr sz="1300">
                <a:solidFill>
                  <a:schemeClr val="tx1"/>
                </a:solidFill>
                <a:latin typeface="Arial" charset="0"/>
                <a:cs typeface="Arial" charset="0"/>
              </a:defRPr>
            </a:lvl1pPr>
            <a:lvl2pPr marL="777943" indent="-299209" defTabSz="975754" eaLnBrk="0" hangingPunct="0">
              <a:spcBef>
                <a:spcPct val="30000"/>
              </a:spcBef>
              <a:defRPr sz="1300">
                <a:solidFill>
                  <a:schemeClr val="tx1"/>
                </a:solidFill>
                <a:latin typeface="Arial" charset="0"/>
                <a:cs typeface="Arial" charset="0"/>
              </a:defRPr>
            </a:lvl2pPr>
            <a:lvl3pPr marL="1196835" indent="-239367" defTabSz="975754" eaLnBrk="0" hangingPunct="0">
              <a:spcBef>
                <a:spcPct val="30000"/>
              </a:spcBef>
              <a:defRPr sz="1300">
                <a:solidFill>
                  <a:schemeClr val="tx1"/>
                </a:solidFill>
                <a:latin typeface="Arial" charset="0"/>
                <a:cs typeface="Arial" charset="0"/>
              </a:defRPr>
            </a:lvl3pPr>
            <a:lvl4pPr marL="1675569" indent="-239367" defTabSz="975754" eaLnBrk="0" hangingPunct="0">
              <a:spcBef>
                <a:spcPct val="30000"/>
              </a:spcBef>
              <a:defRPr sz="1300">
                <a:solidFill>
                  <a:schemeClr val="tx1"/>
                </a:solidFill>
                <a:latin typeface="Arial" charset="0"/>
                <a:cs typeface="Arial" charset="0"/>
              </a:defRPr>
            </a:lvl4pPr>
            <a:lvl5pPr marL="2154304" indent="-239367" defTabSz="975754" eaLnBrk="0" hangingPunct="0">
              <a:spcBef>
                <a:spcPct val="30000"/>
              </a:spcBef>
              <a:defRPr sz="1300">
                <a:solidFill>
                  <a:schemeClr val="tx1"/>
                </a:solidFill>
                <a:latin typeface="Arial" charset="0"/>
                <a:cs typeface="Arial" charset="0"/>
              </a:defRPr>
            </a:lvl5pPr>
            <a:lvl6pPr marL="2633038" indent="-239367" defTabSz="975754" eaLnBrk="0" fontAlgn="base" hangingPunct="0">
              <a:spcBef>
                <a:spcPct val="30000"/>
              </a:spcBef>
              <a:spcAft>
                <a:spcPct val="0"/>
              </a:spcAft>
              <a:defRPr sz="1300">
                <a:solidFill>
                  <a:schemeClr val="tx1"/>
                </a:solidFill>
                <a:latin typeface="Arial" charset="0"/>
                <a:cs typeface="Arial" charset="0"/>
              </a:defRPr>
            </a:lvl6pPr>
            <a:lvl7pPr marL="3111772" indent="-239367" defTabSz="975754" eaLnBrk="0" fontAlgn="base" hangingPunct="0">
              <a:spcBef>
                <a:spcPct val="30000"/>
              </a:spcBef>
              <a:spcAft>
                <a:spcPct val="0"/>
              </a:spcAft>
              <a:defRPr sz="1300">
                <a:solidFill>
                  <a:schemeClr val="tx1"/>
                </a:solidFill>
                <a:latin typeface="Arial" charset="0"/>
                <a:cs typeface="Arial" charset="0"/>
              </a:defRPr>
            </a:lvl7pPr>
            <a:lvl8pPr marL="3590506" indent="-239367" defTabSz="975754" eaLnBrk="0" fontAlgn="base" hangingPunct="0">
              <a:spcBef>
                <a:spcPct val="30000"/>
              </a:spcBef>
              <a:spcAft>
                <a:spcPct val="0"/>
              </a:spcAft>
              <a:defRPr sz="1300">
                <a:solidFill>
                  <a:schemeClr val="tx1"/>
                </a:solidFill>
                <a:latin typeface="Arial" charset="0"/>
                <a:cs typeface="Arial" charset="0"/>
              </a:defRPr>
            </a:lvl8pPr>
            <a:lvl9pPr marL="4069240" indent="-239367" defTabSz="975754" eaLnBrk="0" fontAlgn="base" hangingPunct="0">
              <a:spcBef>
                <a:spcPct val="30000"/>
              </a:spcBef>
              <a:spcAft>
                <a:spcPct val="0"/>
              </a:spcAft>
              <a:defRPr sz="1300">
                <a:solidFill>
                  <a:schemeClr val="tx1"/>
                </a:solidFill>
                <a:latin typeface="Arial" charset="0"/>
                <a:cs typeface="Arial" charset="0"/>
              </a:defRPr>
            </a:lvl9pPr>
          </a:lstStyle>
          <a:p>
            <a:pPr eaLnBrk="1" hangingPunct="1">
              <a:spcBef>
                <a:spcPct val="0"/>
              </a:spcBef>
              <a:defRPr/>
            </a:pPr>
            <a:fld id="{28E3A3F2-AA26-4ADE-A232-048988371917}" type="slidenum">
              <a:rPr lang="en-US" altLang="en-US" smtClean="0"/>
              <a:pPr eaLnBrk="1" hangingPunct="1">
                <a:spcBef>
                  <a:spcPct val="0"/>
                </a:spcBef>
                <a:defRPr/>
              </a:pPr>
              <a:t>38</a:t>
            </a:fld>
            <a:endParaRPr lang="en-US" altLang="en-US" smtClean="0"/>
          </a:p>
        </p:txBody>
      </p:sp>
    </p:spTree>
    <p:extLst>
      <p:ext uri="{BB962C8B-B14F-4D97-AF65-F5344CB8AC3E}">
        <p14:creationId xmlns:p14="http://schemas.microsoft.com/office/powerpoint/2010/main" val="18003386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a:ln/>
        </p:spPr>
      </p:sp>
      <p:sp>
        <p:nvSpPr>
          <p:cNvPr id="35843" name="Notes Placeholder 2"/>
          <p:cNvSpPr>
            <a:spLocks noGrp="1"/>
          </p:cNvSpPr>
          <p:nvPr>
            <p:ph type="body" idx="1"/>
          </p:nvPr>
        </p:nvSpPr>
        <p:spPr>
          <a:noFill/>
        </p:spPr>
        <p:txBody>
          <a:bodyPr/>
          <a:lstStyle/>
          <a:p>
            <a:r>
              <a:rPr lang="en-CA" altLang="en-US" smtClean="0"/>
              <a:t>Designed with the industry's latest on variable speed pumping technology, the IPS4000 brings to us breakthrough solutions that enables variable speed pumping system exceeds the efficiency levels demanded by the market today. It leverages advance pumping control technology, offering flexibility yet simple to implement with the lowest installed and lowest operating cost.</a:t>
            </a:r>
          </a:p>
          <a:p>
            <a:r>
              <a:rPr lang="en-CA" altLang="en-US" smtClean="0"/>
              <a:t>The IPS4000 series controllers are specifically designed to control multiple secondary pumps for HVAC systems in both heating and cooling applications. The IPS4000 Controller is capable of controlling up to six (6) variable speed pumps in parallel or standby configurations and up to 12 zones. </a:t>
            </a:r>
          </a:p>
          <a:p>
            <a:r>
              <a:rPr lang="en-CA" altLang="en-US" b="1" smtClean="0"/>
              <a:t>The IPS 4000 series controller comes in the following configurations and ranges.</a:t>
            </a:r>
            <a:r>
              <a:rPr lang="en-CA" altLang="en-US" smtClean="0"/>
              <a:t> </a:t>
            </a:r>
          </a:p>
          <a:p>
            <a:r>
              <a:rPr lang="en-CA" altLang="en-US" smtClean="0"/>
              <a:t>IPS 4001 (3 pumps and 2 zones) </a:t>
            </a:r>
          </a:p>
          <a:p>
            <a:r>
              <a:rPr lang="en-CA" altLang="en-US" smtClean="0"/>
              <a:t>IPS 4002 (4 pumps and 5 zones) </a:t>
            </a:r>
          </a:p>
          <a:p>
            <a:r>
              <a:rPr lang="en-CA" altLang="en-US" smtClean="0"/>
              <a:t>IPS 4003 (6 pumps and 12 zones</a:t>
            </a:r>
          </a:p>
          <a:p>
            <a:endParaRPr lang="en-CA" altLang="en-US" smtClean="0"/>
          </a:p>
        </p:txBody>
      </p:sp>
      <p:sp>
        <p:nvSpPr>
          <p:cNvPr id="35844" name="Slide Number Placeholder 3"/>
          <p:cNvSpPr>
            <a:spLocks noGrp="1"/>
          </p:cNvSpPr>
          <p:nvPr>
            <p:ph type="sldNum" sz="quarter" idx="5"/>
          </p:nvPr>
        </p:nvSpPr>
        <p:spPr>
          <a:noFill/>
        </p:spPr>
        <p:txBody>
          <a:bodyPr/>
          <a:lstStyle>
            <a:lvl1pPr defTabSz="931863" eaLnBrk="0" hangingPunct="0">
              <a:spcBef>
                <a:spcPct val="30000"/>
              </a:spcBef>
              <a:defRPr sz="1200">
                <a:solidFill>
                  <a:schemeClr val="tx1"/>
                </a:solidFill>
                <a:latin typeface="Arial" charset="0"/>
                <a:cs typeface="Arial" charset="0"/>
              </a:defRPr>
            </a:lvl1pPr>
            <a:lvl2pPr marL="742950" indent="-285750" defTabSz="931863" eaLnBrk="0" hangingPunct="0">
              <a:spcBef>
                <a:spcPct val="30000"/>
              </a:spcBef>
              <a:defRPr sz="1200">
                <a:solidFill>
                  <a:schemeClr val="tx1"/>
                </a:solidFill>
                <a:latin typeface="Arial" charset="0"/>
                <a:cs typeface="Arial" charset="0"/>
              </a:defRPr>
            </a:lvl2pPr>
            <a:lvl3pPr marL="1143000" indent="-228600" defTabSz="931863" eaLnBrk="0" hangingPunct="0">
              <a:spcBef>
                <a:spcPct val="30000"/>
              </a:spcBef>
              <a:defRPr sz="1200">
                <a:solidFill>
                  <a:schemeClr val="tx1"/>
                </a:solidFill>
                <a:latin typeface="Arial" charset="0"/>
                <a:cs typeface="Arial" charset="0"/>
              </a:defRPr>
            </a:lvl3pPr>
            <a:lvl4pPr marL="1600200" indent="-228600" defTabSz="931863" eaLnBrk="0" hangingPunct="0">
              <a:spcBef>
                <a:spcPct val="30000"/>
              </a:spcBef>
              <a:defRPr sz="1200">
                <a:solidFill>
                  <a:schemeClr val="tx1"/>
                </a:solidFill>
                <a:latin typeface="Arial" charset="0"/>
                <a:cs typeface="Arial" charset="0"/>
              </a:defRPr>
            </a:lvl4pPr>
            <a:lvl5pPr marL="2057400" indent="-228600" defTabSz="931863" eaLnBrk="0" hangingPunct="0">
              <a:spcBef>
                <a:spcPct val="30000"/>
              </a:spcBef>
              <a:defRPr sz="1200">
                <a:solidFill>
                  <a:schemeClr val="tx1"/>
                </a:solidFill>
                <a:latin typeface="Arial" charset="0"/>
                <a:cs typeface="Arial" charset="0"/>
              </a:defRPr>
            </a:lvl5pPr>
            <a:lvl6pPr marL="2514600" indent="-228600" defTabSz="931863" eaLnBrk="0" fontAlgn="base" hangingPunct="0">
              <a:spcBef>
                <a:spcPct val="30000"/>
              </a:spcBef>
              <a:spcAft>
                <a:spcPct val="0"/>
              </a:spcAft>
              <a:defRPr sz="1200">
                <a:solidFill>
                  <a:schemeClr val="tx1"/>
                </a:solidFill>
                <a:latin typeface="Arial" charset="0"/>
                <a:cs typeface="Arial" charset="0"/>
              </a:defRPr>
            </a:lvl6pPr>
            <a:lvl7pPr marL="2971800" indent="-228600" defTabSz="931863" eaLnBrk="0" fontAlgn="base" hangingPunct="0">
              <a:spcBef>
                <a:spcPct val="30000"/>
              </a:spcBef>
              <a:spcAft>
                <a:spcPct val="0"/>
              </a:spcAft>
              <a:defRPr sz="1200">
                <a:solidFill>
                  <a:schemeClr val="tx1"/>
                </a:solidFill>
                <a:latin typeface="Arial" charset="0"/>
                <a:cs typeface="Arial" charset="0"/>
              </a:defRPr>
            </a:lvl7pPr>
            <a:lvl8pPr marL="3429000" indent="-228600" defTabSz="931863" eaLnBrk="0" fontAlgn="base" hangingPunct="0">
              <a:spcBef>
                <a:spcPct val="30000"/>
              </a:spcBef>
              <a:spcAft>
                <a:spcPct val="0"/>
              </a:spcAft>
              <a:defRPr sz="1200">
                <a:solidFill>
                  <a:schemeClr val="tx1"/>
                </a:solidFill>
                <a:latin typeface="Arial" charset="0"/>
                <a:cs typeface="Arial" charset="0"/>
              </a:defRPr>
            </a:lvl8pPr>
            <a:lvl9pPr marL="3886200" indent="-228600" defTabSz="931863" eaLnBrk="0" fontAlgn="base" hangingPunct="0">
              <a:spcBef>
                <a:spcPct val="30000"/>
              </a:spcBef>
              <a:spcAft>
                <a:spcPct val="0"/>
              </a:spcAft>
              <a:defRPr sz="1200">
                <a:solidFill>
                  <a:schemeClr val="tx1"/>
                </a:solidFill>
                <a:latin typeface="Arial" charset="0"/>
                <a:cs typeface="Arial" charset="0"/>
              </a:defRPr>
            </a:lvl9pPr>
          </a:lstStyle>
          <a:p>
            <a:pPr eaLnBrk="1" hangingPunct="1">
              <a:spcBef>
                <a:spcPct val="0"/>
              </a:spcBef>
            </a:pPr>
            <a:fld id="{0F2F75B0-3BF9-438E-BFBB-268EE437E45E}" type="slidenum">
              <a:rPr lang="en-US" altLang="en-US" smtClean="0"/>
              <a:pPr eaLnBrk="1" hangingPunct="1">
                <a:spcBef>
                  <a:spcPct val="0"/>
                </a:spcBef>
              </a:pPr>
              <a:t>8</a:t>
            </a:fld>
            <a:endParaRPr lang="en-US" altLang="en-US" smtClean="0"/>
          </a:p>
        </p:txBody>
      </p:sp>
    </p:spTree>
    <p:extLst>
      <p:ext uri="{BB962C8B-B14F-4D97-AF65-F5344CB8AC3E}">
        <p14:creationId xmlns:p14="http://schemas.microsoft.com/office/powerpoint/2010/main" val="324362248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a:ln/>
        </p:spPr>
      </p:sp>
      <p:sp>
        <p:nvSpPr>
          <p:cNvPr id="40963" name="Notes Placeholder 2"/>
          <p:cNvSpPr>
            <a:spLocks noGrp="1"/>
          </p:cNvSpPr>
          <p:nvPr>
            <p:ph type="body" idx="1"/>
          </p:nvPr>
        </p:nvSpPr>
        <p:spPr/>
        <p:txBody>
          <a:bodyPr/>
          <a:lstStyle/>
          <a:p>
            <a:pPr>
              <a:defRPr/>
            </a:pPr>
            <a:r>
              <a:rPr lang="en-US" altLang="en-US" sz="800" dirty="0" smtClean="0"/>
              <a:t>One</a:t>
            </a:r>
            <a:r>
              <a:rPr lang="en-US" altLang="en-US" sz="800" baseline="0" dirty="0" smtClean="0"/>
              <a:t> of the key parameters I just mentioned which can also be selected form the touchscreen, is the chiller point list already preloaded.</a:t>
            </a:r>
          </a:p>
          <a:p>
            <a:pPr>
              <a:defRPr/>
            </a:pPr>
            <a:endParaRPr lang="en-US" altLang="en-US" sz="800" baseline="0" dirty="0" smtClean="0"/>
          </a:p>
          <a:p>
            <a:pPr>
              <a:defRPr/>
            </a:pPr>
            <a:r>
              <a:rPr lang="en-US" altLang="en-US" sz="800" baseline="0" dirty="0" smtClean="0"/>
              <a:t>Pending on the Chiller make and the communication protocol between the IPC9521 and the installed chillers, the installer can directly select the most recent point list from York, </a:t>
            </a:r>
            <a:r>
              <a:rPr lang="en-US" altLang="en-US" sz="800" baseline="0" dirty="0" err="1" smtClean="0"/>
              <a:t>McQay</a:t>
            </a:r>
            <a:r>
              <a:rPr lang="en-US" altLang="en-US" sz="800" baseline="0" dirty="0" smtClean="0"/>
              <a:t>, Trane or </a:t>
            </a:r>
            <a:r>
              <a:rPr lang="en-US" altLang="en-US" sz="800" baseline="0" dirty="0" err="1" smtClean="0"/>
              <a:t>Smardt</a:t>
            </a:r>
            <a:r>
              <a:rPr lang="en-US" altLang="en-US" sz="800" baseline="0" dirty="0" smtClean="0"/>
              <a:t>.</a:t>
            </a:r>
            <a:endParaRPr lang="en-US" altLang="en-US" sz="800" dirty="0" smtClean="0"/>
          </a:p>
          <a:p>
            <a:pPr>
              <a:defRPr/>
            </a:pPr>
            <a:endParaRPr lang="en-US" altLang="en-US" sz="800" dirty="0" smtClean="0"/>
          </a:p>
          <a:p>
            <a:pPr>
              <a:defRPr/>
            </a:pPr>
            <a:r>
              <a:rPr lang="en-US" altLang="en-US" sz="800" dirty="0" smtClean="0"/>
              <a:t>Not</a:t>
            </a:r>
            <a:r>
              <a:rPr lang="en-US" altLang="en-US" sz="800" baseline="0" dirty="0" smtClean="0"/>
              <a:t> only the programing, which usually happens during the commissioning, is not necessary anymore, for those chiller makes, but the adjustments which usually happen to coordinate the data (such as chiller kW, chilled water supply temperature….) therefore the communication points between the control system and the chiller are already aligned. </a:t>
            </a:r>
          </a:p>
          <a:p>
            <a:pPr>
              <a:defRPr/>
            </a:pPr>
            <a:endParaRPr lang="en-US" altLang="en-US" sz="800" baseline="0" dirty="0" smtClean="0"/>
          </a:p>
          <a:p>
            <a:pPr>
              <a:defRPr/>
            </a:pPr>
            <a:r>
              <a:rPr lang="en-US" altLang="en-US" sz="800" baseline="0" dirty="0" smtClean="0"/>
              <a:t>This is a neat and key function, that no other control system has.</a:t>
            </a:r>
          </a:p>
          <a:p>
            <a:pPr>
              <a:defRPr/>
            </a:pPr>
            <a:endParaRPr lang="en-US" altLang="en-US" sz="800" baseline="0" dirty="0" smtClean="0"/>
          </a:p>
          <a:p>
            <a:pPr>
              <a:defRPr/>
            </a:pPr>
            <a:r>
              <a:rPr lang="en-US" altLang="en-US" sz="800" baseline="0" dirty="0" smtClean="0"/>
              <a:t>Combined to the other key attributes, it will definitely </a:t>
            </a:r>
            <a:r>
              <a:rPr lang="en-US" altLang="en-US" sz="800" dirty="0" smtClean="0"/>
              <a:t>remove complexity and reduce risk of</a:t>
            </a:r>
            <a:r>
              <a:rPr lang="en-US" altLang="en-US" sz="800" baseline="0" dirty="0" smtClean="0"/>
              <a:t> the project during the commissioning.</a:t>
            </a:r>
            <a:endParaRPr lang="en-US" altLang="en-US" sz="800" dirty="0"/>
          </a:p>
        </p:txBody>
      </p:sp>
      <p:sp>
        <p:nvSpPr>
          <p:cNvPr id="40964" name="Slide Number Placeholder 3"/>
          <p:cNvSpPr>
            <a:spLocks noGrp="1"/>
          </p:cNvSpPr>
          <p:nvPr>
            <p:ph type="sldNum" sz="quarter" idx="5"/>
          </p:nvPr>
        </p:nvSpPr>
        <p:spPr/>
        <p:txBody>
          <a:bodyPr/>
          <a:lstStyle>
            <a:lvl1pPr defTabSz="975754" eaLnBrk="0" hangingPunct="0">
              <a:spcBef>
                <a:spcPct val="30000"/>
              </a:spcBef>
              <a:defRPr sz="1300">
                <a:solidFill>
                  <a:schemeClr val="tx1"/>
                </a:solidFill>
                <a:latin typeface="Arial" charset="0"/>
                <a:cs typeface="Arial" charset="0"/>
              </a:defRPr>
            </a:lvl1pPr>
            <a:lvl2pPr marL="777943" indent="-299209" defTabSz="975754" eaLnBrk="0" hangingPunct="0">
              <a:spcBef>
                <a:spcPct val="30000"/>
              </a:spcBef>
              <a:defRPr sz="1300">
                <a:solidFill>
                  <a:schemeClr val="tx1"/>
                </a:solidFill>
                <a:latin typeface="Arial" charset="0"/>
                <a:cs typeface="Arial" charset="0"/>
              </a:defRPr>
            </a:lvl2pPr>
            <a:lvl3pPr marL="1196835" indent="-239367" defTabSz="975754" eaLnBrk="0" hangingPunct="0">
              <a:spcBef>
                <a:spcPct val="30000"/>
              </a:spcBef>
              <a:defRPr sz="1300">
                <a:solidFill>
                  <a:schemeClr val="tx1"/>
                </a:solidFill>
                <a:latin typeface="Arial" charset="0"/>
                <a:cs typeface="Arial" charset="0"/>
              </a:defRPr>
            </a:lvl3pPr>
            <a:lvl4pPr marL="1675569" indent="-239367" defTabSz="975754" eaLnBrk="0" hangingPunct="0">
              <a:spcBef>
                <a:spcPct val="30000"/>
              </a:spcBef>
              <a:defRPr sz="1300">
                <a:solidFill>
                  <a:schemeClr val="tx1"/>
                </a:solidFill>
                <a:latin typeface="Arial" charset="0"/>
                <a:cs typeface="Arial" charset="0"/>
              </a:defRPr>
            </a:lvl4pPr>
            <a:lvl5pPr marL="2154304" indent="-239367" defTabSz="975754" eaLnBrk="0" hangingPunct="0">
              <a:spcBef>
                <a:spcPct val="30000"/>
              </a:spcBef>
              <a:defRPr sz="1300">
                <a:solidFill>
                  <a:schemeClr val="tx1"/>
                </a:solidFill>
                <a:latin typeface="Arial" charset="0"/>
                <a:cs typeface="Arial" charset="0"/>
              </a:defRPr>
            </a:lvl5pPr>
            <a:lvl6pPr marL="2633038" indent="-239367" defTabSz="975754" eaLnBrk="0" fontAlgn="base" hangingPunct="0">
              <a:spcBef>
                <a:spcPct val="30000"/>
              </a:spcBef>
              <a:spcAft>
                <a:spcPct val="0"/>
              </a:spcAft>
              <a:defRPr sz="1300">
                <a:solidFill>
                  <a:schemeClr val="tx1"/>
                </a:solidFill>
                <a:latin typeface="Arial" charset="0"/>
                <a:cs typeface="Arial" charset="0"/>
              </a:defRPr>
            </a:lvl6pPr>
            <a:lvl7pPr marL="3111772" indent="-239367" defTabSz="975754" eaLnBrk="0" fontAlgn="base" hangingPunct="0">
              <a:spcBef>
                <a:spcPct val="30000"/>
              </a:spcBef>
              <a:spcAft>
                <a:spcPct val="0"/>
              </a:spcAft>
              <a:defRPr sz="1300">
                <a:solidFill>
                  <a:schemeClr val="tx1"/>
                </a:solidFill>
                <a:latin typeface="Arial" charset="0"/>
                <a:cs typeface="Arial" charset="0"/>
              </a:defRPr>
            </a:lvl7pPr>
            <a:lvl8pPr marL="3590506" indent="-239367" defTabSz="975754" eaLnBrk="0" fontAlgn="base" hangingPunct="0">
              <a:spcBef>
                <a:spcPct val="30000"/>
              </a:spcBef>
              <a:spcAft>
                <a:spcPct val="0"/>
              </a:spcAft>
              <a:defRPr sz="1300">
                <a:solidFill>
                  <a:schemeClr val="tx1"/>
                </a:solidFill>
                <a:latin typeface="Arial" charset="0"/>
                <a:cs typeface="Arial" charset="0"/>
              </a:defRPr>
            </a:lvl8pPr>
            <a:lvl9pPr marL="4069240" indent="-239367" defTabSz="975754" eaLnBrk="0" fontAlgn="base" hangingPunct="0">
              <a:spcBef>
                <a:spcPct val="30000"/>
              </a:spcBef>
              <a:spcAft>
                <a:spcPct val="0"/>
              </a:spcAft>
              <a:defRPr sz="1300">
                <a:solidFill>
                  <a:schemeClr val="tx1"/>
                </a:solidFill>
                <a:latin typeface="Arial" charset="0"/>
                <a:cs typeface="Arial" charset="0"/>
              </a:defRPr>
            </a:lvl9pPr>
          </a:lstStyle>
          <a:p>
            <a:pPr eaLnBrk="1" hangingPunct="1">
              <a:spcBef>
                <a:spcPct val="0"/>
              </a:spcBef>
              <a:defRPr/>
            </a:pPr>
            <a:fld id="{C2A8F90C-3C26-4E06-83BE-2D18B5B8834D}" type="slidenum">
              <a:rPr lang="en-US" altLang="en-US" smtClean="0"/>
              <a:pPr eaLnBrk="1" hangingPunct="1">
                <a:spcBef>
                  <a:spcPct val="0"/>
                </a:spcBef>
                <a:defRPr/>
              </a:pPr>
              <a:t>39</a:t>
            </a:fld>
            <a:endParaRPr lang="en-US" altLang="en-US" smtClean="0"/>
          </a:p>
        </p:txBody>
      </p:sp>
    </p:spTree>
    <p:extLst>
      <p:ext uri="{BB962C8B-B14F-4D97-AF65-F5344CB8AC3E}">
        <p14:creationId xmlns:p14="http://schemas.microsoft.com/office/powerpoint/2010/main" val="336027203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a:ln/>
        </p:spPr>
      </p:sp>
      <p:sp>
        <p:nvSpPr>
          <p:cNvPr id="40963" name="Notes Placeholder 2"/>
          <p:cNvSpPr>
            <a:spLocks noGrp="1"/>
          </p:cNvSpPr>
          <p:nvPr>
            <p:ph type="body" idx="1"/>
          </p:nvPr>
        </p:nvSpPr>
        <p:spPr>
          <a:noFill/>
        </p:spPr>
        <p:txBody>
          <a:bodyPr/>
          <a:lstStyle/>
          <a:p>
            <a:r>
              <a:rPr lang="en-US" altLang="en-US" sz="800" dirty="0" smtClean="0"/>
              <a:t>The</a:t>
            </a:r>
            <a:r>
              <a:rPr lang="en-US" altLang="en-US" sz="800" baseline="0" dirty="0" smtClean="0"/>
              <a:t> following simple case study is to indicate how the IPC9521 will perform by comparing few different configurations and level of optimization.</a:t>
            </a:r>
          </a:p>
          <a:p>
            <a:endParaRPr lang="en-US" altLang="en-US" sz="800" baseline="0" dirty="0" smtClean="0"/>
          </a:p>
          <a:p>
            <a:r>
              <a:rPr lang="en-US" altLang="en-US" sz="800" baseline="0" dirty="0" smtClean="0"/>
              <a:t>For that simple case study, we took an installation using the New York climate and its outside air temperature. We considered 3 identical chillers (500 TONS each, oil lubricated Variable Speed Chillers) for all the cases.</a:t>
            </a:r>
          </a:p>
          <a:p>
            <a:endParaRPr lang="en-US" altLang="en-US" sz="800" baseline="0" dirty="0" smtClean="0"/>
          </a:p>
          <a:p>
            <a:r>
              <a:rPr lang="en-US" altLang="en-US" sz="800" baseline="0" dirty="0" smtClean="0"/>
              <a:t>For reference we took a standard base case configuration with Constant Primary pumps. For that climate and configuration, it would perform at about 0.89 kW/Ton.</a:t>
            </a:r>
          </a:p>
          <a:p>
            <a:r>
              <a:rPr lang="en-US" altLang="en-US" sz="800" baseline="0" dirty="0" smtClean="0"/>
              <a:t>The automation and the base optimization with the 9521, installed to run as a variable primary system, will allow to drop the plant efficiency to 0.71 kW/TON.</a:t>
            </a:r>
          </a:p>
          <a:p>
            <a:endParaRPr lang="en-US" altLang="en-US" sz="800" baseline="0" dirty="0" smtClean="0"/>
          </a:p>
          <a:p>
            <a:r>
              <a:rPr lang="en-US" altLang="en-US" sz="800" baseline="0" dirty="0" smtClean="0"/>
              <a:t>The first optimization upgrade package you will be able to upload and which is the Condenser loop optimization, will drop a bit more the efficiency to 0.67 kW.</a:t>
            </a:r>
          </a:p>
          <a:p>
            <a:endParaRPr lang="en-US" altLang="en-US" sz="800" baseline="0" dirty="0" smtClean="0"/>
          </a:p>
          <a:p>
            <a:r>
              <a:rPr lang="en-US" altLang="en-US" sz="800" baseline="0" dirty="0" smtClean="0"/>
              <a:t>On an other hand if you choose to upgrade the package by combining an IPC9521 with </a:t>
            </a:r>
            <a:r>
              <a:rPr lang="en-US" altLang="en-US" sz="800" baseline="0" dirty="0" err="1" smtClean="0"/>
              <a:t>Opti</a:t>
            </a:r>
            <a:r>
              <a:rPr lang="en-US" altLang="en-US" sz="800" baseline="0" dirty="0" smtClean="0"/>
              <a:t>-Visor, it will bring to an even better plant efficiency with 0.59 kW/TON.</a:t>
            </a:r>
          </a:p>
          <a:p>
            <a:r>
              <a:rPr lang="en-US" altLang="en-US" sz="800" baseline="0" dirty="0" smtClean="0"/>
              <a:t>Just for reference (in red), the identical installation with an OPTI-VISOR and the BMS for automation would give 0.62kW/TON.</a:t>
            </a:r>
          </a:p>
          <a:p>
            <a:endParaRPr lang="en-US" altLang="en-US" sz="800" baseline="0" dirty="0" smtClean="0"/>
          </a:p>
          <a:p>
            <a:endParaRPr lang="en-US" altLang="en-US" sz="800" baseline="0" dirty="0" smtClean="0"/>
          </a:p>
          <a:p>
            <a:endParaRPr lang="en-US" altLang="en-US" sz="800" dirty="0"/>
          </a:p>
        </p:txBody>
      </p:sp>
      <p:sp>
        <p:nvSpPr>
          <p:cNvPr id="40964" name="Slide Number Placeholder 3"/>
          <p:cNvSpPr>
            <a:spLocks noGrp="1"/>
          </p:cNvSpPr>
          <p:nvPr>
            <p:ph type="sldNum" sz="quarter" idx="5"/>
          </p:nvPr>
        </p:nvSpPr>
        <p:spPr>
          <a:noFill/>
        </p:spPr>
        <p:txBody>
          <a:bodyPr/>
          <a:lstStyle>
            <a:lvl1pPr defTabSz="975754" eaLnBrk="0" hangingPunct="0">
              <a:spcBef>
                <a:spcPct val="30000"/>
              </a:spcBef>
              <a:defRPr sz="1300">
                <a:solidFill>
                  <a:schemeClr val="tx1"/>
                </a:solidFill>
                <a:latin typeface="Arial" charset="0"/>
                <a:cs typeface="Arial" charset="0"/>
              </a:defRPr>
            </a:lvl1pPr>
            <a:lvl2pPr marL="777943" indent="-299209" defTabSz="975754" eaLnBrk="0" hangingPunct="0">
              <a:spcBef>
                <a:spcPct val="30000"/>
              </a:spcBef>
              <a:defRPr sz="1300">
                <a:solidFill>
                  <a:schemeClr val="tx1"/>
                </a:solidFill>
                <a:latin typeface="Arial" charset="0"/>
                <a:cs typeface="Arial" charset="0"/>
              </a:defRPr>
            </a:lvl2pPr>
            <a:lvl3pPr marL="1196835" indent="-239367" defTabSz="975754" eaLnBrk="0" hangingPunct="0">
              <a:spcBef>
                <a:spcPct val="30000"/>
              </a:spcBef>
              <a:defRPr sz="1300">
                <a:solidFill>
                  <a:schemeClr val="tx1"/>
                </a:solidFill>
                <a:latin typeface="Arial" charset="0"/>
                <a:cs typeface="Arial" charset="0"/>
              </a:defRPr>
            </a:lvl3pPr>
            <a:lvl4pPr marL="1675569" indent="-239367" defTabSz="975754" eaLnBrk="0" hangingPunct="0">
              <a:spcBef>
                <a:spcPct val="30000"/>
              </a:spcBef>
              <a:defRPr sz="1300">
                <a:solidFill>
                  <a:schemeClr val="tx1"/>
                </a:solidFill>
                <a:latin typeface="Arial" charset="0"/>
                <a:cs typeface="Arial" charset="0"/>
              </a:defRPr>
            </a:lvl4pPr>
            <a:lvl5pPr marL="2154304" indent="-239367" defTabSz="975754" eaLnBrk="0" hangingPunct="0">
              <a:spcBef>
                <a:spcPct val="30000"/>
              </a:spcBef>
              <a:defRPr sz="1300">
                <a:solidFill>
                  <a:schemeClr val="tx1"/>
                </a:solidFill>
                <a:latin typeface="Arial" charset="0"/>
                <a:cs typeface="Arial" charset="0"/>
              </a:defRPr>
            </a:lvl5pPr>
            <a:lvl6pPr marL="2633038" indent="-239367" defTabSz="975754" eaLnBrk="0" fontAlgn="base" hangingPunct="0">
              <a:spcBef>
                <a:spcPct val="30000"/>
              </a:spcBef>
              <a:spcAft>
                <a:spcPct val="0"/>
              </a:spcAft>
              <a:defRPr sz="1300">
                <a:solidFill>
                  <a:schemeClr val="tx1"/>
                </a:solidFill>
                <a:latin typeface="Arial" charset="0"/>
                <a:cs typeface="Arial" charset="0"/>
              </a:defRPr>
            </a:lvl6pPr>
            <a:lvl7pPr marL="3111772" indent="-239367" defTabSz="975754" eaLnBrk="0" fontAlgn="base" hangingPunct="0">
              <a:spcBef>
                <a:spcPct val="30000"/>
              </a:spcBef>
              <a:spcAft>
                <a:spcPct val="0"/>
              </a:spcAft>
              <a:defRPr sz="1300">
                <a:solidFill>
                  <a:schemeClr val="tx1"/>
                </a:solidFill>
                <a:latin typeface="Arial" charset="0"/>
                <a:cs typeface="Arial" charset="0"/>
              </a:defRPr>
            </a:lvl7pPr>
            <a:lvl8pPr marL="3590506" indent="-239367" defTabSz="975754" eaLnBrk="0" fontAlgn="base" hangingPunct="0">
              <a:spcBef>
                <a:spcPct val="30000"/>
              </a:spcBef>
              <a:spcAft>
                <a:spcPct val="0"/>
              </a:spcAft>
              <a:defRPr sz="1300">
                <a:solidFill>
                  <a:schemeClr val="tx1"/>
                </a:solidFill>
                <a:latin typeface="Arial" charset="0"/>
                <a:cs typeface="Arial" charset="0"/>
              </a:defRPr>
            </a:lvl8pPr>
            <a:lvl9pPr marL="4069240" indent="-239367" defTabSz="975754" eaLnBrk="0" fontAlgn="base" hangingPunct="0">
              <a:spcBef>
                <a:spcPct val="30000"/>
              </a:spcBef>
              <a:spcAft>
                <a:spcPct val="0"/>
              </a:spcAft>
              <a:defRPr sz="1300">
                <a:solidFill>
                  <a:schemeClr val="tx1"/>
                </a:solidFill>
                <a:latin typeface="Arial" charset="0"/>
                <a:cs typeface="Arial" charset="0"/>
              </a:defRPr>
            </a:lvl9pPr>
          </a:lstStyle>
          <a:p>
            <a:pPr eaLnBrk="1" hangingPunct="1">
              <a:spcBef>
                <a:spcPct val="0"/>
              </a:spcBef>
            </a:pPr>
            <a:fld id="{80300C82-F742-47BB-A637-3F17734C0329}" type="slidenum">
              <a:rPr lang="en-US" altLang="en-US" smtClean="0"/>
              <a:pPr eaLnBrk="1" hangingPunct="1">
                <a:spcBef>
                  <a:spcPct val="0"/>
                </a:spcBef>
              </a:pPr>
              <a:t>40</a:t>
            </a:fld>
            <a:endParaRPr lang="en-US" altLang="en-US" smtClean="0"/>
          </a:p>
        </p:txBody>
      </p:sp>
    </p:spTree>
    <p:extLst>
      <p:ext uri="{BB962C8B-B14F-4D97-AF65-F5344CB8AC3E}">
        <p14:creationId xmlns:p14="http://schemas.microsoft.com/office/powerpoint/2010/main" val="124413950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endParaRPr lang="en-US" dirty="0"/>
          </a:p>
        </p:txBody>
      </p:sp>
      <p:sp>
        <p:nvSpPr>
          <p:cNvPr id="59396" name="Slide Number Placeholder 3"/>
          <p:cNvSpPr>
            <a:spLocks noGrp="1"/>
          </p:cNvSpPr>
          <p:nvPr>
            <p:ph type="sldNum" sz="quarter" idx="5"/>
          </p:nvPr>
        </p:nvSpPr>
        <p:spPr>
          <a:noFill/>
        </p:spPr>
        <p:txBody>
          <a:bodyPr/>
          <a:lstStyle>
            <a:lvl1pPr defTabSz="931863" eaLnBrk="0" hangingPunct="0">
              <a:spcBef>
                <a:spcPct val="30000"/>
              </a:spcBef>
              <a:defRPr sz="1200">
                <a:solidFill>
                  <a:schemeClr val="tx1"/>
                </a:solidFill>
                <a:latin typeface="Arial" charset="0"/>
                <a:cs typeface="Arial" charset="0"/>
              </a:defRPr>
            </a:lvl1pPr>
            <a:lvl2pPr marL="742950" indent="-285750" defTabSz="931863" eaLnBrk="0" hangingPunct="0">
              <a:spcBef>
                <a:spcPct val="30000"/>
              </a:spcBef>
              <a:defRPr sz="1200">
                <a:solidFill>
                  <a:schemeClr val="tx1"/>
                </a:solidFill>
                <a:latin typeface="Arial" charset="0"/>
                <a:cs typeface="Arial" charset="0"/>
              </a:defRPr>
            </a:lvl2pPr>
            <a:lvl3pPr marL="1143000" indent="-228600" defTabSz="931863" eaLnBrk="0" hangingPunct="0">
              <a:spcBef>
                <a:spcPct val="30000"/>
              </a:spcBef>
              <a:defRPr sz="1200">
                <a:solidFill>
                  <a:schemeClr val="tx1"/>
                </a:solidFill>
                <a:latin typeface="Arial" charset="0"/>
                <a:cs typeface="Arial" charset="0"/>
              </a:defRPr>
            </a:lvl3pPr>
            <a:lvl4pPr marL="1600200" indent="-228600" defTabSz="931863" eaLnBrk="0" hangingPunct="0">
              <a:spcBef>
                <a:spcPct val="30000"/>
              </a:spcBef>
              <a:defRPr sz="1200">
                <a:solidFill>
                  <a:schemeClr val="tx1"/>
                </a:solidFill>
                <a:latin typeface="Arial" charset="0"/>
                <a:cs typeface="Arial" charset="0"/>
              </a:defRPr>
            </a:lvl4pPr>
            <a:lvl5pPr marL="2057400" indent="-228600" defTabSz="931863" eaLnBrk="0" hangingPunct="0">
              <a:spcBef>
                <a:spcPct val="30000"/>
              </a:spcBef>
              <a:defRPr sz="1200">
                <a:solidFill>
                  <a:schemeClr val="tx1"/>
                </a:solidFill>
                <a:latin typeface="Arial" charset="0"/>
                <a:cs typeface="Arial" charset="0"/>
              </a:defRPr>
            </a:lvl5pPr>
            <a:lvl6pPr marL="2514600" indent="-228600" defTabSz="931863" eaLnBrk="0" fontAlgn="base" hangingPunct="0">
              <a:spcBef>
                <a:spcPct val="30000"/>
              </a:spcBef>
              <a:spcAft>
                <a:spcPct val="0"/>
              </a:spcAft>
              <a:defRPr sz="1200">
                <a:solidFill>
                  <a:schemeClr val="tx1"/>
                </a:solidFill>
                <a:latin typeface="Arial" charset="0"/>
                <a:cs typeface="Arial" charset="0"/>
              </a:defRPr>
            </a:lvl6pPr>
            <a:lvl7pPr marL="2971800" indent="-228600" defTabSz="931863" eaLnBrk="0" fontAlgn="base" hangingPunct="0">
              <a:spcBef>
                <a:spcPct val="30000"/>
              </a:spcBef>
              <a:spcAft>
                <a:spcPct val="0"/>
              </a:spcAft>
              <a:defRPr sz="1200">
                <a:solidFill>
                  <a:schemeClr val="tx1"/>
                </a:solidFill>
                <a:latin typeface="Arial" charset="0"/>
                <a:cs typeface="Arial" charset="0"/>
              </a:defRPr>
            </a:lvl7pPr>
            <a:lvl8pPr marL="3429000" indent="-228600" defTabSz="931863" eaLnBrk="0" fontAlgn="base" hangingPunct="0">
              <a:spcBef>
                <a:spcPct val="30000"/>
              </a:spcBef>
              <a:spcAft>
                <a:spcPct val="0"/>
              </a:spcAft>
              <a:defRPr sz="1200">
                <a:solidFill>
                  <a:schemeClr val="tx1"/>
                </a:solidFill>
                <a:latin typeface="Arial" charset="0"/>
                <a:cs typeface="Arial" charset="0"/>
              </a:defRPr>
            </a:lvl8pPr>
            <a:lvl9pPr marL="3886200" indent="-228600" defTabSz="931863" eaLnBrk="0" fontAlgn="base" hangingPunct="0">
              <a:spcBef>
                <a:spcPct val="30000"/>
              </a:spcBef>
              <a:spcAft>
                <a:spcPct val="0"/>
              </a:spcAft>
              <a:defRPr sz="1200">
                <a:solidFill>
                  <a:schemeClr val="tx1"/>
                </a:solidFill>
                <a:latin typeface="Arial" charset="0"/>
                <a:cs typeface="Arial" charset="0"/>
              </a:defRPr>
            </a:lvl9pPr>
          </a:lstStyle>
          <a:p>
            <a:pPr eaLnBrk="1" hangingPunct="1">
              <a:spcBef>
                <a:spcPct val="0"/>
              </a:spcBef>
            </a:pPr>
            <a:fld id="{C43F550C-CA36-4E35-A03D-E5764B71BA95}" type="slidenum">
              <a:rPr lang="en-US" altLang="en-US" smtClean="0"/>
              <a:pPr eaLnBrk="1" hangingPunct="1">
                <a:spcBef>
                  <a:spcPct val="0"/>
                </a:spcBef>
              </a:pPr>
              <a:t>41</a:t>
            </a:fld>
            <a:endParaRPr lang="en-US" altLang="en-US" smtClean="0"/>
          </a:p>
        </p:txBody>
      </p:sp>
    </p:spTree>
    <p:extLst>
      <p:ext uri="{BB962C8B-B14F-4D97-AF65-F5344CB8AC3E}">
        <p14:creationId xmlns:p14="http://schemas.microsoft.com/office/powerpoint/2010/main" val="329232385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lvl="1" eaLnBrk="1" hangingPunct="1">
              <a:lnSpc>
                <a:spcPct val="90000"/>
              </a:lnSpc>
              <a:buSzPct val="100000"/>
              <a:defRPr/>
            </a:pPr>
            <a:endParaRPr lang="en-CA" sz="1600" dirty="0" smtClean="0"/>
          </a:p>
          <a:p>
            <a:pPr>
              <a:defRPr/>
            </a:pPr>
            <a:endParaRPr lang="en-US" dirty="0"/>
          </a:p>
        </p:txBody>
      </p:sp>
      <p:sp>
        <p:nvSpPr>
          <p:cNvPr id="60420" name="Slide Number Placeholder 3"/>
          <p:cNvSpPr>
            <a:spLocks noGrp="1"/>
          </p:cNvSpPr>
          <p:nvPr>
            <p:ph type="sldNum" sz="quarter" idx="5"/>
          </p:nvPr>
        </p:nvSpPr>
        <p:spPr>
          <a:noFill/>
        </p:spPr>
        <p:txBody>
          <a:bodyPr/>
          <a:lstStyle>
            <a:lvl1pPr defTabSz="931863" eaLnBrk="0" hangingPunct="0">
              <a:spcBef>
                <a:spcPct val="30000"/>
              </a:spcBef>
              <a:defRPr sz="1200">
                <a:solidFill>
                  <a:schemeClr val="tx1"/>
                </a:solidFill>
                <a:latin typeface="Arial" charset="0"/>
                <a:cs typeface="Arial" charset="0"/>
              </a:defRPr>
            </a:lvl1pPr>
            <a:lvl2pPr marL="742950" indent="-285750" defTabSz="931863" eaLnBrk="0" hangingPunct="0">
              <a:spcBef>
                <a:spcPct val="30000"/>
              </a:spcBef>
              <a:defRPr sz="1200">
                <a:solidFill>
                  <a:schemeClr val="tx1"/>
                </a:solidFill>
                <a:latin typeface="Arial" charset="0"/>
                <a:cs typeface="Arial" charset="0"/>
              </a:defRPr>
            </a:lvl2pPr>
            <a:lvl3pPr marL="1143000" indent="-228600" defTabSz="931863" eaLnBrk="0" hangingPunct="0">
              <a:spcBef>
                <a:spcPct val="30000"/>
              </a:spcBef>
              <a:defRPr sz="1200">
                <a:solidFill>
                  <a:schemeClr val="tx1"/>
                </a:solidFill>
                <a:latin typeface="Arial" charset="0"/>
                <a:cs typeface="Arial" charset="0"/>
              </a:defRPr>
            </a:lvl3pPr>
            <a:lvl4pPr marL="1600200" indent="-228600" defTabSz="931863" eaLnBrk="0" hangingPunct="0">
              <a:spcBef>
                <a:spcPct val="30000"/>
              </a:spcBef>
              <a:defRPr sz="1200">
                <a:solidFill>
                  <a:schemeClr val="tx1"/>
                </a:solidFill>
                <a:latin typeface="Arial" charset="0"/>
                <a:cs typeface="Arial" charset="0"/>
              </a:defRPr>
            </a:lvl4pPr>
            <a:lvl5pPr marL="2057400" indent="-228600" defTabSz="931863" eaLnBrk="0" hangingPunct="0">
              <a:spcBef>
                <a:spcPct val="30000"/>
              </a:spcBef>
              <a:defRPr sz="1200">
                <a:solidFill>
                  <a:schemeClr val="tx1"/>
                </a:solidFill>
                <a:latin typeface="Arial" charset="0"/>
                <a:cs typeface="Arial" charset="0"/>
              </a:defRPr>
            </a:lvl5pPr>
            <a:lvl6pPr marL="2514600" indent="-228600" defTabSz="931863" eaLnBrk="0" fontAlgn="base" hangingPunct="0">
              <a:spcBef>
                <a:spcPct val="30000"/>
              </a:spcBef>
              <a:spcAft>
                <a:spcPct val="0"/>
              </a:spcAft>
              <a:defRPr sz="1200">
                <a:solidFill>
                  <a:schemeClr val="tx1"/>
                </a:solidFill>
                <a:latin typeface="Arial" charset="0"/>
                <a:cs typeface="Arial" charset="0"/>
              </a:defRPr>
            </a:lvl6pPr>
            <a:lvl7pPr marL="2971800" indent="-228600" defTabSz="931863" eaLnBrk="0" fontAlgn="base" hangingPunct="0">
              <a:spcBef>
                <a:spcPct val="30000"/>
              </a:spcBef>
              <a:spcAft>
                <a:spcPct val="0"/>
              </a:spcAft>
              <a:defRPr sz="1200">
                <a:solidFill>
                  <a:schemeClr val="tx1"/>
                </a:solidFill>
                <a:latin typeface="Arial" charset="0"/>
                <a:cs typeface="Arial" charset="0"/>
              </a:defRPr>
            </a:lvl7pPr>
            <a:lvl8pPr marL="3429000" indent="-228600" defTabSz="931863" eaLnBrk="0" fontAlgn="base" hangingPunct="0">
              <a:spcBef>
                <a:spcPct val="30000"/>
              </a:spcBef>
              <a:spcAft>
                <a:spcPct val="0"/>
              </a:spcAft>
              <a:defRPr sz="1200">
                <a:solidFill>
                  <a:schemeClr val="tx1"/>
                </a:solidFill>
                <a:latin typeface="Arial" charset="0"/>
                <a:cs typeface="Arial" charset="0"/>
              </a:defRPr>
            </a:lvl8pPr>
            <a:lvl9pPr marL="3886200" indent="-228600" defTabSz="931863" eaLnBrk="0" fontAlgn="base" hangingPunct="0">
              <a:spcBef>
                <a:spcPct val="30000"/>
              </a:spcBef>
              <a:spcAft>
                <a:spcPct val="0"/>
              </a:spcAft>
              <a:defRPr sz="1200">
                <a:solidFill>
                  <a:schemeClr val="tx1"/>
                </a:solidFill>
                <a:latin typeface="Arial" charset="0"/>
                <a:cs typeface="Arial" charset="0"/>
              </a:defRPr>
            </a:lvl9pPr>
          </a:lstStyle>
          <a:p>
            <a:pPr eaLnBrk="1" hangingPunct="1">
              <a:spcBef>
                <a:spcPct val="0"/>
              </a:spcBef>
            </a:pPr>
            <a:fld id="{0DEE81BE-6C93-46AE-8DBE-FA7E625D2EB2}" type="slidenum">
              <a:rPr lang="en-US" altLang="en-US" smtClean="0"/>
              <a:pPr eaLnBrk="1" hangingPunct="1">
                <a:spcBef>
                  <a:spcPct val="0"/>
                </a:spcBef>
              </a:pPr>
              <a:t>42</a:t>
            </a:fld>
            <a:endParaRPr lang="en-US" altLang="en-US" smtClean="0"/>
          </a:p>
        </p:txBody>
      </p:sp>
    </p:spTree>
    <p:extLst>
      <p:ext uri="{BB962C8B-B14F-4D97-AF65-F5344CB8AC3E}">
        <p14:creationId xmlns:p14="http://schemas.microsoft.com/office/powerpoint/2010/main" val="303785096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endParaRPr lang="en-US" dirty="0"/>
          </a:p>
        </p:txBody>
      </p:sp>
      <p:sp>
        <p:nvSpPr>
          <p:cNvPr id="61444" name="Slide Number Placeholder 3"/>
          <p:cNvSpPr>
            <a:spLocks noGrp="1"/>
          </p:cNvSpPr>
          <p:nvPr>
            <p:ph type="sldNum" sz="quarter" idx="5"/>
          </p:nvPr>
        </p:nvSpPr>
        <p:spPr>
          <a:noFill/>
        </p:spPr>
        <p:txBody>
          <a:bodyPr/>
          <a:lstStyle>
            <a:lvl1pPr defTabSz="931863" eaLnBrk="0" hangingPunct="0">
              <a:spcBef>
                <a:spcPct val="30000"/>
              </a:spcBef>
              <a:defRPr sz="1200">
                <a:solidFill>
                  <a:schemeClr val="tx1"/>
                </a:solidFill>
                <a:latin typeface="Arial" charset="0"/>
                <a:cs typeface="Arial" charset="0"/>
              </a:defRPr>
            </a:lvl1pPr>
            <a:lvl2pPr marL="742950" indent="-285750" defTabSz="931863" eaLnBrk="0" hangingPunct="0">
              <a:spcBef>
                <a:spcPct val="30000"/>
              </a:spcBef>
              <a:defRPr sz="1200">
                <a:solidFill>
                  <a:schemeClr val="tx1"/>
                </a:solidFill>
                <a:latin typeface="Arial" charset="0"/>
                <a:cs typeface="Arial" charset="0"/>
              </a:defRPr>
            </a:lvl2pPr>
            <a:lvl3pPr marL="1143000" indent="-228600" defTabSz="931863" eaLnBrk="0" hangingPunct="0">
              <a:spcBef>
                <a:spcPct val="30000"/>
              </a:spcBef>
              <a:defRPr sz="1200">
                <a:solidFill>
                  <a:schemeClr val="tx1"/>
                </a:solidFill>
                <a:latin typeface="Arial" charset="0"/>
                <a:cs typeface="Arial" charset="0"/>
              </a:defRPr>
            </a:lvl3pPr>
            <a:lvl4pPr marL="1600200" indent="-228600" defTabSz="931863" eaLnBrk="0" hangingPunct="0">
              <a:spcBef>
                <a:spcPct val="30000"/>
              </a:spcBef>
              <a:defRPr sz="1200">
                <a:solidFill>
                  <a:schemeClr val="tx1"/>
                </a:solidFill>
                <a:latin typeface="Arial" charset="0"/>
                <a:cs typeface="Arial" charset="0"/>
              </a:defRPr>
            </a:lvl4pPr>
            <a:lvl5pPr marL="2057400" indent="-228600" defTabSz="931863" eaLnBrk="0" hangingPunct="0">
              <a:spcBef>
                <a:spcPct val="30000"/>
              </a:spcBef>
              <a:defRPr sz="1200">
                <a:solidFill>
                  <a:schemeClr val="tx1"/>
                </a:solidFill>
                <a:latin typeface="Arial" charset="0"/>
                <a:cs typeface="Arial" charset="0"/>
              </a:defRPr>
            </a:lvl5pPr>
            <a:lvl6pPr marL="2514600" indent="-228600" defTabSz="931863" eaLnBrk="0" fontAlgn="base" hangingPunct="0">
              <a:spcBef>
                <a:spcPct val="30000"/>
              </a:spcBef>
              <a:spcAft>
                <a:spcPct val="0"/>
              </a:spcAft>
              <a:defRPr sz="1200">
                <a:solidFill>
                  <a:schemeClr val="tx1"/>
                </a:solidFill>
                <a:latin typeface="Arial" charset="0"/>
                <a:cs typeface="Arial" charset="0"/>
              </a:defRPr>
            </a:lvl6pPr>
            <a:lvl7pPr marL="2971800" indent="-228600" defTabSz="931863" eaLnBrk="0" fontAlgn="base" hangingPunct="0">
              <a:spcBef>
                <a:spcPct val="30000"/>
              </a:spcBef>
              <a:spcAft>
                <a:spcPct val="0"/>
              </a:spcAft>
              <a:defRPr sz="1200">
                <a:solidFill>
                  <a:schemeClr val="tx1"/>
                </a:solidFill>
                <a:latin typeface="Arial" charset="0"/>
                <a:cs typeface="Arial" charset="0"/>
              </a:defRPr>
            </a:lvl7pPr>
            <a:lvl8pPr marL="3429000" indent="-228600" defTabSz="931863" eaLnBrk="0" fontAlgn="base" hangingPunct="0">
              <a:spcBef>
                <a:spcPct val="30000"/>
              </a:spcBef>
              <a:spcAft>
                <a:spcPct val="0"/>
              </a:spcAft>
              <a:defRPr sz="1200">
                <a:solidFill>
                  <a:schemeClr val="tx1"/>
                </a:solidFill>
                <a:latin typeface="Arial" charset="0"/>
                <a:cs typeface="Arial" charset="0"/>
              </a:defRPr>
            </a:lvl8pPr>
            <a:lvl9pPr marL="3886200" indent="-228600" defTabSz="931863" eaLnBrk="0" fontAlgn="base" hangingPunct="0">
              <a:spcBef>
                <a:spcPct val="30000"/>
              </a:spcBef>
              <a:spcAft>
                <a:spcPct val="0"/>
              </a:spcAft>
              <a:defRPr sz="1200">
                <a:solidFill>
                  <a:schemeClr val="tx1"/>
                </a:solidFill>
                <a:latin typeface="Arial" charset="0"/>
                <a:cs typeface="Arial" charset="0"/>
              </a:defRPr>
            </a:lvl9pPr>
          </a:lstStyle>
          <a:p>
            <a:pPr eaLnBrk="1" hangingPunct="1">
              <a:spcBef>
                <a:spcPct val="0"/>
              </a:spcBef>
            </a:pPr>
            <a:fld id="{F44494FE-78B8-421E-A9BE-FDEB15AEAEAA}" type="slidenum">
              <a:rPr lang="en-US" altLang="en-US" smtClean="0"/>
              <a:pPr eaLnBrk="1" hangingPunct="1">
                <a:spcBef>
                  <a:spcPct val="0"/>
                </a:spcBef>
              </a:pPr>
              <a:t>43</a:t>
            </a:fld>
            <a:endParaRPr lang="en-US" altLang="en-US" smtClean="0"/>
          </a:p>
        </p:txBody>
      </p:sp>
    </p:spTree>
    <p:extLst>
      <p:ext uri="{BB962C8B-B14F-4D97-AF65-F5344CB8AC3E}">
        <p14:creationId xmlns:p14="http://schemas.microsoft.com/office/powerpoint/2010/main" val="10819677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endParaRPr lang="en-US" dirty="0"/>
          </a:p>
        </p:txBody>
      </p:sp>
      <p:sp>
        <p:nvSpPr>
          <p:cNvPr id="62468" name="Slide Number Placeholder 3"/>
          <p:cNvSpPr>
            <a:spLocks noGrp="1"/>
          </p:cNvSpPr>
          <p:nvPr>
            <p:ph type="sldNum" sz="quarter" idx="5"/>
          </p:nvPr>
        </p:nvSpPr>
        <p:spPr>
          <a:noFill/>
        </p:spPr>
        <p:txBody>
          <a:bodyPr/>
          <a:lstStyle>
            <a:lvl1pPr defTabSz="931863" eaLnBrk="0" hangingPunct="0">
              <a:spcBef>
                <a:spcPct val="30000"/>
              </a:spcBef>
              <a:defRPr sz="1200">
                <a:solidFill>
                  <a:schemeClr val="tx1"/>
                </a:solidFill>
                <a:latin typeface="Arial" charset="0"/>
                <a:cs typeface="Arial" charset="0"/>
              </a:defRPr>
            </a:lvl1pPr>
            <a:lvl2pPr marL="742950" indent="-285750" defTabSz="931863" eaLnBrk="0" hangingPunct="0">
              <a:spcBef>
                <a:spcPct val="30000"/>
              </a:spcBef>
              <a:defRPr sz="1200">
                <a:solidFill>
                  <a:schemeClr val="tx1"/>
                </a:solidFill>
                <a:latin typeface="Arial" charset="0"/>
                <a:cs typeface="Arial" charset="0"/>
              </a:defRPr>
            </a:lvl2pPr>
            <a:lvl3pPr marL="1143000" indent="-228600" defTabSz="931863" eaLnBrk="0" hangingPunct="0">
              <a:spcBef>
                <a:spcPct val="30000"/>
              </a:spcBef>
              <a:defRPr sz="1200">
                <a:solidFill>
                  <a:schemeClr val="tx1"/>
                </a:solidFill>
                <a:latin typeface="Arial" charset="0"/>
                <a:cs typeface="Arial" charset="0"/>
              </a:defRPr>
            </a:lvl3pPr>
            <a:lvl4pPr marL="1600200" indent="-228600" defTabSz="931863" eaLnBrk="0" hangingPunct="0">
              <a:spcBef>
                <a:spcPct val="30000"/>
              </a:spcBef>
              <a:defRPr sz="1200">
                <a:solidFill>
                  <a:schemeClr val="tx1"/>
                </a:solidFill>
                <a:latin typeface="Arial" charset="0"/>
                <a:cs typeface="Arial" charset="0"/>
              </a:defRPr>
            </a:lvl4pPr>
            <a:lvl5pPr marL="2057400" indent="-228600" defTabSz="931863" eaLnBrk="0" hangingPunct="0">
              <a:spcBef>
                <a:spcPct val="30000"/>
              </a:spcBef>
              <a:defRPr sz="1200">
                <a:solidFill>
                  <a:schemeClr val="tx1"/>
                </a:solidFill>
                <a:latin typeface="Arial" charset="0"/>
                <a:cs typeface="Arial" charset="0"/>
              </a:defRPr>
            </a:lvl5pPr>
            <a:lvl6pPr marL="2514600" indent="-228600" defTabSz="931863" eaLnBrk="0" fontAlgn="base" hangingPunct="0">
              <a:spcBef>
                <a:spcPct val="30000"/>
              </a:spcBef>
              <a:spcAft>
                <a:spcPct val="0"/>
              </a:spcAft>
              <a:defRPr sz="1200">
                <a:solidFill>
                  <a:schemeClr val="tx1"/>
                </a:solidFill>
                <a:latin typeface="Arial" charset="0"/>
                <a:cs typeface="Arial" charset="0"/>
              </a:defRPr>
            </a:lvl6pPr>
            <a:lvl7pPr marL="2971800" indent="-228600" defTabSz="931863" eaLnBrk="0" fontAlgn="base" hangingPunct="0">
              <a:spcBef>
                <a:spcPct val="30000"/>
              </a:spcBef>
              <a:spcAft>
                <a:spcPct val="0"/>
              </a:spcAft>
              <a:defRPr sz="1200">
                <a:solidFill>
                  <a:schemeClr val="tx1"/>
                </a:solidFill>
                <a:latin typeface="Arial" charset="0"/>
                <a:cs typeface="Arial" charset="0"/>
              </a:defRPr>
            </a:lvl7pPr>
            <a:lvl8pPr marL="3429000" indent="-228600" defTabSz="931863" eaLnBrk="0" fontAlgn="base" hangingPunct="0">
              <a:spcBef>
                <a:spcPct val="30000"/>
              </a:spcBef>
              <a:spcAft>
                <a:spcPct val="0"/>
              </a:spcAft>
              <a:defRPr sz="1200">
                <a:solidFill>
                  <a:schemeClr val="tx1"/>
                </a:solidFill>
                <a:latin typeface="Arial" charset="0"/>
                <a:cs typeface="Arial" charset="0"/>
              </a:defRPr>
            </a:lvl8pPr>
            <a:lvl9pPr marL="3886200" indent="-228600" defTabSz="931863" eaLnBrk="0" fontAlgn="base" hangingPunct="0">
              <a:spcBef>
                <a:spcPct val="30000"/>
              </a:spcBef>
              <a:spcAft>
                <a:spcPct val="0"/>
              </a:spcAft>
              <a:defRPr sz="1200">
                <a:solidFill>
                  <a:schemeClr val="tx1"/>
                </a:solidFill>
                <a:latin typeface="Arial" charset="0"/>
                <a:cs typeface="Arial" charset="0"/>
              </a:defRPr>
            </a:lvl9pPr>
          </a:lstStyle>
          <a:p>
            <a:pPr eaLnBrk="1" hangingPunct="1">
              <a:spcBef>
                <a:spcPct val="0"/>
              </a:spcBef>
            </a:pPr>
            <a:fld id="{A1F7FB89-3239-4162-9930-7327B2C47047}" type="slidenum">
              <a:rPr lang="en-US" altLang="en-US" smtClean="0"/>
              <a:pPr eaLnBrk="1" hangingPunct="1">
                <a:spcBef>
                  <a:spcPct val="0"/>
                </a:spcBef>
              </a:pPr>
              <a:t>44</a:t>
            </a:fld>
            <a:endParaRPr lang="en-US" altLang="en-US" smtClean="0"/>
          </a:p>
        </p:txBody>
      </p:sp>
    </p:spTree>
    <p:extLst>
      <p:ext uri="{BB962C8B-B14F-4D97-AF65-F5344CB8AC3E}">
        <p14:creationId xmlns:p14="http://schemas.microsoft.com/office/powerpoint/2010/main" val="116445224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endParaRPr lang="en-US" dirty="0"/>
          </a:p>
        </p:txBody>
      </p:sp>
      <p:sp>
        <p:nvSpPr>
          <p:cNvPr id="63492" name="Slide Number Placeholder 3"/>
          <p:cNvSpPr>
            <a:spLocks noGrp="1"/>
          </p:cNvSpPr>
          <p:nvPr>
            <p:ph type="sldNum" sz="quarter" idx="5"/>
          </p:nvPr>
        </p:nvSpPr>
        <p:spPr>
          <a:noFill/>
        </p:spPr>
        <p:txBody>
          <a:bodyPr/>
          <a:lstStyle>
            <a:lvl1pPr defTabSz="931863" eaLnBrk="0" hangingPunct="0">
              <a:spcBef>
                <a:spcPct val="30000"/>
              </a:spcBef>
              <a:defRPr sz="1200">
                <a:solidFill>
                  <a:schemeClr val="tx1"/>
                </a:solidFill>
                <a:latin typeface="Arial" charset="0"/>
                <a:cs typeface="Arial" charset="0"/>
              </a:defRPr>
            </a:lvl1pPr>
            <a:lvl2pPr marL="742950" indent="-285750" defTabSz="931863" eaLnBrk="0" hangingPunct="0">
              <a:spcBef>
                <a:spcPct val="30000"/>
              </a:spcBef>
              <a:defRPr sz="1200">
                <a:solidFill>
                  <a:schemeClr val="tx1"/>
                </a:solidFill>
                <a:latin typeface="Arial" charset="0"/>
                <a:cs typeface="Arial" charset="0"/>
              </a:defRPr>
            </a:lvl2pPr>
            <a:lvl3pPr marL="1143000" indent="-228600" defTabSz="931863" eaLnBrk="0" hangingPunct="0">
              <a:spcBef>
                <a:spcPct val="30000"/>
              </a:spcBef>
              <a:defRPr sz="1200">
                <a:solidFill>
                  <a:schemeClr val="tx1"/>
                </a:solidFill>
                <a:latin typeface="Arial" charset="0"/>
                <a:cs typeface="Arial" charset="0"/>
              </a:defRPr>
            </a:lvl3pPr>
            <a:lvl4pPr marL="1600200" indent="-228600" defTabSz="931863" eaLnBrk="0" hangingPunct="0">
              <a:spcBef>
                <a:spcPct val="30000"/>
              </a:spcBef>
              <a:defRPr sz="1200">
                <a:solidFill>
                  <a:schemeClr val="tx1"/>
                </a:solidFill>
                <a:latin typeface="Arial" charset="0"/>
                <a:cs typeface="Arial" charset="0"/>
              </a:defRPr>
            </a:lvl4pPr>
            <a:lvl5pPr marL="2057400" indent="-228600" defTabSz="931863" eaLnBrk="0" hangingPunct="0">
              <a:spcBef>
                <a:spcPct val="30000"/>
              </a:spcBef>
              <a:defRPr sz="1200">
                <a:solidFill>
                  <a:schemeClr val="tx1"/>
                </a:solidFill>
                <a:latin typeface="Arial" charset="0"/>
                <a:cs typeface="Arial" charset="0"/>
              </a:defRPr>
            </a:lvl5pPr>
            <a:lvl6pPr marL="2514600" indent="-228600" defTabSz="931863" eaLnBrk="0" fontAlgn="base" hangingPunct="0">
              <a:spcBef>
                <a:spcPct val="30000"/>
              </a:spcBef>
              <a:spcAft>
                <a:spcPct val="0"/>
              </a:spcAft>
              <a:defRPr sz="1200">
                <a:solidFill>
                  <a:schemeClr val="tx1"/>
                </a:solidFill>
                <a:latin typeface="Arial" charset="0"/>
                <a:cs typeface="Arial" charset="0"/>
              </a:defRPr>
            </a:lvl6pPr>
            <a:lvl7pPr marL="2971800" indent="-228600" defTabSz="931863" eaLnBrk="0" fontAlgn="base" hangingPunct="0">
              <a:spcBef>
                <a:spcPct val="30000"/>
              </a:spcBef>
              <a:spcAft>
                <a:spcPct val="0"/>
              </a:spcAft>
              <a:defRPr sz="1200">
                <a:solidFill>
                  <a:schemeClr val="tx1"/>
                </a:solidFill>
                <a:latin typeface="Arial" charset="0"/>
                <a:cs typeface="Arial" charset="0"/>
              </a:defRPr>
            </a:lvl7pPr>
            <a:lvl8pPr marL="3429000" indent="-228600" defTabSz="931863" eaLnBrk="0" fontAlgn="base" hangingPunct="0">
              <a:spcBef>
                <a:spcPct val="30000"/>
              </a:spcBef>
              <a:spcAft>
                <a:spcPct val="0"/>
              </a:spcAft>
              <a:defRPr sz="1200">
                <a:solidFill>
                  <a:schemeClr val="tx1"/>
                </a:solidFill>
                <a:latin typeface="Arial" charset="0"/>
                <a:cs typeface="Arial" charset="0"/>
              </a:defRPr>
            </a:lvl8pPr>
            <a:lvl9pPr marL="3886200" indent="-228600" defTabSz="931863" eaLnBrk="0" fontAlgn="base" hangingPunct="0">
              <a:spcBef>
                <a:spcPct val="30000"/>
              </a:spcBef>
              <a:spcAft>
                <a:spcPct val="0"/>
              </a:spcAft>
              <a:defRPr sz="1200">
                <a:solidFill>
                  <a:schemeClr val="tx1"/>
                </a:solidFill>
                <a:latin typeface="Arial" charset="0"/>
                <a:cs typeface="Arial" charset="0"/>
              </a:defRPr>
            </a:lvl9pPr>
          </a:lstStyle>
          <a:p>
            <a:pPr eaLnBrk="1" hangingPunct="1">
              <a:spcBef>
                <a:spcPct val="0"/>
              </a:spcBef>
            </a:pPr>
            <a:fld id="{4FB0ED1E-FF15-4F1E-A646-63F6C392E5C5}" type="slidenum">
              <a:rPr lang="en-US" altLang="en-US" smtClean="0"/>
              <a:pPr eaLnBrk="1" hangingPunct="1">
                <a:spcBef>
                  <a:spcPct val="0"/>
                </a:spcBef>
              </a:pPr>
              <a:t>45</a:t>
            </a:fld>
            <a:endParaRPr lang="en-US" altLang="en-US" smtClean="0"/>
          </a:p>
        </p:txBody>
      </p:sp>
    </p:spTree>
    <p:extLst>
      <p:ext uri="{BB962C8B-B14F-4D97-AF65-F5344CB8AC3E}">
        <p14:creationId xmlns:p14="http://schemas.microsoft.com/office/powerpoint/2010/main" val="165960816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txBox="1">
            <a:spLocks noGrp="1" noChangeArrowheads="1"/>
          </p:cNvSpPr>
          <p:nvPr/>
        </p:nvSpPr>
        <p:spPr bwMode="auto">
          <a:xfrm>
            <a:off x="3884613" y="8829675"/>
            <a:ext cx="2971800"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294" tIns="46147" rIns="92294" bIns="46147" anchor="b"/>
          <a:lstStyle>
            <a:lvl1pPr defTabSz="923925" eaLnBrk="0" hangingPunct="0">
              <a:defRPr sz="1400">
                <a:solidFill>
                  <a:srgbClr val="1C1C1C"/>
                </a:solidFill>
                <a:latin typeface="Lucida Sans" pitchFamily="34" charset="0"/>
                <a:ea typeface="ＭＳ Ｐゴシック" pitchFamily="34" charset="-128"/>
              </a:defRPr>
            </a:lvl1pPr>
            <a:lvl2pPr marL="742950" indent="-285750" defTabSz="923925" eaLnBrk="0" hangingPunct="0">
              <a:defRPr sz="1400">
                <a:solidFill>
                  <a:srgbClr val="1C1C1C"/>
                </a:solidFill>
                <a:latin typeface="Lucida Sans" pitchFamily="34" charset="0"/>
                <a:ea typeface="ＭＳ Ｐゴシック" pitchFamily="34" charset="-128"/>
              </a:defRPr>
            </a:lvl2pPr>
            <a:lvl3pPr marL="1143000" indent="-228600" defTabSz="923925" eaLnBrk="0" hangingPunct="0">
              <a:defRPr sz="1400">
                <a:solidFill>
                  <a:srgbClr val="1C1C1C"/>
                </a:solidFill>
                <a:latin typeface="Lucida Sans" pitchFamily="34" charset="0"/>
                <a:ea typeface="ＭＳ Ｐゴシック" pitchFamily="34" charset="-128"/>
              </a:defRPr>
            </a:lvl3pPr>
            <a:lvl4pPr marL="1600200" indent="-228600" defTabSz="923925" eaLnBrk="0" hangingPunct="0">
              <a:defRPr sz="1400">
                <a:solidFill>
                  <a:srgbClr val="1C1C1C"/>
                </a:solidFill>
                <a:latin typeface="Lucida Sans" pitchFamily="34" charset="0"/>
                <a:ea typeface="ＭＳ Ｐゴシック" pitchFamily="34" charset="-128"/>
              </a:defRPr>
            </a:lvl4pPr>
            <a:lvl5pPr marL="2057400" indent="-228600" defTabSz="923925" eaLnBrk="0" hangingPunct="0">
              <a:defRPr sz="1400">
                <a:solidFill>
                  <a:srgbClr val="1C1C1C"/>
                </a:solidFill>
                <a:latin typeface="Lucida Sans" pitchFamily="34" charset="0"/>
                <a:ea typeface="ＭＳ Ｐゴシック" pitchFamily="34" charset="-128"/>
              </a:defRPr>
            </a:lvl5pPr>
            <a:lvl6pPr marL="2514600" indent="-228600" defTabSz="923925" eaLnBrk="0" fontAlgn="base" hangingPunct="0">
              <a:spcBef>
                <a:spcPct val="0"/>
              </a:spcBef>
              <a:spcAft>
                <a:spcPct val="0"/>
              </a:spcAft>
              <a:defRPr sz="1400">
                <a:solidFill>
                  <a:srgbClr val="1C1C1C"/>
                </a:solidFill>
                <a:latin typeface="Lucida Sans" pitchFamily="34" charset="0"/>
                <a:ea typeface="ＭＳ Ｐゴシック" pitchFamily="34" charset="-128"/>
              </a:defRPr>
            </a:lvl6pPr>
            <a:lvl7pPr marL="2971800" indent="-228600" defTabSz="923925" eaLnBrk="0" fontAlgn="base" hangingPunct="0">
              <a:spcBef>
                <a:spcPct val="0"/>
              </a:spcBef>
              <a:spcAft>
                <a:spcPct val="0"/>
              </a:spcAft>
              <a:defRPr sz="1400">
                <a:solidFill>
                  <a:srgbClr val="1C1C1C"/>
                </a:solidFill>
                <a:latin typeface="Lucida Sans" pitchFamily="34" charset="0"/>
                <a:ea typeface="ＭＳ Ｐゴシック" pitchFamily="34" charset="-128"/>
              </a:defRPr>
            </a:lvl7pPr>
            <a:lvl8pPr marL="3429000" indent="-228600" defTabSz="923925" eaLnBrk="0" fontAlgn="base" hangingPunct="0">
              <a:spcBef>
                <a:spcPct val="0"/>
              </a:spcBef>
              <a:spcAft>
                <a:spcPct val="0"/>
              </a:spcAft>
              <a:defRPr sz="1400">
                <a:solidFill>
                  <a:srgbClr val="1C1C1C"/>
                </a:solidFill>
                <a:latin typeface="Lucida Sans" pitchFamily="34" charset="0"/>
                <a:ea typeface="ＭＳ Ｐゴシック" pitchFamily="34" charset="-128"/>
              </a:defRPr>
            </a:lvl8pPr>
            <a:lvl9pPr marL="3886200" indent="-228600" defTabSz="923925" eaLnBrk="0" fontAlgn="base" hangingPunct="0">
              <a:spcBef>
                <a:spcPct val="0"/>
              </a:spcBef>
              <a:spcAft>
                <a:spcPct val="0"/>
              </a:spcAft>
              <a:defRPr sz="1400">
                <a:solidFill>
                  <a:srgbClr val="1C1C1C"/>
                </a:solidFill>
                <a:latin typeface="Lucida Sans" pitchFamily="34" charset="0"/>
                <a:ea typeface="ＭＳ Ｐゴシック" pitchFamily="34" charset="-128"/>
              </a:defRPr>
            </a:lvl9pPr>
          </a:lstStyle>
          <a:p>
            <a:pPr algn="r" eaLnBrk="1" hangingPunct="1"/>
            <a:fld id="{23761F91-D82A-45A6-811C-CE85CECF66C3}" type="slidenum">
              <a:rPr lang="en-US" sz="1100">
                <a:solidFill>
                  <a:schemeClr val="tx1"/>
                </a:solidFill>
                <a:latin typeface="Arial" charset="0"/>
              </a:rPr>
              <a:pPr algn="r" eaLnBrk="1" hangingPunct="1"/>
              <a:t>46</a:t>
            </a:fld>
            <a:endParaRPr lang="en-US" sz="1100" dirty="0">
              <a:solidFill>
                <a:schemeClr val="tx1"/>
              </a:solidFill>
              <a:latin typeface="Arial" charset="0"/>
            </a:endParaRPr>
          </a:p>
        </p:txBody>
      </p:sp>
      <p:sp>
        <p:nvSpPr>
          <p:cNvPr id="557059" name="Rectangle 2"/>
          <p:cNvSpPr>
            <a:spLocks noGrp="1" noRot="1" noChangeAspect="1" noChangeArrowheads="1" noTextEdit="1"/>
          </p:cNvSpPr>
          <p:nvPr>
            <p:ph type="sldImg"/>
          </p:nvPr>
        </p:nvSpPr>
        <p:spPr>
          <a:xfrm>
            <a:off x="1106488" y="696913"/>
            <a:ext cx="4648200" cy="3486150"/>
          </a:xfrm>
          <a:ln/>
        </p:spPr>
      </p:sp>
      <p:sp>
        <p:nvSpPr>
          <p:cNvPr id="557060" name="Rectangle 3"/>
          <p:cNvSpPr>
            <a:spLocks noGrp="1" noChangeArrowheads="1"/>
          </p:cNvSpPr>
          <p:nvPr>
            <p:ph type="body" idx="1"/>
          </p:nvPr>
        </p:nvSpPr>
        <p:spPr/>
        <p:txBody>
          <a:bodyPr lIns="92294" tIns="46147" rIns="92294" bIns="46147"/>
          <a:lstStyle/>
          <a:p>
            <a:pPr eaLnBrk="1" hangingPunct="1">
              <a:defRPr/>
            </a:pPr>
            <a:endParaRPr lang="en-CA" dirty="0">
              <a:ea typeface="ＭＳ Ｐゴシック" charset="0"/>
            </a:endParaRPr>
          </a:p>
        </p:txBody>
      </p:sp>
    </p:spTree>
    <p:extLst>
      <p:ext uri="{BB962C8B-B14F-4D97-AF65-F5344CB8AC3E}">
        <p14:creationId xmlns:p14="http://schemas.microsoft.com/office/powerpoint/2010/main" val="119135737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p:txBody>
          <a:bodyPr/>
          <a:lstStyle>
            <a:lvl1pPr defTabSz="975754" eaLnBrk="0" hangingPunct="0">
              <a:spcBef>
                <a:spcPct val="30000"/>
              </a:spcBef>
              <a:defRPr sz="1300">
                <a:solidFill>
                  <a:schemeClr val="tx1"/>
                </a:solidFill>
                <a:latin typeface="Arial" charset="0"/>
                <a:cs typeface="Arial" charset="0"/>
              </a:defRPr>
            </a:lvl1pPr>
            <a:lvl2pPr marL="777943" indent="-299209" defTabSz="975754" eaLnBrk="0" hangingPunct="0">
              <a:spcBef>
                <a:spcPct val="30000"/>
              </a:spcBef>
              <a:defRPr sz="1300">
                <a:solidFill>
                  <a:schemeClr val="tx1"/>
                </a:solidFill>
                <a:latin typeface="Arial" charset="0"/>
                <a:cs typeface="Arial" charset="0"/>
              </a:defRPr>
            </a:lvl2pPr>
            <a:lvl3pPr marL="1196835" indent="-239367" defTabSz="975754" eaLnBrk="0" hangingPunct="0">
              <a:spcBef>
                <a:spcPct val="30000"/>
              </a:spcBef>
              <a:defRPr sz="1300">
                <a:solidFill>
                  <a:schemeClr val="tx1"/>
                </a:solidFill>
                <a:latin typeface="Arial" charset="0"/>
                <a:cs typeface="Arial" charset="0"/>
              </a:defRPr>
            </a:lvl3pPr>
            <a:lvl4pPr marL="1675569" indent="-239367" defTabSz="975754" eaLnBrk="0" hangingPunct="0">
              <a:spcBef>
                <a:spcPct val="30000"/>
              </a:spcBef>
              <a:defRPr sz="1300">
                <a:solidFill>
                  <a:schemeClr val="tx1"/>
                </a:solidFill>
                <a:latin typeface="Arial" charset="0"/>
                <a:cs typeface="Arial" charset="0"/>
              </a:defRPr>
            </a:lvl4pPr>
            <a:lvl5pPr marL="2154304" indent="-239367" defTabSz="975754" eaLnBrk="0" hangingPunct="0">
              <a:spcBef>
                <a:spcPct val="30000"/>
              </a:spcBef>
              <a:defRPr sz="1300">
                <a:solidFill>
                  <a:schemeClr val="tx1"/>
                </a:solidFill>
                <a:latin typeface="Arial" charset="0"/>
                <a:cs typeface="Arial" charset="0"/>
              </a:defRPr>
            </a:lvl5pPr>
            <a:lvl6pPr marL="2633038" indent="-239367" defTabSz="975754" eaLnBrk="0" fontAlgn="base" hangingPunct="0">
              <a:spcBef>
                <a:spcPct val="30000"/>
              </a:spcBef>
              <a:spcAft>
                <a:spcPct val="0"/>
              </a:spcAft>
              <a:defRPr sz="1300">
                <a:solidFill>
                  <a:schemeClr val="tx1"/>
                </a:solidFill>
                <a:latin typeface="Arial" charset="0"/>
                <a:cs typeface="Arial" charset="0"/>
              </a:defRPr>
            </a:lvl6pPr>
            <a:lvl7pPr marL="3111772" indent="-239367" defTabSz="975754" eaLnBrk="0" fontAlgn="base" hangingPunct="0">
              <a:spcBef>
                <a:spcPct val="30000"/>
              </a:spcBef>
              <a:spcAft>
                <a:spcPct val="0"/>
              </a:spcAft>
              <a:defRPr sz="1300">
                <a:solidFill>
                  <a:schemeClr val="tx1"/>
                </a:solidFill>
                <a:latin typeface="Arial" charset="0"/>
                <a:cs typeface="Arial" charset="0"/>
              </a:defRPr>
            </a:lvl7pPr>
            <a:lvl8pPr marL="3590506" indent="-239367" defTabSz="975754" eaLnBrk="0" fontAlgn="base" hangingPunct="0">
              <a:spcBef>
                <a:spcPct val="30000"/>
              </a:spcBef>
              <a:spcAft>
                <a:spcPct val="0"/>
              </a:spcAft>
              <a:defRPr sz="1300">
                <a:solidFill>
                  <a:schemeClr val="tx1"/>
                </a:solidFill>
                <a:latin typeface="Arial" charset="0"/>
                <a:cs typeface="Arial" charset="0"/>
              </a:defRPr>
            </a:lvl8pPr>
            <a:lvl9pPr marL="4069240" indent="-239367" defTabSz="975754" eaLnBrk="0" fontAlgn="base" hangingPunct="0">
              <a:spcBef>
                <a:spcPct val="30000"/>
              </a:spcBef>
              <a:spcAft>
                <a:spcPct val="0"/>
              </a:spcAft>
              <a:defRPr sz="1300">
                <a:solidFill>
                  <a:schemeClr val="tx1"/>
                </a:solidFill>
                <a:latin typeface="Arial" charset="0"/>
                <a:cs typeface="Arial" charset="0"/>
              </a:defRPr>
            </a:lvl9pPr>
          </a:lstStyle>
          <a:p>
            <a:pPr eaLnBrk="1" hangingPunct="1">
              <a:spcBef>
                <a:spcPct val="0"/>
              </a:spcBef>
              <a:defRPr/>
            </a:pPr>
            <a:fld id="{4F0413F4-1ED2-4D2C-B321-11FD23BCDE05}" type="slidenum">
              <a:rPr lang="en-US" altLang="en-US" smtClean="0"/>
              <a:pPr eaLnBrk="1" hangingPunct="1">
                <a:spcBef>
                  <a:spcPct val="0"/>
                </a:spcBef>
                <a:defRPr/>
              </a:pPr>
              <a:t>49</a:t>
            </a:fld>
            <a:endParaRPr lang="en-US" altLang="en-US" smtClean="0"/>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defRPr/>
            </a:pPr>
            <a:endParaRPr lang="en-CA" altLang="en-US" smtClean="0"/>
          </a:p>
        </p:txBody>
      </p:sp>
    </p:spTree>
    <p:extLst>
      <p:ext uri="{BB962C8B-B14F-4D97-AF65-F5344CB8AC3E}">
        <p14:creationId xmlns:p14="http://schemas.microsoft.com/office/powerpoint/2010/main" val="412273418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p:txBody>
          <a:bodyPr/>
          <a:lstStyle>
            <a:lvl1pPr defTabSz="975754" eaLnBrk="0" hangingPunct="0">
              <a:spcBef>
                <a:spcPct val="30000"/>
              </a:spcBef>
              <a:defRPr sz="1300">
                <a:solidFill>
                  <a:schemeClr val="tx1"/>
                </a:solidFill>
                <a:latin typeface="Arial" charset="0"/>
                <a:cs typeface="Arial" charset="0"/>
              </a:defRPr>
            </a:lvl1pPr>
            <a:lvl2pPr marL="777943" indent="-299209" defTabSz="975754" eaLnBrk="0" hangingPunct="0">
              <a:spcBef>
                <a:spcPct val="30000"/>
              </a:spcBef>
              <a:defRPr sz="1300">
                <a:solidFill>
                  <a:schemeClr val="tx1"/>
                </a:solidFill>
                <a:latin typeface="Arial" charset="0"/>
                <a:cs typeface="Arial" charset="0"/>
              </a:defRPr>
            </a:lvl2pPr>
            <a:lvl3pPr marL="1196835" indent="-239367" defTabSz="975754" eaLnBrk="0" hangingPunct="0">
              <a:spcBef>
                <a:spcPct val="30000"/>
              </a:spcBef>
              <a:defRPr sz="1300">
                <a:solidFill>
                  <a:schemeClr val="tx1"/>
                </a:solidFill>
                <a:latin typeface="Arial" charset="0"/>
                <a:cs typeface="Arial" charset="0"/>
              </a:defRPr>
            </a:lvl3pPr>
            <a:lvl4pPr marL="1675569" indent="-239367" defTabSz="975754" eaLnBrk="0" hangingPunct="0">
              <a:spcBef>
                <a:spcPct val="30000"/>
              </a:spcBef>
              <a:defRPr sz="1300">
                <a:solidFill>
                  <a:schemeClr val="tx1"/>
                </a:solidFill>
                <a:latin typeface="Arial" charset="0"/>
                <a:cs typeface="Arial" charset="0"/>
              </a:defRPr>
            </a:lvl4pPr>
            <a:lvl5pPr marL="2154304" indent="-239367" defTabSz="975754" eaLnBrk="0" hangingPunct="0">
              <a:spcBef>
                <a:spcPct val="30000"/>
              </a:spcBef>
              <a:defRPr sz="1300">
                <a:solidFill>
                  <a:schemeClr val="tx1"/>
                </a:solidFill>
                <a:latin typeface="Arial" charset="0"/>
                <a:cs typeface="Arial" charset="0"/>
              </a:defRPr>
            </a:lvl5pPr>
            <a:lvl6pPr marL="2633038" indent="-239367" defTabSz="975754" eaLnBrk="0" fontAlgn="base" hangingPunct="0">
              <a:spcBef>
                <a:spcPct val="30000"/>
              </a:spcBef>
              <a:spcAft>
                <a:spcPct val="0"/>
              </a:spcAft>
              <a:defRPr sz="1300">
                <a:solidFill>
                  <a:schemeClr val="tx1"/>
                </a:solidFill>
                <a:latin typeface="Arial" charset="0"/>
                <a:cs typeface="Arial" charset="0"/>
              </a:defRPr>
            </a:lvl6pPr>
            <a:lvl7pPr marL="3111772" indent="-239367" defTabSz="975754" eaLnBrk="0" fontAlgn="base" hangingPunct="0">
              <a:spcBef>
                <a:spcPct val="30000"/>
              </a:spcBef>
              <a:spcAft>
                <a:spcPct val="0"/>
              </a:spcAft>
              <a:defRPr sz="1300">
                <a:solidFill>
                  <a:schemeClr val="tx1"/>
                </a:solidFill>
                <a:latin typeface="Arial" charset="0"/>
                <a:cs typeface="Arial" charset="0"/>
              </a:defRPr>
            </a:lvl7pPr>
            <a:lvl8pPr marL="3590506" indent="-239367" defTabSz="975754" eaLnBrk="0" fontAlgn="base" hangingPunct="0">
              <a:spcBef>
                <a:spcPct val="30000"/>
              </a:spcBef>
              <a:spcAft>
                <a:spcPct val="0"/>
              </a:spcAft>
              <a:defRPr sz="1300">
                <a:solidFill>
                  <a:schemeClr val="tx1"/>
                </a:solidFill>
                <a:latin typeface="Arial" charset="0"/>
                <a:cs typeface="Arial" charset="0"/>
              </a:defRPr>
            </a:lvl8pPr>
            <a:lvl9pPr marL="4069240" indent="-239367" defTabSz="975754" eaLnBrk="0" fontAlgn="base" hangingPunct="0">
              <a:spcBef>
                <a:spcPct val="30000"/>
              </a:spcBef>
              <a:spcAft>
                <a:spcPct val="0"/>
              </a:spcAft>
              <a:defRPr sz="1300">
                <a:solidFill>
                  <a:schemeClr val="tx1"/>
                </a:solidFill>
                <a:latin typeface="Arial" charset="0"/>
                <a:cs typeface="Arial" charset="0"/>
              </a:defRPr>
            </a:lvl9pPr>
          </a:lstStyle>
          <a:p>
            <a:pPr eaLnBrk="1" hangingPunct="1">
              <a:spcBef>
                <a:spcPct val="0"/>
              </a:spcBef>
              <a:defRPr/>
            </a:pPr>
            <a:fld id="{548EF3BB-799B-45A2-9AFB-E54268AAB2A4}" type="slidenum">
              <a:rPr lang="en-US" altLang="en-US" smtClean="0"/>
              <a:pPr eaLnBrk="1" hangingPunct="1">
                <a:spcBef>
                  <a:spcPct val="0"/>
                </a:spcBef>
                <a:defRPr/>
              </a:pPr>
              <a:t>50</a:t>
            </a:fld>
            <a:endParaRPr lang="en-US" altLang="en-US" smtClean="0"/>
          </a:p>
        </p:txBody>
      </p:sp>
      <p:sp>
        <p:nvSpPr>
          <p:cNvPr id="64515" name="Rectangle 2"/>
          <p:cNvSpPr>
            <a:spLocks noGrp="1" noRot="1" noChangeAspect="1" noChangeArrowheads="1" noTextEdit="1"/>
          </p:cNvSpPr>
          <p:nvPr>
            <p:ph type="sldImg"/>
          </p:nvPr>
        </p:nvSpPr>
        <p:spPr>
          <a:ln/>
        </p:spPr>
      </p:sp>
      <p:sp>
        <p:nvSpPr>
          <p:cNvPr id="64516" name="Rectangle 3"/>
          <p:cNvSpPr>
            <a:spLocks noGrp="1" noChangeArrowheads="1"/>
          </p:cNvSpPr>
          <p:nvPr>
            <p:ph type="body" idx="1"/>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defRPr/>
            </a:pPr>
            <a:endParaRPr lang="en-CA" altLang="en-US" dirty="0" smtClean="0"/>
          </a:p>
        </p:txBody>
      </p:sp>
    </p:spTree>
    <p:extLst>
      <p:ext uri="{BB962C8B-B14F-4D97-AF65-F5344CB8AC3E}">
        <p14:creationId xmlns:p14="http://schemas.microsoft.com/office/powerpoint/2010/main" val="31619128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Rot="1" noChangeAspect="1" noChangeArrowheads="1" noTextEdit="1"/>
          </p:cNvSpPr>
          <p:nvPr>
            <p:ph type="sldImg"/>
          </p:nvPr>
        </p:nvSpPr>
        <p:spPr>
          <a:xfrm>
            <a:off x="1104900" y="696913"/>
            <a:ext cx="4649788" cy="3487737"/>
          </a:xfrm>
          <a:ln/>
          <a:extLs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sp>
      <p:sp>
        <p:nvSpPr>
          <p:cNvPr id="40963"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lIns="93167" tIns="46583" rIns="93167" bIns="46583"/>
          <a:lstStyle/>
          <a:p>
            <a:pPr eaLnBrk="1" hangingPunct="1"/>
            <a:r>
              <a:rPr lang="en-US" altLang="en-US" dirty="0" smtClean="0"/>
              <a:t>IPS with an IVS DE Pump require less space, where the IPS can be located on a much preferred area versus with it comes as a rack assembly.</a:t>
            </a:r>
            <a:endParaRPr lang="en-CA" altLang="en-US" dirty="0" smtClean="0"/>
          </a:p>
        </p:txBody>
      </p:sp>
    </p:spTree>
    <p:extLst>
      <p:ext uri="{BB962C8B-B14F-4D97-AF65-F5344CB8AC3E}">
        <p14:creationId xmlns:p14="http://schemas.microsoft.com/office/powerpoint/2010/main" val="193050759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p:txBody>
          <a:bodyPr/>
          <a:lstStyle>
            <a:lvl1pPr defTabSz="975754" eaLnBrk="0" hangingPunct="0">
              <a:spcBef>
                <a:spcPct val="30000"/>
              </a:spcBef>
              <a:defRPr sz="1300">
                <a:solidFill>
                  <a:schemeClr val="tx1"/>
                </a:solidFill>
                <a:latin typeface="Arial" charset="0"/>
                <a:cs typeface="Arial" charset="0"/>
              </a:defRPr>
            </a:lvl1pPr>
            <a:lvl2pPr marL="777943" indent="-299209" defTabSz="975754" eaLnBrk="0" hangingPunct="0">
              <a:spcBef>
                <a:spcPct val="30000"/>
              </a:spcBef>
              <a:defRPr sz="1300">
                <a:solidFill>
                  <a:schemeClr val="tx1"/>
                </a:solidFill>
                <a:latin typeface="Arial" charset="0"/>
                <a:cs typeface="Arial" charset="0"/>
              </a:defRPr>
            </a:lvl2pPr>
            <a:lvl3pPr marL="1196835" indent="-239367" defTabSz="975754" eaLnBrk="0" hangingPunct="0">
              <a:spcBef>
                <a:spcPct val="30000"/>
              </a:spcBef>
              <a:defRPr sz="1300">
                <a:solidFill>
                  <a:schemeClr val="tx1"/>
                </a:solidFill>
                <a:latin typeface="Arial" charset="0"/>
                <a:cs typeface="Arial" charset="0"/>
              </a:defRPr>
            </a:lvl3pPr>
            <a:lvl4pPr marL="1675569" indent="-239367" defTabSz="975754" eaLnBrk="0" hangingPunct="0">
              <a:spcBef>
                <a:spcPct val="30000"/>
              </a:spcBef>
              <a:defRPr sz="1300">
                <a:solidFill>
                  <a:schemeClr val="tx1"/>
                </a:solidFill>
                <a:latin typeface="Arial" charset="0"/>
                <a:cs typeface="Arial" charset="0"/>
              </a:defRPr>
            </a:lvl4pPr>
            <a:lvl5pPr marL="2154304" indent="-239367" defTabSz="975754" eaLnBrk="0" hangingPunct="0">
              <a:spcBef>
                <a:spcPct val="30000"/>
              </a:spcBef>
              <a:defRPr sz="1300">
                <a:solidFill>
                  <a:schemeClr val="tx1"/>
                </a:solidFill>
                <a:latin typeface="Arial" charset="0"/>
                <a:cs typeface="Arial" charset="0"/>
              </a:defRPr>
            </a:lvl5pPr>
            <a:lvl6pPr marL="2633038" indent="-239367" defTabSz="975754" eaLnBrk="0" fontAlgn="base" hangingPunct="0">
              <a:spcBef>
                <a:spcPct val="30000"/>
              </a:spcBef>
              <a:spcAft>
                <a:spcPct val="0"/>
              </a:spcAft>
              <a:defRPr sz="1300">
                <a:solidFill>
                  <a:schemeClr val="tx1"/>
                </a:solidFill>
                <a:latin typeface="Arial" charset="0"/>
                <a:cs typeface="Arial" charset="0"/>
              </a:defRPr>
            </a:lvl6pPr>
            <a:lvl7pPr marL="3111772" indent="-239367" defTabSz="975754" eaLnBrk="0" fontAlgn="base" hangingPunct="0">
              <a:spcBef>
                <a:spcPct val="30000"/>
              </a:spcBef>
              <a:spcAft>
                <a:spcPct val="0"/>
              </a:spcAft>
              <a:defRPr sz="1300">
                <a:solidFill>
                  <a:schemeClr val="tx1"/>
                </a:solidFill>
                <a:latin typeface="Arial" charset="0"/>
                <a:cs typeface="Arial" charset="0"/>
              </a:defRPr>
            </a:lvl7pPr>
            <a:lvl8pPr marL="3590506" indent="-239367" defTabSz="975754" eaLnBrk="0" fontAlgn="base" hangingPunct="0">
              <a:spcBef>
                <a:spcPct val="30000"/>
              </a:spcBef>
              <a:spcAft>
                <a:spcPct val="0"/>
              </a:spcAft>
              <a:defRPr sz="1300">
                <a:solidFill>
                  <a:schemeClr val="tx1"/>
                </a:solidFill>
                <a:latin typeface="Arial" charset="0"/>
                <a:cs typeface="Arial" charset="0"/>
              </a:defRPr>
            </a:lvl8pPr>
            <a:lvl9pPr marL="4069240" indent="-239367" defTabSz="975754" eaLnBrk="0" fontAlgn="base" hangingPunct="0">
              <a:spcBef>
                <a:spcPct val="30000"/>
              </a:spcBef>
              <a:spcAft>
                <a:spcPct val="0"/>
              </a:spcAft>
              <a:defRPr sz="1300">
                <a:solidFill>
                  <a:schemeClr val="tx1"/>
                </a:solidFill>
                <a:latin typeface="Arial" charset="0"/>
                <a:cs typeface="Arial" charset="0"/>
              </a:defRPr>
            </a:lvl9pPr>
          </a:lstStyle>
          <a:p>
            <a:pPr eaLnBrk="1" hangingPunct="1">
              <a:spcBef>
                <a:spcPct val="0"/>
              </a:spcBef>
              <a:defRPr/>
            </a:pPr>
            <a:fld id="{03333A35-B81B-4F85-8EF0-24F9B5659B0C}" type="slidenum">
              <a:rPr lang="en-US" altLang="en-US" smtClean="0"/>
              <a:pPr eaLnBrk="1" hangingPunct="1">
                <a:spcBef>
                  <a:spcPct val="0"/>
                </a:spcBef>
                <a:defRPr/>
              </a:pPr>
              <a:t>51</a:t>
            </a:fld>
            <a:endParaRPr lang="en-US" altLang="en-US" smtClean="0"/>
          </a:p>
        </p:txBody>
      </p:sp>
      <p:sp>
        <p:nvSpPr>
          <p:cNvPr id="65539" name="Rectangle 2"/>
          <p:cNvSpPr>
            <a:spLocks noGrp="1" noRot="1" noChangeAspect="1" noChangeArrowheads="1" noTextEdit="1"/>
          </p:cNvSpPr>
          <p:nvPr>
            <p:ph type="sldImg"/>
          </p:nvPr>
        </p:nvSpPr>
        <p:spPr>
          <a:ln/>
        </p:spPr>
      </p:sp>
      <p:sp>
        <p:nvSpPr>
          <p:cNvPr id="65540" name="Rectangle 3"/>
          <p:cNvSpPr>
            <a:spLocks noGrp="1" noChangeArrowheads="1"/>
          </p:cNvSpPr>
          <p:nvPr>
            <p:ph type="body" idx="1"/>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defRPr/>
            </a:pPr>
            <a:endParaRPr lang="en-CA" altLang="en-US" smtClean="0"/>
          </a:p>
        </p:txBody>
      </p:sp>
    </p:spTree>
    <p:extLst>
      <p:ext uri="{BB962C8B-B14F-4D97-AF65-F5344CB8AC3E}">
        <p14:creationId xmlns:p14="http://schemas.microsoft.com/office/powerpoint/2010/main" val="393043660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noTextEdit="1"/>
          </p:cNvSpPr>
          <p:nvPr>
            <p:ph type="sldImg"/>
          </p:nvPr>
        </p:nvSpPr>
        <p:spPr>
          <a:ln/>
          <a:extLst/>
        </p:spPr>
      </p:sp>
      <p:sp>
        <p:nvSpPr>
          <p:cNvPr id="3" name="Notes Placeholder 2"/>
          <p:cNvSpPr>
            <a:spLocks noGrp="1"/>
          </p:cNvSpPr>
          <p:nvPr>
            <p:ph type="body" idx="1"/>
          </p:nvPr>
        </p:nvSpPr>
        <p:spPr/>
        <p:txBody>
          <a:bodyPr/>
          <a:lstStyle/>
          <a:p>
            <a:pPr lvl="1" eaLnBrk="1" hangingPunct="1">
              <a:lnSpc>
                <a:spcPct val="90000"/>
              </a:lnSpc>
              <a:buSzPct val="100000"/>
              <a:buFont typeface="+mj-lt"/>
              <a:buNone/>
            </a:pPr>
            <a:endParaRPr lang="en-CA" altLang="en-US" sz="2000" dirty="0" smtClean="0">
              <a:solidFill>
                <a:schemeClr val="tx1"/>
              </a:solidFill>
            </a:endParaRPr>
          </a:p>
          <a:p>
            <a:pPr marL="285750" lvl="1" indent="0" eaLnBrk="1" hangingPunct="1">
              <a:lnSpc>
                <a:spcPct val="90000"/>
              </a:lnSpc>
              <a:buSzPct val="100000"/>
              <a:buFont typeface="+mj-lt"/>
              <a:buNone/>
              <a:defRPr/>
            </a:pPr>
            <a:r>
              <a:rPr lang="en-CA" sz="2000" kern="0" dirty="0" err="1" smtClean="0">
                <a:solidFill>
                  <a:schemeClr val="tx1"/>
                </a:solidFill>
              </a:rPr>
              <a:t>Sensorless</a:t>
            </a:r>
            <a:r>
              <a:rPr lang="en-CA" sz="2000" kern="0" dirty="0" smtClean="0">
                <a:solidFill>
                  <a:schemeClr val="tx1"/>
                </a:solidFill>
              </a:rPr>
              <a:t> and </a:t>
            </a:r>
            <a:r>
              <a:rPr lang="en-CA" sz="2000" b="1" kern="0" dirty="0" smtClean="0">
                <a:solidFill>
                  <a:schemeClr val="tx1"/>
                </a:solidFill>
              </a:rPr>
              <a:t>Parallel </a:t>
            </a:r>
            <a:r>
              <a:rPr lang="en-CA" sz="2000" b="1" kern="0" dirty="0" err="1" smtClean="0">
                <a:solidFill>
                  <a:schemeClr val="tx1"/>
                </a:solidFill>
              </a:rPr>
              <a:t>Sensorless</a:t>
            </a:r>
            <a:r>
              <a:rPr lang="en-CA" sz="2000" b="1" kern="0" dirty="0" smtClean="0">
                <a:solidFill>
                  <a:schemeClr val="tx1"/>
                </a:solidFill>
              </a:rPr>
              <a:t> technology </a:t>
            </a:r>
            <a:r>
              <a:rPr lang="en-CA" sz="2000" kern="0" dirty="0" smtClean="0">
                <a:solidFill>
                  <a:schemeClr val="tx1"/>
                </a:solidFill>
              </a:rPr>
              <a:t>for </a:t>
            </a:r>
            <a:r>
              <a:rPr lang="en-CA" sz="2000" kern="0" dirty="0" smtClean="0">
                <a:solidFill>
                  <a:srgbClr val="00A9E0"/>
                </a:solidFill>
              </a:rPr>
              <a:t>VARIABLE PRIMARY SYSTEMS saves money</a:t>
            </a:r>
            <a:r>
              <a:rPr lang="en-CA" sz="2000" kern="0" baseline="0" dirty="0" smtClean="0">
                <a:solidFill>
                  <a:srgbClr val="00A9E0"/>
                </a:solidFill>
              </a:rPr>
              <a:t> :</a:t>
            </a:r>
          </a:p>
          <a:p>
            <a:pPr marL="1200150" lvl="2" indent="-457200" eaLnBrk="1" hangingPunct="1">
              <a:lnSpc>
                <a:spcPct val="90000"/>
              </a:lnSpc>
              <a:buSzPct val="100000"/>
              <a:buFont typeface="+mj-lt"/>
              <a:buAutoNum type="arabicPeriod"/>
              <a:defRPr/>
            </a:pPr>
            <a:r>
              <a:rPr lang="en-CA" altLang="en-US" sz="2000" dirty="0" smtClean="0"/>
              <a:t>no </a:t>
            </a:r>
            <a:r>
              <a:rPr lang="en-CA" altLang="en-US" sz="2000" dirty="0" err="1" smtClean="0"/>
              <a:t>dP</a:t>
            </a:r>
            <a:r>
              <a:rPr lang="en-CA" altLang="en-US" sz="2000" dirty="0" smtClean="0"/>
              <a:t> sensor</a:t>
            </a:r>
          </a:p>
          <a:p>
            <a:pPr marL="1200150" lvl="2" indent="-457200" eaLnBrk="1" hangingPunct="1">
              <a:lnSpc>
                <a:spcPct val="90000"/>
              </a:lnSpc>
              <a:buSzPct val="100000"/>
              <a:buFont typeface="+mj-lt"/>
              <a:buAutoNum type="arabicPeriod"/>
              <a:defRPr/>
            </a:pPr>
            <a:r>
              <a:rPr lang="en-CA" altLang="en-US" sz="2000" dirty="0" smtClean="0"/>
              <a:t>increased efficiency vs capacity staging of pumps</a:t>
            </a:r>
            <a:r>
              <a:rPr lang="en-CA" altLang="en-US" sz="2000" baseline="0" dirty="0" smtClean="0"/>
              <a:t> (</a:t>
            </a:r>
            <a:r>
              <a:rPr lang="en-US" altLang="en-US" sz="1800" dirty="0" smtClean="0">
                <a:solidFill>
                  <a:schemeClr val="tx1">
                    <a:lumMod val="75000"/>
                    <a:lumOff val="25000"/>
                  </a:schemeClr>
                </a:solidFill>
              </a:rPr>
              <a:t>Optimizes staging of pumps for true best efficiency &amp; Quadratic </a:t>
            </a:r>
            <a:r>
              <a:rPr lang="en-US" altLang="en-US" sz="1800" dirty="0" smtClean="0">
                <a:solidFill>
                  <a:srgbClr val="EE3524"/>
                </a:solidFill>
              </a:rPr>
              <a:t>control curve</a:t>
            </a:r>
            <a:r>
              <a:rPr lang="en-US" altLang="en-US" sz="1800" dirty="0" smtClean="0">
                <a:solidFill>
                  <a:schemeClr val="tx1">
                    <a:lumMod val="75000"/>
                    <a:lumOff val="25000"/>
                  </a:schemeClr>
                </a:solidFill>
              </a:rPr>
              <a:t> for optimized system delta T, and plant efficiency with comfort)</a:t>
            </a:r>
          </a:p>
          <a:p>
            <a:pPr lvl="4">
              <a:lnSpc>
                <a:spcPct val="90000"/>
              </a:lnSpc>
              <a:buSzPct val="100000"/>
              <a:buFont typeface="Wingdings" panose="05000000000000000000" pitchFamily="2" charset="2"/>
              <a:buChar char="Ø"/>
              <a:defRPr/>
            </a:pPr>
            <a:endParaRPr lang="en-CA" altLang="en-US" sz="2000" dirty="0" smtClean="0"/>
          </a:p>
          <a:p>
            <a:pPr marL="285750" lvl="1" indent="0" eaLnBrk="1" hangingPunct="1">
              <a:lnSpc>
                <a:spcPct val="90000"/>
              </a:lnSpc>
              <a:buSzPct val="100000"/>
              <a:buFont typeface="+mj-lt"/>
              <a:buNone/>
              <a:defRPr/>
            </a:pPr>
            <a:r>
              <a:rPr lang="en-US" altLang="en-US" sz="2000" dirty="0" smtClean="0">
                <a:solidFill>
                  <a:schemeClr val="tx1">
                    <a:lumMod val="75000"/>
                    <a:lumOff val="25000"/>
                  </a:schemeClr>
                </a:solidFill>
              </a:rPr>
              <a:t>Available as basic 90.1 compliant configuration, and owner can upgrade to </a:t>
            </a:r>
            <a:r>
              <a:rPr lang="en-US" altLang="en-US" sz="2000" dirty="0" smtClean="0">
                <a:solidFill>
                  <a:srgbClr val="00A9E0"/>
                </a:solidFill>
              </a:rPr>
              <a:t>higher optimization modules at future date</a:t>
            </a:r>
            <a:r>
              <a:rPr lang="en-CA" sz="2000" kern="0" dirty="0" smtClean="0"/>
              <a:t>, future upgrades :</a:t>
            </a:r>
          </a:p>
          <a:p>
            <a:pPr marL="285750" lvl="1" indent="0" eaLnBrk="1" hangingPunct="1">
              <a:lnSpc>
                <a:spcPct val="90000"/>
              </a:lnSpc>
              <a:buSzPct val="100000"/>
              <a:buFont typeface="+mj-lt"/>
              <a:buNone/>
              <a:defRPr/>
            </a:pPr>
            <a:r>
              <a:rPr lang="en-US" altLang="en-US" sz="2000" dirty="0" smtClean="0"/>
              <a:t>Easy Performance Upgrade after construction :</a:t>
            </a:r>
          </a:p>
          <a:p>
            <a:pPr marL="285750" lvl="1" indent="0" eaLnBrk="1" hangingPunct="1">
              <a:lnSpc>
                <a:spcPct val="90000"/>
              </a:lnSpc>
              <a:buSzPct val="100000"/>
              <a:buFont typeface="+mj-lt"/>
              <a:buNone/>
              <a:defRPr/>
            </a:pPr>
            <a:r>
              <a:rPr lang="en-US" altLang="en-US" sz="2000" dirty="0" smtClean="0"/>
              <a:t>Low price on bid day</a:t>
            </a:r>
          </a:p>
          <a:p>
            <a:pPr marL="285750" lvl="1" indent="0" eaLnBrk="1" hangingPunct="1">
              <a:lnSpc>
                <a:spcPct val="90000"/>
              </a:lnSpc>
              <a:buSzPct val="100000"/>
              <a:buFont typeface="+mj-lt"/>
              <a:buNone/>
              <a:defRPr/>
            </a:pPr>
            <a:r>
              <a:rPr lang="en-US" altLang="en-US" sz="2000" dirty="0" smtClean="0"/>
              <a:t>Plug and play optimization</a:t>
            </a:r>
          </a:p>
          <a:p>
            <a:pPr marL="285750" lvl="1" indent="0" eaLnBrk="1" hangingPunct="1">
              <a:lnSpc>
                <a:spcPct val="90000"/>
              </a:lnSpc>
              <a:buSzPct val="100000"/>
              <a:buFont typeface="+mj-lt"/>
              <a:buNone/>
              <a:defRPr/>
            </a:pPr>
            <a:endParaRPr lang="en-CA" altLang="en-US" sz="2000" dirty="0" smtClean="0"/>
          </a:p>
          <a:p>
            <a:pPr marL="285750" lvl="1" indent="0" eaLnBrk="1" hangingPunct="1">
              <a:lnSpc>
                <a:spcPct val="90000"/>
              </a:lnSpc>
              <a:buSzPct val="100000"/>
              <a:buFont typeface="+mj-lt"/>
              <a:buNone/>
              <a:defRPr/>
            </a:pPr>
            <a:r>
              <a:rPr lang="en-CA" altLang="en-US" sz="2000" dirty="0" smtClean="0"/>
              <a:t>Future changes to plant (# of chillers, pump types, </a:t>
            </a:r>
            <a:r>
              <a:rPr lang="en-CA" altLang="en-US" sz="2000" dirty="0" err="1" smtClean="0"/>
              <a:t>etc</a:t>
            </a:r>
            <a:r>
              <a:rPr lang="en-CA" altLang="en-US" sz="2000" dirty="0" smtClean="0"/>
              <a:t>) can be implemented through the touchscreen – </a:t>
            </a:r>
            <a:r>
              <a:rPr lang="en-CA" altLang="en-US" sz="2000" dirty="0" smtClean="0">
                <a:solidFill>
                  <a:srgbClr val="00A9E0"/>
                </a:solidFill>
              </a:rPr>
              <a:t>without programming/testing requirements.</a:t>
            </a:r>
          </a:p>
          <a:p>
            <a:pPr marL="285750" lvl="1" indent="0" eaLnBrk="1" hangingPunct="1">
              <a:lnSpc>
                <a:spcPct val="90000"/>
              </a:lnSpc>
              <a:buSzPct val="100000"/>
              <a:buFont typeface="+mj-lt"/>
              <a:buNone/>
              <a:defRPr/>
            </a:pPr>
            <a:r>
              <a:rPr lang="en-US" altLang="en-US" sz="2000" dirty="0" smtClean="0"/>
              <a:t>Remote device serial communications configurable from the setup screen.</a:t>
            </a:r>
          </a:p>
          <a:p>
            <a:pPr lvl="4">
              <a:buFont typeface="Wingdings" panose="05000000000000000000" pitchFamily="2" charset="2"/>
              <a:buChar char="Ø"/>
            </a:pPr>
            <a:r>
              <a:rPr lang="en-CA" altLang="en-US" sz="1800" dirty="0" smtClean="0"/>
              <a:t>Pre-configured, listed Modbus/</a:t>
            </a:r>
            <a:r>
              <a:rPr lang="en-CA" altLang="en-US" sz="1800" dirty="0" err="1" smtClean="0"/>
              <a:t>BACnet</a:t>
            </a:r>
            <a:r>
              <a:rPr lang="en-CA" altLang="en-US" sz="1800" dirty="0" smtClean="0"/>
              <a:t>/</a:t>
            </a:r>
            <a:r>
              <a:rPr lang="en-CA" altLang="en-US" sz="1800" dirty="0" err="1" smtClean="0"/>
              <a:t>Lonworks</a:t>
            </a:r>
            <a:r>
              <a:rPr lang="en-CA" altLang="en-US" sz="1800" dirty="0" smtClean="0"/>
              <a:t> mapping for several chillers;</a:t>
            </a:r>
          </a:p>
          <a:p>
            <a:pPr lvl="4">
              <a:buFont typeface="Wingdings" panose="05000000000000000000" pitchFamily="2" charset="2"/>
              <a:buChar char="Ø"/>
            </a:pPr>
            <a:r>
              <a:rPr lang="en-CA" altLang="en-US" sz="1800" dirty="0" smtClean="0"/>
              <a:t> Factory tested for minimal troubleshooting; </a:t>
            </a:r>
          </a:p>
          <a:p>
            <a:pPr lvl="4">
              <a:buFont typeface="Wingdings" panose="05000000000000000000" pitchFamily="2" charset="2"/>
              <a:buChar char="Ø"/>
            </a:pPr>
            <a:r>
              <a:rPr lang="en-CA" altLang="en-US" sz="1800" dirty="0" smtClean="0"/>
              <a:t> Intuitive menu item selection for ease of setup</a:t>
            </a:r>
          </a:p>
          <a:p>
            <a:pPr eaLnBrk="1" hangingPunct="1">
              <a:defRPr/>
            </a:pPr>
            <a:endParaRPr lang="en-US" dirty="0"/>
          </a:p>
        </p:txBody>
      </p:sp>
      <p:sp>
        <p:nvSpPr>
          <p:cNvPr id="20484"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spcBef>
                <a:spcPct val="30000"/>
              </a:spcBef>
              <a:defRPr sz="1200">
                <a:solidFill>
                  <a:schemeClr val="tx1"/>
                </a:solidFill>
                <a:latin typeface="Calibri" panose="020F0502020204030204" pitchFamily="34" charset="0"/>
              </a:defRPr>
            </a:lvl1pPr>
            <a:lvl2pPr marL="754063" indent="-288925" defTabSz="944563">
              <a:spcBef>
                <a:spcPct val="30000"/>
              </a:spcBef>
              <a:defRPr sz="1200">
                <a:solidFill>
                  <a:schemeClr val="tx1"/>
                </a:solidFill>
                <a:latin typeface="Calibri" panose="020F0502020204030204" pitchFamily="34" charset="0"/>
              </a:defRPr>
            </a:lvl2pPr>
            <a:lvl3pPr marL="1158875" indent="-231775" defTabSz="944563">
              <a:spcBef>
                <a:spcPct val="30000"/>
              </a:spcBef>
              <a:defRPr sz="1200">
                <a:solidFill>
                  <a:schemeClr val="tx1"/>
                </a:solidFill>
                <a:latin typeface="Calibri" panose="020F0502020204030204" pitchFamily="34" charset="0"/>
              </a:defRPr>
            </a:lvl3pPr>
            <a:lvl4pPr marL="1624013" indent="-231775" defTabSz="944563">
              <a:spcBef>
                <a:spcPct val="30000"/>
              </a:spcBef>
              <a:defRPr sz="1200">
                <a:solidFill>
                  <a:schemeClr val="tx1"/>
                </a:solidFill>
                <a:latin typeface="Calibri" panose="020F0502020204030204" pitchFamily="34" charset="0"/>
              </a:defRPr>
            </a:lvl4pPr>
            <a:lvl5pPr marL="2087563" indent="-231775" defTabSz="944563">
              <a:spcBef>
                <a:spcPct val="30000"/>
              </a:spcBef>
              <a:defRPr sz="1200">
                <a:solidFill>
                  <a:schemeClr val="tx1"/>
                </a:solidFill>
                <a:latin typeface="Calibri" panose="020F0502020204030204" pitchFamily="34" charset="0"/>
              </a:defRPr>
            </a:lvl5pPr>
            <a:lvl6pPr marL="2544763" indent="-231775" defTabSz="944563" eaLnBrk="0" fontAlgn="base" hangingPunct="0">
              <a:spcBef>
                <a:spcPct val="30000"/>
              </a:spcBef>
              <a:spcAft>
                <a:spcPct val="0"/>
              </a:spcAft>
              <a:defRPr sz="1200">
                <a:solidFill>
                  <a:schemeClr val="tx1"/>
                </a:solidFill>
                <a:latin typeface="Calibri" panose="020F0502020204030204" pitchFamily="34" charset="0"/>
              </a:defRPr>
            </a:lvl6pPr>
            <a:lvl7pPr marL="3001963" indent="-231775" defTabSz="944563" eaLnBrk="0" fontAlgn="base" hangingPunct="0">
              <a:spcBef>
                <a:spcPct val="30000"/>
              </a:spcBef>
              <a:spcAft>
                <a:spcPct val="0"/>
              </a:spcAft>
              <a:defRPr sz="1200">
                <a:solidFill>
                  <a:schemeClr val="tx1"/>
                </a:solidFill>
                <a:latin typeface="Calibri" panose="020F0502020204030204" pitchFamily="34" charset="0"/>
              </a:defRPr>
            </a:lvl7pPr>
            <a:lvl8pPr marL="3459163" indent="-231775" defTabSz="944563" eaLnBrk="0" fontAlgn="base" hangingPunct="0">
              <a:spcBef>
                <a:spcPct val="30000"/>
              </a:spcBef>
              <a:spcAft>
                <a:spcPct val="0"/>
              </a:spcAft>
              <a:defRPr sz="1200">
                <a:solidFill>
                  <a:schemeClr val="tx1"/>
                </a:solidFill>
                <a:latin typeface="Calibri" panose="020F0502020204030204" pitchFamily="34" charset="0"/>
              </a:defRPr>
            </a:lvl8pPr>
            <a:lvl9pPr marL="3916363" indent="-231775" defTabSz="944563"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defRPr/>
            </a:pPr>
            <a:fld id="{AD4841AB-D140-423A-96A9-56EBC7BD4B4A}" type="slidenum">
              <a:rPr lang="en-US" altLang="en-US">
                <a:latin typeface="Arial" panose="020B0604020202020204" pitchFamily="34" charset="0"/>
                <a:cs typeface="Arial" panose="020B0604020202020204" pitchFamily="34" charset="0"/>
              </a:rPr>
              <a:pPr>
                <a:spcBef>
                  <a:spcPct val="0"/>
                </a:spcBef>
                <a:defRPr/>
              </a:pPr>
              <a:t>52</a:t>
            </a:fld>
            <a:endParaRPr lang="en-US" alt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9536694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lvl="1" eaLnBrk="1" hangingPunct="1">
              <a:lnSpc>
                <a:spcPct val="90000"/>
              </a:lnSpc>
              <a:spcBef>
                <a:spcPct val="0"/>
              </a:spcBef>
            </a:pPr>
            <a:r>
              <a:rPr lang="en-US" altLang="en-US" dirty="0" smtClean="0">
                <a:latin typeface="Arial" panose="020B0604020202020204" pitchFamily="34" charset="0"/>
                <a:cs typeface="Arial" panose="020B0604020202020204" pitchFamily="34" charset="0"/>
              </a:rPr>
              <a:t>So</a:t>
            </a:r>
            <a:r>
              <a:rPr lang="en-US" altLang="en-US" baseline="0" dirty="0" smtClean="0">
                <a:latin typeface="Arial" panose="020B0604020202020204" pitchFamily="34" charset="0"/>
                <a:cs typeface="Arial" panose="020B0604020202020204" pitchFamily="34" charset="0"/>
              </a:rPr>
              <a:t> in summary, the IPC 9521 provides a value proposition by :</a:t>
            </a:r>
          </a:p>
          <a:p>
            <a:pPr lvl="1" eaLnBrk="1" hangingPunct="1">
              <a:lnSpc>
                <a:spcPct val="90000"/>
              </a:lnSpc>
              <a:spcBef>
                <a:spcPct val="0"/>
              </a:spcBef>
            </a:pPr>
            <a:r>
              <a:rPr lang="en-US" altLang="en-US" baseline="0" dirty="0" smtClean="0">
                <a:latin typeface="Arial" panose="020B0604020202020204" pitchFamily="34" charset="0"/>
                <a:cs typeface="Arial" panose="020B0604020202020204" pitchFamily="34" charset="0"/>
              </a:rPr>
              <a:t>….</a:t>
            </a:r>
          </a:p>
          <a:p>
            <a:pPr lvl="1" eaLnBrk="1" hangingPunct="1">
              <a:lnSpc>
                <a:spcPct val="90000"/>
              </a:lnSpc>
              <a:spcBef>
                <a:spcPct val="0"/>
              </a:spcBef>
            </a:pPr>
            <a:endParaRPr lang="en-US" altLang="en-US" baseline="0" dirty="0" smtClean="0">
              <a:latin typeface="Arial" panose="020B0604020202020204" pitchFamily="34" charset="0"/>
              <a:cs typeface="Arial" panose="020B0604020202020204" pitchFamily="34" charset="0"/>
            </a:endParaRPr>
          </a:p>
          <a:p>
            <a:pPr lvl="1" eaLnBrk="1" hangingPunct="1">
              <a:lnSpc>
                <a:spcPct val="90000"/>
              </a:lnSpc>
              <a:spcBef>
                <a:spcPct val="0"/>
              </a:spcBef>
            </a:pPr>
            <a:r>
              <a:rPr lang="en-US" altLang="en-US" baseline="0" dirty="0" smtClean="0">
                <a:latin typeface="Arial" panose="020B0604020202020204" pitchFamily="34" charset="0"/>
                <a:cs typeface="Arial" panose="020B0604020202020204" pitchFamily="34" charset="0"/>
              </a:rPr>
              <a:t>Already available for the North and South America as well as for the India &amp; ME markets. and currently being implanted in other regions.</a:t>
            </a:r>
          </a:p>
        </p:txBody>
      </p:sp>
      <p:sp>
        <p:nvSpPr>
          <p:cNvPr id="245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Lucida Sans" panose="020B0602030504020204" pitchFamily="34" charset="0"/>
              </a:defRPr>
            </a:lvl1pPr>
            <a:lvl2pPr marL="754063" indent="-288925" defTabSz="944563">
              <a:defRPr>
                <a:solidFill>
                  <a:schemeClr val="tx1"/>
                </a:solidFill>
                <a:latin typeface="Lucida Sans" panose="020B0602030504020204" pitchFamily="34" charset="0"/>
              </a:defRPr>
            </a:lvl2pPr>
            <a:lvl3pPr marL="1158875" indent="-231775" defTabSz="944563">
              <a:defRPr>
                <a:solidFill>
                  <a:schemeClr val="tx1"/>
                </a:solidFill>
                <a:latin typeface="Lucida Sans" panose="020B0602030504020204" pitchFamily="34" charset="0"/>
              </a:defRPr>
            </a:lvl3pPr>
            <a:lvl4pPr marL="1624013" indent="-231775" defTabSz="944563">
              <a:defRPr>
                <a:solidFill>
                  <a:schemeClr val="tx1"/>
                </a:solidFill>
                <a:latin typeface="Lucida Sans" panose="020B0602030504020204" pitchFamily="34" charset="0"/>
              </a:defRPr>
            </a:lvl4pPr>
            <a:lvl5pPr marL="2087563" indent="-231775" defTabSz="944563">
              <a:defRPr>
                <a:solidFill>
                  <a:schemeClr val="tx1"/>
                </a:solidFill>
                <a:latin typeface="Lucida Sans" panose="020B0602030504020204" pitchFamily="34" charset="0"/>
              </a:defRPr>
            </a:lvl5pPr>
            <a:lvl6pPr marL="2544763" indent="-231775" defTabSz="944563" eaLnBrk="0" fontAlgn="base" hangingPunct="0">
              <a:spcBef>
                <a:spcPct val="0"/>
              </a:spcBef>
              <a:spcAft>
                <a:spcPct val="0"/>
              </a:spcAft>
              <a:defRPr>
                <a:solidFill>
                  <a:schemeClr val="tx1"/>
                </a:solidFill>
                <a:latin typeface="Lucida Sans" panose="020B0602030504020204" pitchFamily="34" charset="0"/>
              </a:defRPr>
            </a:lvl6pPr>
            <a:lvl7pPr marL="3001963" indent="-231775" defTabSz="944563" eaLnBrk="0" fontAlgn="base" hangingPunct="0">
              <a:spcBef>
                <a:spcPct val="0"/>
              </a:spcBef>
              <a:spcAft>
                <a:spcPct val="0"/>
              </a:spcAft>
              <a:defRPr>
                <a:solidFill>
                  <a:schemeClr val="tx1"/>
                </a:solidFill>
                <a:latin typeface="Lucida Sans" panose="020B0602030504020204" pitchFamily="34" charset="0"/>
              </a:defRPr>
            </a:lvl7pPr>
            <a:lvl8pPr marL="3459163" indent="-231775" defTabSz="944563" eaLnBrk="0" fontAlgn="base" hangingPunct="0">
              <a:spcBef>
                <a:spcPct val="0"/>
              </a:spcBef>
              <a:spcAft>
                <a:spcPct val="0"/>
              </a:spcAft>
              <a:defRPr>
                <a:solidFill>
                  <a:schemeClr val="tx1"/>
                </a:solidFill>
                <a:latin typeface="Lucida Sans" panose="020B0602030504020204" pitchFamily="34" charset="0"/>
              </a:defRPr>
            </a:lvl8pPr>
            <a:lvl9pPr marL="3916363" indent="-231775" defTabSz="944563" eaLnBrk="0" fontAlgn="base" hangingPunct="0">
              <a:spcBef>
                <a:spcPct val="0"/>
              </a:spcBef>
              <a:spcAft>
                <a:spcPct val="0"/>
              </a:spcAft>
              <a:defRPr>
                <a:solidFill>
                  <a:schemeClr val="tx1"/>
                </a:solidFill>
                <a:latin typeface="Lucida Sans" panose="020B0602030504020204" pitchFamily="34" charset="0"/>
              </a:defRPr>
            </a:lvl9pPr>
          </a:lstStyle>
          <a:p>
            <a:fld id="{AC74D603-1C0D-424C-9EB2-D33D3D7F0DF2}" type="slidenum">
              <a:rPr lang="en-US" altLang="en-US">
                <a:latin typeface="Arial" panose="020B0604020202020204" pitchFamily="34" charset="0"/>
                <a:cs typeface="Arial" panose="020B0604020202020204" pitchFamily="34" charset="0"/>
              </a:rPr>
              <a:pPr/>
              <a:t>53</a:t>
            </a:fld>
            <a:endParaRPr lang="en-US" alt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6169127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Rot="1" noChangeAspect="1" noChangeArrowheads="1" noTextEdit="1"/>
          </p:cNvSpPr>
          <p:nvPr>
            <p:ph type="sldImg"/>
          </p:nvPr>
        </p:nvSpPr>
        <p:spPr>
          <a:noFill/>
          <a:extLs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sp>
      <p:sp>
        <p:nvSpPr>
          <p:cNvPr id="79875"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a:lstStyle/>
          <a:p>
            <a:r>
              <a:rPr lang="en-US" altLang="en-US" smtClean="0"/>
              <a:t>A long list of savings that adds up to a LCC and a true value based offering.</a:t>
            </a:r>
          </a:p>
        </p:txBody>
      </p:sp>
    </p:spTree>
    <p:extLst>
      <p:ext uri="{BB962C8B-B14F-4D97-AF65-F5344CB8AC3E}">
        <p14:creationId xmlns:p14="http://schemas.microsoft.com/office/powerpoint/2010/main" val="313153654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Number Placeholder 7"/>
          <p:cNvSpPr txBox="1">
            <a:spLocks noGrp="1" noChangeArrowheads="1"/>
          </p:cNvSpPr>
          <p:nvPr/>
        </p:nvSpPr>
        <p:spPr bwMode="auto">
          <a:xfrm>
            <a:off x="3884027" y="8831263"/>
            <a:ext cx="2972421"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3167" tIns="46583" rIns="93167" bIns="46583" anchor="b"/>
          <a:lstStyle>
            <a:lvl1pPr defTabSz="930275" eaLnBrk="0" hangingPunct="0">
              <a:defRPr sz="1400">
                <a:solidFill>
                  <a:srgbClr val="1C1C1C"/>
                </a:solidFill>
                <a:latin typeface="Lucida Sans" pitchFamily="34" charset="0"/>
                <a:ea typeface="ＭＳ Ｐゴシック" pitchFamily="34" charset="-128"/>
              </a:defRPr>
            </a:lvl1pPr>
            <a:lvl2pPr marL="742950" indent="-285750" defTabSz="930275" eaLnBrk="0" hangingPunct="0">
              <a:defRPr sz="1400">
                <a:solidFill>
                  <a:srgbClr val="1C1C1C"/>
                </a:solidFill>
                <a:latin typeface="Lucida Sans" pitchFamily="34" charset="0"/>
                <a:ea typeface="ＭＳ Ｐゴシック" pitchFamily="34" charset="-128"/>
              </a:defRPr>
            </a:lvl2pPr>
            <a:lvl3pPr marL="1143000" indent="-228600" defTabSz="930275" eaLnBrk="0" hangingPunct="0">
              <a:defRPr sz="1400">
                <a:solidFill>
                  <a:srgbClr val="1C1C1C"/>
                </a:solidFill>
                <a:latin typeface="Lucida Sans" pitchFamily="34" charset="0"/>
                <a:ea typeface="ＭＳ Ｐゴシック" pitchFamily="34" charset="-128"/>
              </a:defRPr>
            </a:lvl3pPr>
            <a:lvl4pPr marL="1600200" indent="-228600" defTabSz="930275" eaLnBrk="0" hangingPunct="0">
              <a:defRPr sz="1400">
                <a:solidFill>
                  <a:srgbClr val="1C1C1C"/>
                </a:solidFill>
                <a:latin typeface="Lucida Sans" pitchFamily="34" charset="0"/>
                <a:ea typeface="ＭＳ Ｐゴシック" pitchFamily="34" charset="-128"/>
              </a:defRPr>
            </a:lvl4pPr>
            <a:lvl5pPr marL="2057400" indent="-228600" defTabSz="930275" eaLnBrk="0" hangingPunct="0">
              <a:defRPr sz="1400">
                <a:solidFill>
                  <a:srgbClr val="1C1C1C"/>
                </a:solidFill>
                <a:latin typeface="Lucida Sans" pitchFamily="34" charset="0"/>
                <a:ea typeface="ＭＳ Ｐゴシック" pitchFamily="34" charset="-128"/>
              </a:defRPr>
            </a:lvl5pPr>
            <a:lvl6pPr marL="2514600" indent="-228600" defTabSz="930275" eaLnBrk="0" fontAlgn="base" hangingPunct="0">
              <a:spcBef>
                <a:spcPct val="20000"/>
              </a:spcBef>
              <a:spcAft>
                <a:spcPct val="0"/>
              </a:spcAft>
              <a:buSzPct val="85000"/>
              <a:defRPr sz="1400">
                <a:solidFill>
                  <a:srgbClr val="1C1C1C"/>
                </a:solidFill>
                <a:latin typeface="Lucida Sans" pitchFamily="34" charset="0"/>
                <a:ea typeface="ＭＳ Ｐゴシック" pitchFamily="34" charset="-128"/>
              </a:defRPr>
            </a:lvl6pPr>
            <a:lvl7pPr marL="2971800" indent="-228600" defTabSz="930275" eaLnBrk="0" fontAlgn="base" hangingPunct="0">
              <a:spcBef>
                <a:spcPct val="20000"/>
              </a:spcBef>
              <a:spcAft>
                <a:spcPct val="0"/>
              </a:spcAft>
              <a:buSzPct val="85000"/>
              <a:defRPr sz="1400">
                <a:solidFill>
                  <a:srgbClr val="1C1C1C"/>
                </a:solidFill>
                <a:latin typeface="Lucida Sans" pitchFamily="34" charset="0"/>
                <a:ea typeface="ＭＳ Ｐゴシック" pitchFamily="34" charset="-128"/>
              </a:defRPr>
            </a:lvl7pPr>
            <a:lvl8pPr marL="3429000" indent="-228600" defTabSz="930275" eaLnBrk="0" fontAlgn="base" hangingPunct="0">
              <a:spcBef>
                <a:spcPct val="20000"/>
              </a:spcBef>
              <a:spcAft>
                <a:spcPct val="0"/>
              </a:spcAft>
              <a:buSzPct val="85000"/>
              <a:defRPr sz="1400">
                <a:solidFill>
                  <a:srgbClr val="1C1C1C"/>
                </a:solidFill>
                <a:latin typeface="Lucida Sans" pitchFamily="34" charset="0"/>
                <a:ea typeface="ＭＳ Ｐゴシック" pitchFamily="34" charset="-128"/>
              </a:defRPr>
            </a:lvl8pPr>
            <a:lvl9pPr marL="3886200" indent="-228600" defTabSz="930275" eaLnBrk="0" fontAlgn="base" hangingPunct="0">
              <a:spcBef>
                <a:spcPct val="20000"/>
              </a:spcBef>
              <a:spcAft>
                <a:spcPct val="0"/>
              </a:spcAft>
              <a:buSzPct val="85000"/>
              <a:defRPr sz="1400">
                <a:solidFill>
                  <a:srgbClr val="1C1C1C"/>
                </a:solidFill>
                <a:latin typeface="Lucida Sans" pitchFamily="34" charset="0"/>
                <a:ea typeface="ＭＳ Ｐゴシック" pitchFamily="34" charset="-128"/>
              </a:defRPr>
            </a:lvl9pPr>
          </a:lstStyle>
          <a:p>
            <a:pPr algn="r" eaLnBrk="1" hangingPunct="1">
              <a:spcBef>
                <a:spcPct val="0"/>
              </a:spcBef>
              <a:buSzTx/>
            </a:pPr>
            <a:fld id="{872F528D-38F4-40B5-9F28-AA8BE5688B27}" type="slidenum">
              <a:rPr lang="en-US" sz="1300">
                <a:solidFill>
                  <a:schemeClr val="tx1"/>
                </a:solidFill>
                <a:latin typeface="Arial" charset="0"/>
              </a:rPr>
              <a:pPr algn="r" eaLnBrk="1" hangingPunct="1">
                <a:spcBef>
                  <a:spcPct val="0"/>
                </a:spcBef>
                <a:buSzTx/>
              </a:pPr>
              <a:t>57</a:t>
            </a:fld>
            <a:endParaRPr lang="en-US" sz="1300">
              <a:solidFill>
                <a:schemeClr val="tx1"/>
              </a:solidFill>
              <a:latin typeface="Arial" charset="0"/>
            </a:endParaRPr>
          </a:p>
        </p:txBody>
      </p:sp>
      <p:sp>
        <p:nvSpPr>
          <p:cNvPr id="57347" name="Slide Image Placeholder 1"/>
          <p:cNvSpPr>
            <a:spLocks noGrp="1" noRot="1" noChangeAspect="1" noTextEdit="1"/>
          </p:cNvSpPr>
          <p:nvPr>
            <p:ph type="sldImg"/>
          </p:nvPr>
        </p:nvSpPr>
        <p:spPr>
          <a:ln/>
        </p:spPr>
      </p:sp>
      <p:sp>
        <p:nvSpPr>
          <p:cNvPr id="57348" name="Notes Placeholder 2"/>
          <p:cNvSpPr>
            <a:spLocks noGrp="1"/>
          </p:cNvSpPr>
          <p:nvPr>
            <p:ph type="body" idx="1"/>
          </p:nvPr>
        </p:nvSpPr>
        <p:spPr>
          <a:xfrm>
            <a:off x="687975" y="4418014"/>
            <a:ext cx="5482052" cy="4181475"/>
          </a:xfrm>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lIns="94270" tIns="47135" rIns="94270" bIns="47135"/>
          <a:lstStyle/>
          <a:p>
            <a:pPr>
              <a:defRPr/>
            </a:pPr>
            <a:endParaRPr lang="en-US"/>
          </a:p>
        </p:txBody>
      </p:sp>
      <p:sp>
        <p:nvSpPr>
          <p:cNvPr id="48133" name="Slide Number Placeholder 3"/>
          <p:cNvSpPr txBox="1">
            <a:spLocks noGrp="1"/>
          </p:cNvSpPr>
          <p:nvPr/>
        </p:nvSpPr>
        <p:spPr bwMode="auto">
          <a:xfrm>
            <a:off x="3885579" y="8829675"/>
            <a:ext cx="2970869"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270" tIns="47135" rIns="94270" bIns="47135" anchor="b"/>
          <a:lstStyle>
            <a:lvl1pPr defTabSz="942975" eaLnBrk="0" hangingPunct="0">
              <a:defRPr sz="1400">
                <a:solidFill>
                  <a:srgbClr val="1C1C1C"/>
                </a:solidFill>
                <a:latin typeface="Lucida Sans" pitchFamily="34" charset="0"/>
                <a:ea typeface="ＭＳ Ｐゴシック" pitchFamily="34" charset="-128"/>
              </a:defRPr>
            </a:lvl1pPr>
            <a:lvl2pPr marL="742950" indent="-285750" defTabSz="942975" eaLnBrk="0" hangingPunct="0">
              <a:defRPr sz="1400">
                <a:solidFill>
                  <a:srgbClr val="1C1C1C"/>
                </a:solidFill>
                <a:latin typeface="Lucida Sans" pitchFamily="34" charset="0"/>
                <a:ea typeface="ＭＳ Ｐゴシック" pitchFamily="34" charset="-128"/>
              </a:defRPr>
            </a:lvl2pPr>
            <a:lvl3pPr marL="1143000" indent="-228600" defTabSz="942975" eaLnBrk="0" hangingPunct="0">
              <a:defRPr sz="1400">
                <a:solidFill>
                  <a:srgbClr val="1C1C1C"/>
                </a:solidFill>
                <a:latin typeface="Lucida Sans" pitchFamily="34" charset="0"/>
                <a:ea typeface="ＭＳ Ｐゴシック" pitchFamily="34" charset="-128"/>
              </a:defRPr>
            </a:lvl3pPr>
            <a:lvl4pPr marL="1600200" indent="-228600" defTabSz="942975" eaLnBrk="0" hangingPunct="0">
              <a:defRPr sz="1400">
                <a:solidFill>
                  <a:srgbClr val="1C1C1C"/>
                </a:solidFill>
                <a:latin typeface="Lucida Sans" pitchFamily="34" charset="0"/>
                <a:ea typeface="ＭＳ Ｐゴシック" pitchFamily="34" charset="-128"/>
              </a:defRPr>
            </a:lvl4pPr>
            <a:lvl5pPr marL="2057400" indent="-228600" defTabSz="942975" eaLnBrk="0" hangingPunct="0">
              <a:defRPr sz="1400">
                <a:solidFill>
                  <a:srgbClr val="1C1C1C"/>
                </a:solidFill>
                <a:latin typeface="Lucida Sans" pitchFamily="34" charset="0"/>
                <a:ea typeface="ＭＳ Ｐゴシック" pitchFamily="34" charset="-128"/>
              </a:defRPr>
            </a:lvl5pPr>
            <a:lvl6pPr marL="2514600" indent="-228600" defTabSz="942975" eaLnBrk="0" fontAlgn="base" hangingPunct="0">
              <a:spcBef>
                <a:spcPct val="20000"/>
              </a:spcBef>
              <a:spcAft>
                <a:spcPct val="0"/>
              </a:spcAft>
              <a:buSzPct val="85000"/>
              <a:defRPr sz="1400">
                <a:solidFill>
                  <a:srgbClr val="1C1C1C"/>
                </a:solidFill>
                <a:latin typeface="Lucida Sans" pitchFamily="34" charset="0"/>
                <a:ea typeface="ＭＳ Ｐゴシック" pitchFamily="34" charset="-128"/>
              </a:defRPr>
            </a:lvl6pPr>
            <a:lvl7pPr marL="2971800" indent="-228600" defTabSz="942975" eaLnBrk="0" fontAlgn="base" hangingPunct="0">
              <a:spcBef>
                <a:spcPct val="20000"/>
              </a:spcBef>
              <a:spcAft>
                <a:spcPct val="0"/>
              </a:spcAft>
              <a:buSzPct val="85000"/>
              <a:defRPr sz="1400">
                <a:solidFill>
                  <a:srgbClr val="1C1C1C"/>
                </a:solidFill>
                <a:latin typeface="Lucida Sans" pitchFamily="34" charset="0"/>
                <a:ea typeface="ＭＳ Ｐゴシック" pitchFamily="34" charset="-128"/>
              </a:defRPr>
            </a:lvl7pPr>
            <a:lvl8pPr marL="3429000" indent="-228600" defTabSz="942975" eaLnBrk="0" fontAlgn="base" hangingPunct="0">
              <a:spcBef>
                <a:spcPct val="20000"/>
              </a:spcBef>
              <a:spcAft>
                <a:spcPct val="0"/>
              </a:spcAft>
              <a:buSzPct val="85000"/>
              <a:defRPr sz="1400">
                <a:solidFill>
                  <a:srgbClr val="1C1C1C"/>
                </a:solidFill>
                <a:latin typeface="Lucida Sans" pitchFamily="34" charset="0"/>
                <a:ea typeface="ＭＳ Ｐゴシック" pitchFamily="34" charset="-128"/>
              </a:defRPr>
            </a:lvl8pPr>
            <a:lvl9pPr marL="3886200" indent="-228600" defTabSz="942975" eaLnBrk="0" fontAlgn="base" hangingPunct="0">
              <a:spcBef>
                <a:spcPct val="20000"/>
              </a:spcBef>
              <a:spcAft>
                <a:spcPct val="0"/>
              </a:spcAft>
              <a:buSzPct val="85000"/>
              <a:defRPr sz="1400">
                <a:solidFill>
                  <a:srgbClr val="1C1C1C"/>
                </a:solidFill>
                <a:latin typeface="Lucida Sans" pitchFamily="34" charset="0"/>
                <a:ea typeface="ＭＳ Ｐゴシック" pitchFamily="34" charset="-128"/>
              </a:defRPr>
            </a:lvl9pPr>
          </a:lstStyle>
          <a:p>
            <a:pPr algn="r" eaLnBrk="1" hangingPunct="1"/>
            <a:fld id="{94A18601-177F-424F-AFBB-6DE96F84FBF5}" type="slidenum">
              <a:rPr lang="en-US" sz="1200">
                <a:solidFill>
                  <a:schemeClr val="tx1"/>
                </a:solidFill>
                <a:latin typeface="Arial" charset="0"/>
              </a:rPr>
              <a:pPr algn="r" eaLnBrk="1" hangingPunct="1"/>
              <a:t>57</a:t>
            </a:fld>
            <a:endParaRPr lang="en-US" sz="1200">
              <a:solidFill>
                <a:schemeClr val="tx1"/>
              </a:solidFill>
              <a:latin typeface="Arial" charset="0"/>
            </a:endParaRPr>
          </a:p>
        </p:txBody>
      </p:sp>
    </p:spTree>
    <p:extLst>
      <p:ext uri="{BB962C8B-B14F-4D97-AF65-F5344CB8AC3E}">
        <p14:creationId xmlns:p14="http://schemas.microsoft.com/office/powerpoint/2010/main" val="381299154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txBox="1">
            <a:spLocks noGrp="1" noChangeArrowheads="1"/>
          </p:cNvSpPr>
          <p:nvPr/>
        </p:nvSpPr>
        <p:spPr bwMode="auto">
          <a:xfrm>
            <a:off x="3884613" y="8829675"/>
            <a:ext cx="2971800"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294" tIns="46147" rIns="92294" bIns="46147" anchor="b"/>
          <a:lstStyle>
            <a:lvl1pPr defTabSz="923925" eaLnBrk="0" hangingPunct="0">
              <a:defRPr sz="1400">
                <a:solidFill>
                  <a:srgbClr val="1C1C1C"/>
                </a:solidFill>
                <a:latin typeface="Lucida Sans" pitchFamily="34" charset="0"/>
                <a:ea typeface="ＭＳ Ｐゴシック" pitchFamily="34" charset="-128"/>
              </a:defRPr>
            </a:lvl1pPr>
            <a:lvl2pPr marL="742950" indent="-285750" defTabSz="923925" eaLnBrk="0" hangingPunct="0">
              <a:defRPr sz="1400">
                <a:solidFill>
                  <a:srgbClr val="1C1C1C"/>
                </a:solidFill>
                <a:latin typeface="Lucida Sans" pitchFamily="34" charset="0"/>
                <a:ea typeface="ＭＳ Ｐゴシック" pitchFamily="34" charset="-128"/>
              </a:defRPr>
            </a:lvl2pPr>
            <a:lvl3pPr marL="1143000" indent="-228600" defTabSz="923925" eaLnBrk="0" hangingPunct="0">
              <a:defRPr sz="1400">
                <a:solidFill>
                  <a:srgbClr val="1C1C1C"/>
                </a:solidFill>
                <a:latin typeface="Lucida Sans" pitchFamily="34" charset="0"/>
                <a:ea typeface="ＭＳ Ｐゴシック" pitchFamily="34" charset="-128"/>
              </a:defRPr>
            </a:lvl3pPr>
            <a:lvl4pPr marL="1600200" indent="-228600" defTabSz="923925" eaLnBrk="0" hangingPunct="0">
              <a:defRPr sz="1400">
                <a:solidFill>
                  <a:srgbClr val="1C1C1C"/>
                </a:solidFill>
                <a:latin typeface="Lucida Sans" pitchFamily="34" charset="0"/>
                <a:ea typeface="ＭＳ Ｐゴシック" pitchFamily="34" charset="-128"/>
              </a:defRPr>
            </a:lvl4pPr>
            <a:lvl5pPr marL="2057400" indent="-228600" defTabSz="923925" eaLnBrk="0" hangingPunct="0">
              <a:defRPr sz="1400">
                <a:solidFill>
                  <a:srgbClr val="1C1C1C"/>
                </a:solidFill>
                <a:latin typeface="Lucida Sans" pitchFamily="34" charset="0"/>
                <a:ea typeface="ＭＳ Ｐゴシック" pitchFamily="34" charset="-128"/>
              </a:defRPr>
            </a:lvl5pPr>
            <a:lvl6pPr marL="2514600" indent="-228600" defTabSz="923925" eaLnBrk="0" fontAlgn="base" hangingPunct="0">
              <a:spcBef>
                <a:spcPct val="0"/>
              </a:spcBef>
              <a:spcAft>
                <a:spcPct val="0"/>
              </a:spcAft>
              <a:defRPr sz="1400">
                <a:solidFill>
                  <a:srgbClr val="1C1C1C"/>
                </a:solidFill>
                <a:latin typeface="Lucida Sans" pitchFamily="34" charset="0"/>
                <a:ea typeface="ＭＳ Ｐゴシック" pitchFamily="34" charset="-128"/>
              </a:defRPr>
            </a:lvl6pPr>
            <a:lvl7pPr marL="2971800" indent="-228600" defTabSz="923925" eaLnBrk="0" fontAlgn="base" hangingPunct="0">
              <a:spcBef>
                <a:spcPct val="0"/>
              </a:spcBef>
              <a:spcAft>
                <a:spcPct val="0"/>
              </a:spcAft>
              <a:defRPr sz="1400">
                <a:solidFill>
                  <a:srgbClr val="1C1C1C"/>
                </a:solidFill>
                <a:latin typeface="Lucida Sans" pitchFamily="34" charset="0"/>
                <a:ea typeface="ＭＳ Ｐゴシック" pitchFamily="34" charset="-128"/>
              </a:defRPr>
            </a:lvl7pPr>
            <a:lvl8pPr marL="3429000" indent="-228600" defTabSz="923925" eaLnBrk="0" fontAlgn="base" hangingPunct="0">
              <a:spcBef>
                <a:spcPct val="0"/>
              </a:spcBef>
              <a:spcAft>
                <a:spcPct val="0"/>
              </a:spcAft>
              <a:defRPr sz="1400">
                <a:solidFill>
                  <a:srgbClr val="1C1C1C"/>
                </a:solidFill>
                <a:latin typeface="Lucida Sans" pitchFamily="34" charset="0"/>
                <a:ea typeface="ＭＳ Ｐゴシック" pitchFamily="34" charset="-128"/>
              </a:defRPr>
            </a:lvl8pPr>
            <a:lvl9pPr marL="3886200" indent="-228600" defTabSz="923925" eaLnBrk="0" fontAlgn="base" hangingPunct="0">
              <a:spcBef>
                <a:spcPct val="0"/>
              </a:spcBef>
              <a:spcAft>
                <a:spcPct val="0"/>
              </a:spcAft>
              <a:defRPr sz="1400">
                <a:solidFill>
                  <a:srgbClr val="1C1C1C"/>
                </a:solidFill>
                <a:latin typeface="Lucida Sans" pitchFamily="34" charset="0"/>
                <a:ea typeface="ＭＳ Ｐゴシック" pitchFamily="34" charset="-128"/>
              </a:defRPr>
            </a:lvl9pPr>
          </a:lstStyle>
          <a:p>
            <a:pPr algn="r" eaLnBrk="1" hangingPunct="1"/>
            <a:fld id="{23761F91-D82A-45A6-811C-CE85CECF66C3}" type="slidenum">
              <a:rPr lang="en-US" sz="1100">
                <a:solidFill>
                  <a:schemeClr val="tx1"/>
                </a:solidFill>
                <a:latin typeface="Arial" charset="0"/>
              </a:rPr>
              <a:pPr algn="r" eaLnBrk="1" hangingPunct="1"/>
              <a:t>58</a:t>
            </a:fld>
            <a:endParaRPr lang="en-US" sz="1100">
              <a:solidFill>
                <a:schemeClr val="tx1"/>
              </a:solidFill>
              <a:latin typeface="Arial" charset="0"/>
            </a:endParaRPr>
          </a:p>
        </p:txBody>
      </p:sp>
      <p:sp>
        <p:nvSpPr>
          <p:cNvPr id="557059" name="Rectangle 2"/>
          <p:cNvSpPr>
            <a:spLocks noGrp="1" noRot="1" noChangeAspect="1" noChangeArrowheads="1" noTextEdit="1"/>
          </p:cNvSpPr>
          <p:nvPr>
            <p:ph type="sldImg"/>
          </p:nvPr>
        </p:nvSpPr>
        <p:spPr>
          <a:xfrm>
            <a:off x="1106488" y="696913"/>
            <a:ext cx="4648200" cy="3486150"/>
          </a:xfrm>
          <a:ln/>
        </p:spPr>
      </p:sp>
      <p:sp>
        <p:nvSpPr>
          <p:cNvPr id="557060" name="Rectangle 3"/>
          <p:cNvSpPr>
            <a:spLocks noGrp="1" noChangeArrowheads="1"/>
          </p:cNvSpPr>
          <p:nvPr>
            <p:ph type="body" idx="1"/>
          </p:nvPr>
        </p:nvSpPr>
        <p:spPr/>
        <p:txBody>
          <a:bodyPr lIns="92294" tIns="46147" rIns="92294" bIns="46147"/>
          <a:lstStyle/>
          <a:p>
            <a:pPr eaLnBrk="1" hangingPunct="1">
              <a:defRPr/>
            </a:pPr>
            <a:endParaRPr lang="en-CA">
              <a:ea typeface="ＭＳ Ｐゴシック" charset="0"/>
            </a:endParaRPr>
          </a:p>
        </p:txBody>
      </p:sp>
    </p:spTree>
    <p:extLst>
      <p:ext uri="{BB962C8B-B14F-4D97-AF65-F5344CB8AC3E}">
        <p14:creationId xmlns:p14="http://schemas.microsoft.com/office/powerpoint/2010/main" val="108907312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txBox="1">
            <a:spLocks noGrp="1" noChangeArrowheads="1"/>
          </p:cNvSpPr>
          <p:nvPr/>
        </p:nvSpPr>
        <p:spPr bwMode="auto">
          <a:xfrm>
            <a:off x="3884613" y="8829675"/>
            <a:ext cx="2971800"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294" tIns="46147" rIns="92294" bIns="46147" anchor="b"/>
          <a:lstStyle>
            <a:lvl1pPr defTabSz="923925" eaLnBrk="0" hangingPunct="0">
              <a:defRPr sz="1400">
                <a:solidFill>
                  <a:srgbClr val="1C1C1C"/>
                </a:solidFill>
                <a:latin typeface="Lucida Sans" pitchFamily="34" charset="0"/>
                <a:ea typeface="ＭＳ Ｐゴシック" pitchFamily="34" charset="-128"/>
              </a:defRPr>
            </a:lvl1pPr>
            <a:lvl2pPr marL="742950" indent="-285750" defTabSz="923925" eaLnBrk="0" hangingPunct="0">
              <a:defRPr sz="1400">
                <a:solidFill>
                  <a:srgbClr val="1C1C1C"/>
                </a:solidFill>
                <a:latin typeface="Lucida Sans" pitchFamily="34" charset="0"/>
                <a:ea typeface="ＭＳ Ｐゴシック" pitchFamily="34" charset="-128"/>
              </a:defRPr>
            </a:lvl2pPr>
            <a:lvl3pPr marL="1143000" indent="-228600" defTabSz="923925" eaLnBrk="0" hangingPunct="0">
              <a:defRPr sz="1400">
                <a:solidFill>
                  <a:srgbClr val="1C1C1C"/>
                </a:solidFill>
                <a:latin typeface="Lucida Sans" pitchFamily="34" charset="0"/>
                <a:ea typeface="ＭＳ Ｐゴシック" pitchFamily="34" charset="-128"/>
              </a:defRPr>
            </a:lvl3pPr>
            <a:lvl4pPr marL="1600200" indent="-228600" defTabSz="923925" eaLnBrk="0" hangingPunct="0">
              <a:defRPr sz="1400">
                <a:solidFill>
                  <a:srgbClr val="1C1C1C"/>
                </a:solidFill>
                <a:latin typeface="Lucida Sans" pitchFamily="34" charset="0"/>
                <a:ea typeface="ＭＳ Ｐゴシック" pitchFamily="34" charset="-128"/>
              </a:defRPr>
            </a:lvl4pPr>
            <a:lvl5pPr marL="2057400" indent="-228600" defTabSz="923925" eaLnBrk="0" hangingPunct="0">
              <a:defRPr sz="1400">
                <a:solidFill>
                  <a:srgbClr val="1C1C1C"/>
                </a:solidFill>
                <a:latin typeface="Lucida Sans" pitchFamily="34" charset="0"/>
                <a:ea typeface="ＭＳ Ｐゴシック" pitchFamily="34" charset="-128"/>
              </a:defRPr>
            </a:lvl5pPr>
            <a:lvl6pPr marL="2514600" indent="-228600" defTabSz="923925" eaLnBrk="0" fontAlgn="base" hangingPunct="0">
              <a:spcBef>
                <a:spcPct val="0"/>
              </a:spcBef>
              <a:spcAft>
                <a:spcPct val="0"/>
              </a:spcAft>
              <a:defRPr sz="1400">
                <a:solidFill>
                  <a:srgbClr val="1C1C1C"/>
                </a:solidFill>
                <a:latin typeface="Lucida Sans" pitchFamily="34" charset="0"/>
                <a:ea typeface="ＭＳ Ｐゴシック" pitchFamily="34" charset="-128"/>
              </a:defRPr>
            </a:lvl6pPr>
            <a:lvl7pPr marL="2971800" indent="-228600" defTabSz="923925" eaLnBrk="0" fontAlgn="base" hangingPunct="0">
              <a:spcBef>
                <a:spcPct val="0"/>
              </a:spcBef>
              <a:spcAft>
                <a:spcPct val="0"/>
              </a:spcAft>
              <a:defRPr sz="1400">
                <a:solidFill>
                  <a:srgbClr val="1C1C1C"/>
                </a:solidFill>
                <a:latin typeface="Lucida Sans" pitchFamily="34" charset="0"/>
                <a:ea typeface="ＭＳ Ｐゴシック" pitchFamily="34" charset="-128"/>
              </a:defRPr>
            </a:lvl7pPr>
            <a:lvl8pPr marL="3429000" indent="-228600" defTabSz="923925" eaLnBrk="0" fontAlgn="base" hangingPunct="0">
              <a:spcBef>
                <a:spcPct val="0"/>
              </a:spcBef>
              <a:spcAft>
                <a:spcPct val="0"/>
              </a:spcAft>
              <a:defRPr sz="1400">
                <a:solidFill>
                  <a:srgbClr val="1C1C1C"/>
                </a:solidFill>
                <a:latin typeface="Lucida Sans" pitchFamily="34" charset="0"/>
                <a:ea typeface="ＭＳ Ｐゴシック" pitchFamily="34" charset="-128"/>
              </a:defRPr>
            </a:lvl8pPr>
            <a:lvl9pPr marL="3886200" indent="-228600" defTabSz="923925" eaLnBrk="0" fontAlgn="base" hangingPunct="0">
              <a:spcBef>
                <a:spcPct val="0"/>
              </a:spcBef>
              <a:spcAft>
                <a:spcPct val="0"/>
              </a:spcAft>
              <a:defRPr sz="1400">
                <a:solidFill>
                  <a:srgbClr val="1C1C1C"/>
                </a:solidFill>
                <a:latin typeface="Lucida Sans" pitchFamily="34" charset="0"/>
                <a:ea typeface="ＭＳ Ｐゴシック" pitchFamily="34" charset="-128"/>
              </a:defRPr>
            </a:lvl9pPr>
          </a:lstStyle>
          <a:p>
            <a:pPr algn="r" eaLnBrk="1" hangingPunct="1"/>
            <a:fld id="{23761F91-D82A-45A6-811C-CE85CECF66C3}" type="slidenum">
              <a:rPr lang="en-US" sz="1100">
                <a:solidFill>
                  <a:schemeClr val="tx1"/>
                </a:solidFill>
                <a:latin typeface="Arial" charset="0"/>
              </a:rPr>
              <a:pPr algn="r" eaLnBrk="1" hangingPunct="1"/>
              <a:t>59</a:t>
            </a:fld>
            <a:endParaRPr lang="en-US" sz="1100">
              <a:solidFill>
                <a:schemeClr val="tx1"/>
              </a:solidFill>
              <a:latin typeface="Arial" charset="0"/>
            </a:endParaRPr>
          </a:p>
        </p:txBody>
      </p:sp>
      <p:sp>
        <p:nvSpPr>
          <p:cNvPr id="557059" name="Rectangle 2"/>
          <p:cNvSpPr>
            <a:spLocks noGrp="1" noRot="1" noChangeAspect="1" noChangeArrowheads="1" noTextEdit="1"/>
          </p:cNvSpPr>
          <p:nvPr>
            <p:ph type="sldImg"/>
          </p:nvPr>
        </p:nvSpPr>
        <p:spPr>
          <a:xfrm>
            <a:off x="1106488" y="696913"/>
            <a:ext cx="4648200" cy="3486150"/>
          </a:xfrm>
          <a:ln/>
        </p:spPr>
      </p:sp>
      <p:sp>
        <p:nvSpPr>
          <p:cNvPr id="557060" name="Rectangle 3"/>
          <p:cNvSpPr>
            <a:spLocks noGrp="1" noChangeArrowheads="1"/>
          </p:cNvSpPr>
          <p:nvPr>
            <p:ph type="body" idx="1"/>
          </p:nvPr>
        </p:nvSpPr>
        <p:spPr/>
        <p:txBody>
          <a:bodyPr lIns="92294" tIns="46147" rIns="92294" bIns="46147"/>
          <a:lstStyle/>
          <a:p>
            <a:pPr eaLnBrk="1" hangingPunct="1">
              <a:defRPr/>
            </a:pPr>
            <a:endParaRPr lang="en-CA">
              <a:ea typeface="ＭＳ Ｐゴシック" charset="0"/>
            </a:endParaRPr>
          </a:p>
        </p:txBody>
      </p:sp>
    </p:spTree>
    <p:extLst>
      <p:ext uri="{BB962C8B-B14F-4D97-AF65-F5344CB8AC3E}">
        <p14:creationId xmlns:p14="http://schemas.microsoft.com/office/powerpoint/2010/main" val="298860657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txBox="1">
            <a:spLocks noGrp="1" noChangeArrowheads="1"/>
          </p:cNvSpPr>
          <p:nvPr/>
        </p:nvSpPr>
        <p:spPr bwMode="auto">
          <a:xfrm>
            <a:off x="3884613" y="8829675"/>
            <a:ext cx="2971800"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294" tIns="46147" rIns="92294" bIns="46147" anchor="b"/>
          <a:lstStyle>
            <a:lvl1pPr defTabSz="923925" eaLnBrk="0" hangingPunct="0">
              <a:defRPr sz="1400">
                <a:solidFill>
                  <a:srgbClr val="1C1C1C"/>
                </a:solidFill>
                <a:latin typeface="Lucida Sans" pitchFamily="34" charset="0"/>
                <a:ea typeface="ＭＳ Ｐゴシック" pitchFamily="34" charset="-128"/>
              </a:defRPr>
            </a:lvl1pPr>
            <a:lvl2pPr marL="742950" indent="-285750" defTabSz="923925" eaLnBrk="0" hangingPunct="0">
              <a:defRPr sz="1400">
                <a:solidFill>
                  <a:srgbClr val="1C1C1C"/>
                </a:solidFill>
                <a:latin typeface="Lucida Sans" pitchFamily="34" charset="0"/>
                <a:ea typeface="ＭＳ Ｐゴシック" pitchFamily="34" charset="-128"/>
              </a:defRPr>
            </a:lvl2pPr>
            <a:lvl3pPr marL="1143000" indent="-228600" defTabSz="923925" eaLnBrk="0" hangingPunct="0">
              <a:defRPr sz="1400">
                <a:solidFill>
                  <a:srgbClr val="1C1C1C"/>
                </a:solidFill>
                <a:latin typeface="Lucida Sans" pitchFamily="34" charset="0"/>
                <a:ea typeface="ＭＳ Ｐゴシック" pitchFamily="34" charset="-128"/>
              </a:defRPr>
            </a:lvl3pPr>
            <a:lvl4pPr marL="1600200" indent="-228600" defTabSz="923925" eaLnBrk="0" hangingPunct="0">
              <a:defRPr sz="1400">
                <a:solidFill>
                  <a:srgbClr val="1C1C1C"/>
                </a:solidFill>
                <a:latin typeface="Lucida Sans" pitchFamily="34" charset="0"/>
                <a:ea typeface="ＭＳ Ｐゴシック" pitchFamily="34" charset="-128"/>
              </a:defRPr>
            </a:lvl4pPr>
            <a:lvl5pPr marL="2057400" indent="-228600" defTabSz="923925" eaLnBrk="0" hangingPunct="0">
              <a:defRPr sz="1400">
                <a:solidFill>
                  <a:srgbClr val="1C1C1C"/>
                </a:solidFill>
                <a:latin typeface="Lucida Sans" pitchFamily="34" charset="0"/>
                <a:ea typeface="ＭＳ Ｐゴシック" pitchFamily="34" charset="-128"/>
              </a:defRPr>
            </a:lvl5pPr>
            <a:lvl6pPr marL="2514600" indent="-228600" defTabSz="923925" eaLnBrk="0" fontAlgn="base" hangingPunct="0">
              <a:spcBef>
                <a:spcPct val="0"/>
              </a:spcBef>
              <a:spcAft>
                <a:spcPct val="0"/>
              </a:spcAft>
              <a:defRPr sz="1400">
                <a:solidFill>
                  <a:srgbClr val="1C1C1C"/>
                </a:solidFill>
                <a:latin typeface="Lucida Sans" pitchFamily="34" charset="0"/>
                <a:ea typeface="ＭＳ Ｐゴシック" pitchFamily="34" charset="-128"/>
              </a:defRPr>
            </a:lvl6pPr>
            <a:lvl7pPr marL="2971800" indent="-228600" defTabSz="923925" eaLnBrk="0" fontAlgn="base" hangingPunct="0">
              <a:spcBef>
                <a:spcPct val="0"/>
              </a:spcBef>
              <a:spcAft>
                <a:spcPct val="0"/>
              </a:spcAft>
              <a:defRPr sz="1400">
                <a:solidFill>
                  <a:srgbClr val="1C1C1C"/>
                </a:solidFill>
                <a:latin typeface="Lucida Sans" pitchFamily="34" charset="0"/>
                <a:ea typeface="ＭＳ Ｐゴシック" pitchFamily="34" charset="-128"/>
              </a:defRPr>
            </a:lvl7pPr>
            <a:lvl8pPr marL="3429000" indent="-228600" defTabSz="923925" eaLnBrk="0" fontAlgn="base" hangingPunct="0">
              <a:spcBef>
                <a:spcPct val="0"/>
              </a:spcBef>
              <a:spcAft>
                <a:spcPct val="0"/>
              </a:spcAft>
              <a:defRPr sz="1400">
                <a:solidFill>
                  <a:srgbClr val="1C1C1C"/>
                </a:solidFill>
                <a:latin typeface="Lucida Sans" pitchFamily="34" charset="0"/>
                <a:ea typeface="ＭＳ Ｐゴシック" pitchFamily="34" charset="-128"/>
              </a:defRPr>
            </a:lvl8pPr>
            <a:lvl9pPr marL="3886200" indent="-228600" defTabSz="923925" eaLnBrk="0" fontAlgn="base" hangingPunct="0">
              <a:spcBef>
                <a:spcPct val="0"/>
              </a:spcBef>
              <a:spcAft>
                <a:spcPct val="0"/>
              </a:spcAft>
              <a:defRPr sz="1400">
                <a:solidFill>
                  <a:srgbClr val="1C1C1C"/>
                </a:solidFill>
                <a:latin typeface="Lucida Sans" pitchFamily="34" charset="0"/>
                <a:ea typeface="ＭＳ Ｐゴシック" pitchFamily="34" charset="-128"/>
              </a:defRPr>
            </a:lvl9pPr>
          </a:lstStyle>
          <a:p>
            <a:pPr algn="r" eaLnBrk="1" hangingPunct="1"/>
            <a:fld id="{23761F91-D82A-45A6-811C-CE85CECF66C3}" type="slidenum">
              <a:rPr lang="en-US" sz="1100">
                <a:solidFill>
                  <a:schemeClr val="tx1"/>
                </a:solidFill>
                <a:latin typeface="Arial" charset="0"/>
              </a:rPr>
              <a:pPr algn="r" eaLnBrk="1" hangingPunct="1"/>
              <a:t>60</a:t>
            </a:fld>
            <a:endParaRPr lang="en-US" sz="1100">
              <a:solidFill>
                <a:schemeClr val="tx1"/>
              </a:solidFill>
              <a:latin typeface="Arial" charset="0"/>
            </a:endParaRPr>
          </a:p>
        </p:txBody>
      </p:sp>
      <p:sp>
        <p:nvSpPr>
          <p:cNvPr id="557059" name="Rectangle 2"/>
          <p:cNvSpPr>
            <a:spLocks noGrp="1" noRot="1" noChangeAspect="1" noChangeArrowheads="1" noTextEdit="1"/>
          </p:cNvSpPr>
          <p:nvPr>
            <p:ph type="sldImg"/>
          </p:nvPr>
        </p:nvSpPr>
        <p:spPr>
          <a:xfrm>
            <a:off x="1106488" y="696913"/>
            <a:ext cx="4648200" cy="3486150"/>
          </a:xfrm>
          <a:ln/>
        </p:spPr>
      </p:sp>
      <p:sp>
        <p:nvSpPr>
          <p:cNvPr id="557060" name="Rectangle 3"/>
          <p:cNvSpPr>
            <a:spLocks noGrp="1" noChangeArrowheads="1"/>
          </p:cNvSpPr>
          <p:nvPr>
            <p:ph type="body" idx="1"/>
          </p:nvPr>
        </p:nvSpPr>
        <p:spPr/>
        <p:txBody>
          <a:bodyPr lIns="92294" tIns="46147" rIns="92294" bIns="46147"/>
          <a:lstStyle/>
          <a:p>
            <a:pPr eaLnBrk="1" hangingPunct="1">
              <a:defRPr/>
            </a:pPr>
            <a:endParaRPr lang="en-CA">
              <a:ea typeface="ＭＳ Ｐゴシック" charset="0"/>
            </a:endParaRPr>
          </a:p>
        </p:txBody>
      </p:sp>
    </p:spTree>
    <p:extLst>
      <p:ext uri="{BB962C8B-B14F-4D97-AF65-F5344CB8AC3E}">
        <p14:creationId xmlns:p14="http://schemas.microsoft.com/office/powerpoint/2010/main" val="258767165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txBox="1">
            <a:spLocks noGrp="1" noChangeArrowheads="1"/>
          </p:cNvSpPr>
          <p:nvPr/>
        </p:nvSpPr>
        <p:spPr bwMode="auto">
          <a:xfrm>
            <a:off x="3884613" y="8829675"/>
            <a:ext cx="2971800"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294" tIns="46147" rIns="92294" bIns="46147" anchor="b"/>
          <a:lstStyle>
            <a:lvl1pPr defTabSz="923925" eaLnBrk="0" hangingPunct="0">
              <a:spcBef>
                <a:spcPct val="30000"/>
              </a:spcBef>
              <a:defRPr sz="1200">
                <a:solidFill>
                  <a:schemeClr val="tx1"/>
                </a:solidFill>
                <a:latin typeface="Arial" charset="0"/>
                <a:ea typeface="MS PGothic" pitchFamily="34" charset="-128"/>
                <a:cs typeface="Arial" charset="0"/>
              </a:defRPr>
            </a:lvl1pPr>
            <a:lvl2pPr marL="742950" indent="-285750" defTabSz="923925" eaLnBrk="0" hangingPunct="0">
              <a:spcBef>
                <a:spcPct val="30000"/>
              </a:spcBef>
              <a:defRPr sz="1200">
                <a:solidFill>
                  <a:schemeClr val="tx1"/>
                </a:solidFill>
                <a:latin typeface="Arial" charset="0"/>
                <a:ea typeface="MS PGothic" pitchFamily="34" charset="-128"/>
                <a:cs typeface="Arial" charset="0"/>
              </a:defRPr>
            </a:lvl2pPr>
            <a:lvl3pPr marL="1143000" indent="-228600" defTabSz="923925" eaLnBrk="0" hangingPunct="0">
              <a:spcBef>
                <a:spcPct val="30000"/>
              </a:spcBef>
              <a:defRPr sz="1200">
                <a:solidFill>
                  <a:schemeClr val="tx1"/>
                </a:solidFill>
                <a:latin typeface="Arial" charset="0"/>
                <a:ea typeface="MS PGothic" pitchFamily="34" charset="-128"/>
                <a:cs typeface="Arial" charset="0"/>
              </a:defRPr>
            </a:lvl3pPr>
            <a:lvl4pPr marL="1600200" indent="-228600" defTabSz="923925" eaLnBrk="0" hangingPunct="0">
              <a:spcBef>
                <a:spcPct val="30000"/>
              </a:spcBef>
              <a:defRPr sz="1200">
                <a:solidFill>
                  <a:schemeClr val="tx1"/>
                </a:solidFill>
                <a:latin typeface="Arial" charset="0"/>
                <a:ea typeface="MS PGothic" pitchFamily="34" charset="-128"/>
                <a:cs typeface="Arial" charset="0"/>
              </a:defRPr>
            </a:lvl4pPr>
            <a:lvl5pPr marL="2057400" indent="-228600" defTabSz="923925" eaLnBrk="0" hangingPunct="0">
              <a:spcBef>
                <a:spcPct val="30000"/>
              </a:spcBef>
              <a:defRPr sz="1200">
                <a:solidFill>
                  <a:schemeClr val="tx1"/>
                </a:solidFill>
                <a:latin typeface="Arial" charset="0"/>
                <a:ea typeface="MS PGothic" pitchFamily="34" charset="-128"/>
                <a:cs typeface="Arial" charset="0"/>
              </a:defRPr>
            </a:lvl5pPr>
            <a:lvl6pPr marL="2514600" indent="-228600" defTabSz="923925" eaLnBrk="0" fontAlgn="base" hangingPunct="0">
              <a:spcBef>
                <a:spcPct val="30000"/>
              </a:spcBef>
              <a:spcAft>
                <a:spcPct val="0"/>
              </a:spcAft>
              <a:defRPr sz="1200">
                <a:solidFill>
                  <a:schemeClr val="tx1"/>
                </a:solidFill>
                <a:latin typeface="Arial" charset="0"/>
                <a:ea typeface="MS PGothic" pitchFamily="34" charset="-128"/>
                <a:cs typeface="Arial" charset="0"/>
              </a:defRPr>
            </a:lvl6pPr>
            <a:lvl7pPr marL="2971800" indent="-228600" defTabSz="923925" eaLnBrk="0" fontAlgn="base" hangingPunct="0">
              <a:spcBef>
                <a:spcPct val="30000"/>
              </a:spcBef>
              <a:spcAft>
                <a:spcPct val="0"/>
              </a:spcAft>
              <a:defRPr sz="1200">
                <a:solidFill>
                  <a:schemeClr val="tx1"/>
                </a:solidFill>
                <a:latin typeface="Arial" charset="0"/>
                <a:ea typeface="MS PGothic" pitchFamily="34" charset="-128"/>
                <a:cs typeface="Arial" charset="0"/>
              </a:defRPr>
            </a:lvl7pPr>
            <a:lvl8pPr marL="3429000" indent="-228600" defTabSz="923925" eaLnBrk="0" fontAlgn="base" hangingPunct="0">
              <a:spcBef>
                <a:spcPct val="30000"/>
              </a:spcBef>
              <a:spcAft>
                <a:spcPct val="0"/>
              </a:spcAft>
              <a:defRPr sz="1200">
                <a:solidFill>
                  <a:schemeClr val="tx1"/>
                </a:solidFill>
                <a:latin typeface="Arial" charset="0"/>
                <a:ea typeface="MS PGothic" pitchFamily="34" charset="-128"/>
                <a:cs typeface="Arial" charset="0"/>
              </a:defRPr>
            </a:lvl8pPr>
            <a:lvl9pPr marL="3886200" indent="-228600" defTabSz="923925" eaLnBrk="0" fontAlgn="base" hangingPunct="0">
              <a:spcBef>
                <a:spcPct val="30000"/>
              </a:spcBef>
              <a:spcAft>
                <a:spcPct val="0"/>
              </a:spcAft>
              <a:defRPr sz="1200">
                <a:solidFill>
                  <a:schemeClr val="tx1"/>
                </a:solidFill>
                <a:latin typeface="Arial" charset="0"/>
                <a:ea typeface="MS PGothic" pitchFamily="34" charset="-128"/>
                <a:cs typeface="Arial" charset="0"/>
              </a:defRPr>
            </a:lvl9pPr>
          </a:lstStyle>
          <a:p>
            <a:pPr algn="r" eaLnBrk="1" hangingPunct="1">
              <a:spcBef>
                <a:spcPct val="20000"/>
              </a:spcBef>
            </a:pPr>
            <a:fld id="{AF2C69C4-FDB0-4FDB-BB3D-B1A0C34B6FFB}" type="slidenum">
              <a:rPr lang="en-US" altLang="en-US" sz="1100"/>
              <a:pPr algn="r" eaLnBrk="1" hangingPunct="1">
                <a:spcBef>
                  <a:spcPct val="20000"/>
                </a:spcBef>
              </a:pPr>
              <a:t>61</a:t>
            </a:fld>
            <a:endParaRPr lang="en-US" altLang="en-US" sz="1100"/>
          </a:p>
        </p:txBody>
      </p:sp>
      <p:sp>
        <p:nvSpPr>
          <p:cNvPr id="557059" name="Rectangle 2"/>
          <p:cNvSpPr>
            <a:spLocks noGrp="1" noRot="1" noChangeAspect="1" noChangeArrowheads="1" noTextEdit="1"/>
          </p:cNvSpPr>
          <p:nvPr>
            <p:ph type="sldImg"/>
          </p:nvPr>
        </p:nvSpPr>
        <p:spPr>
          <a:xfrm>
            <a:off x="1106488" y="696913"/>
            <a:ext cx="4648200" cy="3486150"/>
          </a:xfrm>
          <a:ln/>
        </p:spPr>
      </p:sp>
      <p:sp>
        <p:nvSpPr>
          <p:cNvPr id="557060" name="Rectangle 3"/>
          <p:cNvSpPr>
            <a:spLocks noGrp="1" noChangeArrowheads="1"/>
          </p:cNvSpPr>
          <p:nvPr>
            <p:ph type="body" idx="1"/>
          </p:nvPr>
        </p:nvSpPr>
        <p:spPr/>
        <p:txBody>
          <a:bodyPr lIns="92294" tIns="46147" rIns="92294" bIns="46147"/>
          <a:lstStyle/>
          <a:p>
            <a:pPr eaLnBrk="1" hangingPunct="1">
              <a:defRPr/>
            </a:pPr>
            <a:endParaRPr lang="en-CA">
              <a:ea typeface="ＭＳ Ｐゴシック" charset="0"/>
            </a:endParaRPr>
          </a:p>
        </p:txBody>
      </p:sp>
    </p:spTree>
    <p:extLst>
      <p:ext uri="{BB962C8B-B14F-4D97-AF65-F5344CB8AC3E}">
        <p14:creationId xmlns:p14="http://schemas.microsoft.com/office/powerpoint/2010/main" val="347754338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7"/>
          <p:cNvSpPr txBox="1">
            <a:spLocks noGrp="1" noChangeArrowheads="1"/>
          </p:cNvSpPr>
          <p:nvPr/>
        </p:nvSpPr>
        <p:spPr bwMode="auto">
          <a:xfrm>
            <a:off x="3884613" y="8829675"/>
            <a:ext cx="2971800"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294" tIns="46147" rIns="92294" bIns="46147" anchor="b"/>
          <a:lstStyle>
            <a:lvl1pPr defTabSz="923925" eaLnBrk="0" hangingPunct="0">
              <a:defRPr sz="1400">
                <a:solidFill>
                  <a:srgbClr val="1C1C1C"/>
                </a:solidFill>
                <a:latin typeface="Lucida Sans" pitchFamily="34" charset="0"/>
                <a:ea typeface="ＭＳ Ｐゴシック" pitchFamily="34" charset="-128"/>
              </a:defRPr>
            </a:lvl1pPr>
            <a:lvl2pPr marL="742950" indent="-285750" defTabSz="923925" eaLnBrk="0" hangingPunct="0">
              <a:defRPr sz="1400">
                <a:solidFill>
                  <a:srgbClr val="1C1C1C"/>
                </a:solidFill>
                <a:latin typeface="Lucida Sans" pitchFamily="34" charset="0"/>
                <a:ea typeface="ＭＳ Ｐゴシック" pitchFamily="34" charset="-128"/>
              </a:defRPr>
            </a:lvl2pPr>
            <a:lvl3pPr marL="1143000" indent="-228600" defTabSz="923925" eaLnBrk="0" hangingPunct="0">
              <a:defRPr sz="1400">
                <a:solidFill>
                  <a:srgbClr val="1C1C1C"/>
                </a:solidFill>
                <a:latin typeface="Lucida Sans" pitchFamily="34" charset="0"/>
                <a:ea typeface="ＭＳ Ｐゴシック" pitchFamily="34" charset="-128"/>
              </a:defRPr>
            </a:lvl3pPr>
            <a:lvl4pPr marL="1600200" indent="-228600" defTabSz="923925" eaLnBrk="0" hangingPunct="0">
              <a:defRPr sz="1400">
                <a:solidFill>
                  <a:srgbClr val="1C1C1C"/>
                </a:solidFill>
                <a:latin typeface="Lucida Sans" pitchFamily="34" charset="0"/>
                <a:ea typeface="ＭＳ Ｐゴシック" pitchFamily="34" charset="-128"/>
              </a:defRPr>
            </a:lvl4pPr>
            <a:lvl5pPr marL="2057400" indent="-228600" defTabSz="923925" eaLnBrk="0" hangingPunct="0">
              <a:defRPr sz="1400">
                <a:solidFill>
                  <a:srgbClr val="1C1C1C"/>
                </a:solidFill>
                <a:latin typeface="Lucida Sans" pitchFamily="34" charset="0"/>
                <a:ea typeface="ＭＳ Ｐゴシック" pitchFamily="34" charset="-128"/>
              </a:defRPr>
            </a:lvl5pPr>
            <a:lvl6pPr marL="2514600" indent="-228600" defTabSz="923925" eaLnBrk="0" fontAlgn="base" hangingPunct="0">
              <a:spcBef>
                <a:spcPct val="0"/>
              </a:spcBef>
              <a:spcAft>
                <a:spcPct val="0"/>
              </a:spcAft>
              <a:defRPr sz="1400">
                <a:solidFill>
                  <a:srgbClr val="1C1C1C"/>
                </a:solidFill>
                <a:latin typeface="Lucida Sans" pitchFamily="34" charset="0"/>
                <a:ea typeface="ＭＳ Ｐゴシック" pitchFamily="34" charset="-128"/>
              </a:defRPr>
            </a:lvl6pPr>
            <a:lvl7pPr marL="2971800" indent="-228600" defTabSz="923925" eaLnBrk="0" fontAlgn="base" hangingPunct="0">
              <a:spcBef>
                <a:spcPct val="0"/>
              </a:spcBef>
              <a:spcAft>
                <a:spcPct val="0"/>
              </a:spcAft>
              <a:defRPr sz="1400">
                <a:solidFill>
                  <a:srgbClr val="1C1C1C"/>
                </a:solidFill>
                <a:latin typeface="Lucida Sans" pitchFamily="34" charset="0"/>
                <a:ea typeface="ＭＳ Ｐゴシック" pitchFamily="34" charset="-128"/>
              </a:defRPr>
            </a:lvl7pPr>
            <a:lvl8pPr marL="3429000" indent="-228600" defTabSz="923925" eaLnBrk="0" fontAlgn="base" hangingPunct="0">
              <a:spcBef>
                <a:spcPct val="0"/>
              </a:spcBef>
              <a:spcAft>
                <a:spcPct val="0"/>
              </a:spcAft>
              <a:defRPr sz="1400">
                <a:solidFill>
                  <a:srgbClr val="1C1C1C"/>
                </a:solidFill>
                <a:latin typeface="Lucida Sans" pitchFamily="34" charset="0"/>
                <a:ea typeface="ＭＳ Ｐゴシック" pitchFamily="34" charset="-128"/>
              </a:defRPr>
            </a:lvl8pPr>
            <a:lvl9pPr marL="3886200" indent="-228600" defTabSz="923925" eaLnBrk="0" fontAlgn="base" hangingPunct="0">
              <a:spcBef>
                <a:spcPct val="0"/>
              </a:spcBef>
              <a:spcAft>
                <a:spcPct val="0"/>
              </a:spcAft>
              <a:defRPr sz="1400">
                <a:solidFill>
                  <a:srgbClr val="1C1C1C"/>
                </a:solidFill>
                <a:latin typeface="Lucida Sans" pitchFamily="34" charset="0"/>
                <a:ea typeface="ＭＳ Ｐゴシック" pitchFamily="34" charset="-128"/>
              </a:defRPr>
            </a:lvl9pPr>
          </a:lstStyle>
          <a:p>
            <a:pPr algn="r" eaLnBrk="1" hangingPunct="1"/>
            <a:fld id="{E4921FDB-9D8C-4730-AB9A-8628BAB60AB5}" type="slidenum">
              <a:rPr lang="en-US" sz="1100">
                <a:solidFill>
                  <a:schemeClr val="tx1"/>
                </a:solidFill>
                <a:latin typeface="Arial" charset="0"/>
              </a:rPr>
              <a:pPr algn="r" eaLnBrk="1" hangingPunct="1"/>
              <a:t>62</a:t>
            </a:fld>
            <a:endParaRPr lang="en-US" sz="1100">
              <a:solidFill>
                <a:schemeClr val="tx1"/>
              </a:solidFill>
              <a:latin typeface="Arial" charset="0"/>
            </a:endParaRPr>
          </a:p>
        </p:txBody>
      </p:sp>
      <p:sp>
        <p:nvSpPr>
          <p:cNvPr id="582659" name="Rectangle 2"/>
          <p:cNvSpPr>
            <a:spLocks noGrp="1" noRot="1" noChangeAspect="1" noChangeArrowheads="1" noTextEdit="1"/>
          </p:cNvSpPr>
          <p:nvPr>
            <p:ph type="sldImg"/>
          </p:nvPr>
        </p:nvSpPr>
        <p:spPr>
          <a:xfrm>
            <a:off x="1106488" y="696913"/>
            <a:ext cx="4648200" cy="3486150"/>
          </a:xfrm>
          <a:ln/>
        </p:spPr>
      </p:sp>
      <p:sp>
        <p:nvSpPr>
          <p:cNvPr id="582660" name="Rectangle 3"/>
          <p:cNvSpPr>
            <a:spLocks noGrp="1" noChangeArrowheads="1"/>
          </p:cNvSpPr>
          <p:nvPr>
            <p:ph type="body" idx="1"/>
          </p:nvPr>
        </p:nvSpPr>
        <p:spPr/>
        <p:txBody>
          <a:bodyPr lIns="92294" tIns="46147" rIns="92294" bIns="46147"/>
          <a:lstStyle/>
          <a:p>
            <a:pPr eaLnBrk="1" hangingPunct="1">
              <a:defRPr/>
            </a:pPr>
            <a:endParaRPr lang="en-CA">
              <a:ea typeface="ＭＳ Ｐゴシック" charset="0"/>
            </a:endParaRPr>
          </a:p>
        </p:txBody>
      </p:sp>
    </p:spTree>
    <p:extLst>
      <p:ext uri="{BB962C8B-B14F-4D97-AF65-F5344CB8AC3E}">
        <p14:creationId xmlns:p14="http://schemas.microsoft.com/office/powerpoint/2010/main" val="21047013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a:ln/>
        </p:spPr>
      </p:sp>
      <p:sp>
        <p:nvSpPr>
          <p:cNvPr id="43011" name="Notes Placeholder 2"/>
          <p:cNvSpPr>
            <a:spLocks noGrp="1"/>
          </p:cNvSpPr>
          <p:nvPr>
            <p:ph type="body" idx="1"/>
          </p:nvPr>
        </p:nvSpPr>
        <p:spPr>
          <a:noFill/>
        </p:spPr>
        <p:txBody>
          <a:bodyPr/>
          <a:lstStyle/>
          <a:p>
            <a:pPr eaLnBrk="1" hangingPunct="1"/>
            <a:r>
              <a:rPr lang="en-US" altLang="en-US" dirty="0" smtClean="0"/>
              <a:t>This screen is only available when the VFD type is IVS </a:t>
            </a:r>
            <a:r>
              <a:rPr lang="en-US" altLang="en-US" dirty="0" err="1" smtClean="0"/>
              <a:t>sensorless</a:t>
            </a:r>
            <a:r>
              <a:rPr lang="en-US" altLang="en-US" dirty="0" smtClean="0"/>
              <a:t>, it complements the pump overview screen. If there are more than 3 pumps, scroll using the arrows on the top corners.</a:t>
            </a:r>
          </a:p>
          <a:p>
            <a:pPr eaLnBrk="1" hangingPunct="1"/>
            <a:endParaRPr lang="en-US" altLang="en-US" dirty="0" smtClean="0"/>
          </a:p>
          <a:p>
            <a:pPr eaLnBrk="1" hangingPunct="1"/>
            <a:r>
              <a:rPr lang="en-CA" altLang="en-US" dirty="0" smtClean="0"/>
              <a:t>The pump speed and best efficiency staging points are controlled by embedded Armstrong algorithm to maintain the operation point (system head &amp; flow) on the system control curve. </a:t>
            </a:r>
          </a:p>
          <a:p>
            <a:pPr eaLnBrk="1" hangingPunct="1"/>
            <a:endParaRPr lang="en-US" altLang="en-US" dirty="0" smtClean="0"/>
          </a:p>
          <a:p>
            <a:pPr eaLnBrk="1" hangingPunct="1"/>
            <a:r>
              <a:rPr lang="en-CA" altLang="en-US" dirty="0" smtClean="0"/>
              <a:t>The control monitors the flow of each running pump and if it deviates more than 20% off the average the system will issue an alarm. </a:t>
            </a:r>
          </a:p>
          <a:p>
            <a:pPr eaLnBrk="1" hangingPunct="1"/>
            <a:endParaRPr lang="en-US" altLang="en-US" dirty="0" smtClean="0"/>
          </a:p>
          <a:p>
            <a:pPr eaLnBrk="1" hangingPunct="1"/>
            <a:r>
              <a:rPr lang="en-CA" altLang="en-US" dirty="0" smtClean="0"/>
              <a:t>If the pump </a:t>
            </a:r>
            <a:r>
              <a:rPr lang="en-CA" altLang="en-US" dirty="0" err="1" smtClean="0"/>
              <a:t>dp</a:t>
            </a:r>
            <a:r>
              <a:rPr lang="en-CA" altLang="en-US" dirty="0" smtClean="0"/>
              <a:t> switches are enabled, the </a:t>
            </a:r>
            <a:r>
              <a:rPr lang="en-CA" altLang="en-US" dirty="0" err="1" smtClean="0"/>
              <a:t>ips</a:t>
            </a:r>
            <a:r>
              <a:rPr lang="en-CA" altLang="en-US" dirty="0" smtClean="0"/>
              <a:t> will use their signals (di) as pump operation confirmation. If the </a:t>
            </a:r>
            <a:r>
              <a:rPr lang="en-CA" altLang="en-US" dirty="0" err="1" smtClean="0"/>
              <a:t>dp</a:t>
            </a:r>
            <a:r>
              <a:rPr lang="en-CA" altLang="en-US" dirty="0" smtClean="0"/>
              <a:t> switches are not enabled, the </a:t>
            </a:r>
            <a:r>
              <a:rPr lang="en-CA" altLang="en-US" dirty="0" err="1" smtClean="0"/>
              <a:t>vfd</a:t>
            </a:r>
            <a:r>
              <a:rPr lang="en-CA" altLang="en-US" dirty="0" smtClean="0"/>
              <a:t> feedback is used as pump run confirmation. </a:t>
            </a:r>
          </a:p>
        </p:txBody>
      </p:sp>
      <p:sp>
        <p:nvSpPr>
          <p:cNvPr id="43012" name="Slide Number Placeholder 3"/>
          <p:cNvSpPr>
            <a:spLocks noGrp="1"/>
          </p:cNvSpPr>
          <p:nvPr>
            <p:ph type="sldNum" sz="quarter" idx="5"/>
          </p:nvPr>
        </p:nvSpPr>
        <p:spPr>
          <a:noFill/>
        </p:spPr>
        <p:txBody>
          <a:bodyPr/>
          <a:lstStyle>
            <a:lvl1pPr defTabSz="931863" eaLnBrk="0" hangingPunct="0">
              <a:spcBef>
                <a:spcPct val="30000"/>
              </a:spcBef>
              <a:defRPr sz="1200">
                <a:solidFill>
                  <a:schemeClr val="tx1"/>
                </a:solidFill>
                <a:latin typeface="Arial" charset="0"/>
                <a:cs typeface="Arial" charset="0"/>
              </a:defRPr>
            </a:lvl1pPr>
            <a:lvl2pPr marL="742950" indent="-285750" defTabSz="931863" eaLnBrk="0" hangingPunct="0">
              <a:spcBef>
                <a:spcPct val="30000"/>
              </a:spcBef>
              <a:defRPr sz="1200">
                <a:solidFill>
                  <a:schemeClr val="tx1"/>
                </a:solidFill>
                <a:latin typeface="Arial" charset="0"/>
                <a:cs typeface="Arial" charset="0"/>
              </a:defRPr>
            </a:lvl2pPr>
            <a:lvl3pPr marL="1143000" indent="-228600" defTabSz="931863" eaLnBrk="0" hangingPunct="0">
              <a:spcBef>
                <a:spcPct val="30000"/>
              </a:spcBef>
              <a:defRPr sz="1200">
                <a:solidFill>
                  <a:schemeClr val="tx1"/>
                </a:solidFill>
                <a:latin typeface="Arial" charset="0"/>
                <a:cs typeface="Arial" charset="0"/>
              </a:defRPr>
            </a:lvl3pPr>
            <a:lvl4pPr marL="1600200" indent="-228600" defTabSz="931863" eaLnBrk="0" hangingPunct="0">
              <a:spcBef>
                <a:spcPct val="30000"/>
              </a:spcBef>
              <a:defRPr sz="1200">
                <a:solidFill>
                  <a:schemeClr val="tx1"/>
                </a:solidFill>
                <a:latin typeface="Arial" charset="0"/>
                <a:cs typeface="Arial" charset="0"/>
              </a:defRPr>
            </a:lvl4pPr>
            <a:lvl5pPr marL="2057400" indent="-228600" defTabSz="931863" eaLnBrk="0" hangingPunct="0">
              <a:spcBef>
                <a:spcPct val="30000"/>
              </a:spcBef>
              <a:defRPr sz="1200">
                <a:solidFill>
                  <a:schemeClr val="tx1"/>
                </a:solidFill>
                <a:latin typeface="Arial" charset="0"/>
                <a:cs typeface="Arial" charset="0"/>
              </a:defRPr>
            </a:lvl5pPr>
            <a:lvl6pPr marL="2514600" indent="-228600" defTabSz="931863" eaLnBrk="0" fontAlgn="base" hangingPunct="0">
              <a:spcBef>
                <a:spcPct val="30000"/>
              </a:spcBef>
              <a:spcAft>
                <a:spcPct val="0"/>
              </a:spcAft>
              <a:defRPr sz="1200">
                <a:solidFill>
                  <a:schemeClr val="tx1"/>
                </a:solidFill>
                <a:latin typeface="Arial" charset="0"/>
                <a:cs typeface="Arial" charset="0"/>
              </a:defRPr>
            </a:lvl6pPr>
            <a:lvl7pPr marL="2971800" indent="-228600" defTabSz="931863" eaLnBrk="0" fontAlgn="base" hangingPunct="0">
              <a:spcBef>
                <a:spcPct val="30000"/>
              </a:spcBef>
              <a:spcAft>
                <a:spcPct val="0"/>
              </a:spcAft>
              <a:defRPr sz="1200">
                <a:solidFill>
                  <a:schemeClr val="tx1"/>
                </a:solidFill>
                <a:latin typeface="Arial" charset="0"/>
                <a:cs typeface="Arial" charset="0"/>
              </a:defRPr>
            </a:lvl7pPr>
            <a:lvl8pPr marL="3429000" indent="-228600" defTabSz="931863" eaLnBrk="0" fontAlgn="base" hangingPunct="0">
              <a:spcBef>
                <a:spcPct val="30000"/>
              </a:spcBef>
              <a:spcAft>
                <a:spcPct val="0"/>
              </a:spcAft>
              <a:defRPr sz="1200">
                <a:solidFill>
                  <a:schemeClr val="tx1"/>
                </a:solidFill>
                <a:latin typeface="Arial" charset="0"/>
                <a:cs typeface="Arial" charset="0"/>
              </a:defRPr>
            </a:lvl8pPr>
            <a:lvl9pPr marL="3886200" indent="-228600" defTabSz="931863" eaLnBrk="0" fontAlgn="base" hangingPunct="0">
              <a:spcBef>
                <a:spcPct val="30000"/>
              </a:spcBef>
              <a:spcAft>
                <a:spcPct val="0"/>
              </a:spcAft>
              <a:defRPr sz="1200">
                <a:solidFill>
                  <a:schemeClr val="tx1"/>
                </a:solidFill>
                <a:latin typeface="Arial" charset="0"/>
                <a:cs typeface="Arial" charset="0"/>
              </a:defRPr>
            </a:lvl9pPr>
          </a:lstStyle>
          <a:p>
            <a:pPr eaLnBrk="1" hangingPunct="1">
              <a:spcBef>
                <a:spcPct val="0"/>
              </a:spcBef>
            </a:pPr>
            <a:fld id="{39BC59C6-82B6-4846-B863-56424A408879}" type="slidenum">
              <a:rPr lang="en-US" altLang="en-US" smtClean="0"/>
              <a:pPr eaLnBrk="1" hangingPunct="1">
                <a:spcBef>
                  <a:spcPct val="0"/>
                </a:spcBef>
              </a:pPr>
              <a:t>17</a:t>
            </a:fld>
            <a:endParaRPr lang="en-US" altLang="en-US" smtClean="0"/>
          </a:p>
        </p:txBody>
      </p:sp>
    </p:spTree>
    <p:extLst>
      <p:ext uri="{BB962C8B-B14F-4D97-AF65-F5344CB8AC3E}">
        <p14:creationId xmlns:p14="http://schemas.microsoft.com/office/powerpoint/2010/main" val="182397186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7"/>
          <p:cNvSpPr txBox="1">
            <a:spLocks noGrp="1" noChangeArrowheads="1"/>
          </p:cNvSpPr>
          <p:nvPr/>
        </p:nvSpPr>
        <p:spPr bwMode="auto">
          <a:xfrm>
            <a:off x="3884613" y="8829675"/>
            <a:ext cx="2971800"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294" tIns="46147" rIns="92294" bIns="46147" anchor="b"/>
          <a:lstStyle>
            <a:lvl1pPr defTabSz="923925" eaLnBrk="0" hangingPunct="0">
              <a:defRPr sz="1400">
                <a:solidFill>
                  <a:srgbClr val="1C1C1C"/>
                </a:solidFill>
                <a:latin typeface="Lucida Sans" pitchFamily="34" charset="0"/>
                <a:ea typeface="ＭＳ Ｐゴシック" pitchFamily="34" charset="-128"/>
              </a:defRPr>
            </a:lvl1pPr>
            <a:lvl2pPr marL="742950" indent="-285750" defTabSz="923925" eaLnBrk="0" hangingPunct="0">
              <a:defRPr sz="1400">
                <a:solidFill>
                  <a:srgbClr val="1C1C1C"/>
                </a:solidFill>
                <a:latin typeface="Lucida Sans" pitchFamily="34" charset="0"/>
                <a:ea typeface="ＭＳ Ｐゴシック" pitchFamily="34" charset="-128"/>
              </a:defRPr>
            </a:lvl2pPr>
            <a:lvl3pPr marL="1143000" indent="-228600" defTabSz="923925" eaLnBrk="0" hangingPunct="0">
              <a:defRPr sz="1400">
                <a:solidFill>
                  <a:srgbClr val="1C1C1C"/>
                </a:solidFill>
                <a:latin typeface="Lucida Sans" pitchFamily="34" charset="0"/>
                <a:ea typeface="ＭＳ Ｐゴシック" pitchFamily="34" charset="-128"/>
              </a:defRPr>
            </a:lvl3pPr>
            <a:lvl4pPr marL="1600200" indent="-228600" defTabSz="923925" eaLnBrk="0" hangingPunct="0">
              <a:defRPr sz="1400">
                <a:solidFill>
                  <a:srgbClr val="1C1C1C"/>
                </a:solidFill>
                <a:latin typeface="Lucida Sans" pitchFamily="34" charset="0"/>
                <a:ea typeface="ＭＳ Ｐゴシック" pitchFamily="34" charset="-128"/>
              </a:defRPr>
            </a:lvl4pPr>
            <a:lvl5pPr marL="2057400" indent="-228600" defTabSz="923925" eaLnBrk="0" hangingPunct="0">
              <a:defRPr sz="1400">
                <a:solidFill>
                  <a:srgbClr val="1C1C1C"/>
                </a:solidFill>
                <a:latin typeface="Lucida Sans" pitchFamily="34" charset="0"/>
                <a:ea typeface="ＭＳ Ｐゴシック" pitchFamily="34" charset="-128"/>
              </a:defRPr>
            </a:lvl5pPr>
            <a:lvl6pPr marL="2514600" indent="-228600" defTabSz="923925" eaLnBrk="0" fontAlgn="base" hangingPunct="0">
              <a:spcBef>
                <a:spcPct val="0"/>
              </a:spcBef>
              <a:spcAft>
                <a:spcPct val="0"/>
              </a:spcAft>
              <a:defRPr sz="1400">
                <a:solidFill>
                  <a:srgbClr val="1C1C1C"/>
                </a:solidFill>
                <a:latin typeface="Lucida Sans" pitchFamily="34" charset="0"/>
                <a:ea typeface="ＭＳ Ｐゴシック" pitchFamily="34" charset="-128"/>
              </a:defRPr>
            </a:lvl6pPr>
            <a:lvl7pPr marL="2971800" indent="-228600" defTabSz="923925" eaLnBrk="0" fontAlgn="base" hangingPunct="0">
              <a:spcBef>
                <a:spcPct val="0"/>
              </a:spcBef>
              <a:spcAft>
                <a:spcPct val="0"/>
              </a:spcAft>
              <a:defRPr sz="1400">
                <a:solidFill>
                  <a:srgbClr val="1C1C1C"/>
                </a:solidFill>
                <a:latin typeface="Lucida Sans" pitchFamily="34" charset="0"/>
                <a:ea typeface="ＭＳ Ｐゴシック" pitchFamily="34" charset="-128"/>
              </a:defRPr>
            </a:lvl7pPr>
            <a:lvl8pPr marL="3429000" indent="-228600" defTabSz="923925" eaLnBrk="0" fontAlgn="base" hangingPunct="0">
              <a:spcBef>
                <a:spcPct val="0"/>
              </a:spcBef>
              <a:spcAft>
                <a:spcPct val="0"/>
              </a:spcAft>
              <a:defRPr sz="1400">
                <a:solidFill>
                  <a:srgbClr val="1C1C1C"/>
                </a:solidFill>
                <a:latin typeface="Lucida Sans" pitchFamily="34" charset="0"/>
                <a:ea typeface="ＭＳ Ｐゴシック" pitchFamily="34" charset="-128"/>
              </a:defRPr>
            </a:lvl8pPr>
            <a:lvl9pPr marL="3886200" indent="-228600" defTabSz="923925" eaLnBrk="0" fontAlgn="base" hangingPunct="0">
              <a:spcBef>
                <a:spcPct val="0"/>
              </a:spcBef>
              <a:spcAft>
                <a:spcPct val="0"/>
              </a:spcAft>
              <a:defRPr sz="1400">
                <a:solidFill>
                  <a:srgbClr val="1C1C1C"/>
                </a:solidFill>
                <a:latin typeface="Lucida Sans" pitchFamily="34" charset="0"/>
                <a:ea typeface="ＭＳ Ｐゴシック" pitchFamily="34" charset="-128"/>
              </a:defRPr>
            </a:lvl9pPr>
          </a:lstStyle>
          <a:p>
            <a:pPr algn="r" eaLnBrk="1" hangingPunct="1"/>
            <a:fld id="{BC175848-2E24-4EE6-9930-2AE6C847E0F7}" type="slidenum">
              <a:rPr lang="en-US" sz="1100">
                <a:solidFill>
                  <a:schemeClr val="tx1"/>
                </a:solidFill>
                <a:latin typeface="Arial" charset="0"/>
              </a:rPr>
              <a:pPr algn="r" eaLnBrk="1" hangingPunct="1"/>
              <a:t>63</a:t>
            </a:fld>
            <a:endParaRPr lang="en-US" sz="1100">
              <a:solidFill>
                <a:schemeClr val="tx1"/>
              </a:solidFill>
              <a:latin typeface="Arial" charset="0"/>
            </a:endParaRPr>
          </a:p>
        </p:txBody>
      </p:sp>
      <p:sp>
        <p:nvSpPr>
          <p:cNvPr id="582659" name="Rectangle 2"/>
          <p:cNvSpPr>
            <a:spLocks noGrp="1" noRot="1" noChangeAspect="1" noChangeArrowheads="1" noTextEdit="1"/>
          </p:cNvSpPr>
          <p:nvPr>
            <p:ph type="sldImg"/>
          </p:nvPr>
        </p:nvSpPr>
        <p:spPr>
          <a:xfrm>
            <a:off x="1106488" y="696913"/>
            <a:ext cx="4648200" cy="3486150"/>
          </a:xfrm>
          <a:ln/>
        </p:spPr>
      </p:sp>
      <p:sp>
        <p:nvSpPr>
          <p:cNvPr id="582660" name="Rectangle 3"/>
          <p:cNvSpPr>
            <a:spLocks noGrp="1" noChangeArrowheads="1"/>
          </p:cNvSpPr>
          <p:nvPr>
            <p:ph type="body" idx="1"/>
          </p:nvPr>
        </p:nvSpPr>
        <p:spPr/>
        <p:txBody>
          <a:bodyPr lIns="92294" tIns="46147" rIns="92294" bIns="46147"/>
          <a:lstStyle/>
          <a:p>
            <a:pPr eaLnBrk="1" hangingPunct="1">
              <a:defRPr/>
            </a:pPr>
            <a:endParaRPr lang="en-CA">
              <a:ea typeface="ＭＳ Ｐゴシック" charset="0"/>
            </a:endParaRPr>
          </a:p>
        </p:txBody>
      </p:sp>
    </p:spTree>
    <p:extLst>
      <p:ext uri="{BB962C8B-B14F-4D97-AF65-F5344CB8AC3E}">
        <p14:creationId xmlns:p14="http://schemas.microsoft.com/office/powerpoint/2010/main" val="64907245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a:ln/>
        </p:spPr>
      </p:sp>
      <p:sp>
        <p:nvSpPr>
          <p:cNvPr id="59395" name="Notes Placeholder 2"/>
          <p:cNvSpPr>
            <a:spLocks noGrp="1"/>
          </p:cNvSpPr>
          <p:nvPr>
            <p:ph type="body" idx="1"/>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defRPr/>
            </a:pPr>
            <a:r>
              <a:rPr lang="en-GB" smtClean="0">
                <a:ea typeface="MS PGothic" pitchFamily="34" charset="-128"/>
              </a:rPr>
              <a:t>What if the BMS did not look a the system as items of equipment that it enables and controls to a given set of pre-determined instructions. What if it viewed the system as a whole and understood the power relationships, physcometry and linked all this into the actual needs of the building.</a:t>
            </a:r>
          </a:p>
          <a:p>
            <a:pPr>
              <a:defRPr/>
            </a:pPr>
            <a:endParaRPr lang="en-GB" smtClean="0">
              <a:ea typeface="MS PGothic" pitchFamily="34" charset="-128"/>
            </a:endParaRPr>
          </a:p>
          <a:p>
            <a:pPr>
              <a:defRPr/>
            </a:pPr>
            <a:r>
              <a:rPr lang="en-GB" smtClean="0">
                <a:ea typeface="MS PGothic" pitchFamily="34" charset="-128"/>
              </a:rPr>
              <a:t>What if it based the sequencing and operating point of the equipment based on the actual needs of the building demand (we d this on the secondary side with DP control etc, but generally do not use this same theory on the primary plant control). Rather than a set point temperature.</a:t>
            </a:r>
          </a:p>
          <a:p>
            <a:pPr>
              <a:defRPr/>
            </a:pPr>
            <a:endParaRPr lang="en-GB" smtClean="0">
              <a:ea typeface="MS PGothic" pitchFamily="34" charset="-128"/>
            </a:endParaRPr>
          </a:p>
          <a:p>
            <a:pPr>
              <a:defRPr/>
            </a:pPr>
            <a:r>
              <a:rPr lang="en-GB" smtClean="0">
                <a:ea typeface="MS PGothic" pitchFamily="34" charset="-128"/>
              </a:rPr>
              <a:t>What if we actually looked at the performance curves for the equipment within the system and moulded these together to offer a overall increased performance.</a:t>
            </a:r>
          </a:p>
          <a:p>
            <a:pPr>
              <a:defRPr/>
            </a:pPr>
            <a:endParaRPr lang="en-GB" smtClean="0">
              <a:ea typeface="MS PGothic" pitchFamily="34" charset="-128"/>
            </a:endParaRPr>
          </a:p>
          <a:p>
            <a:pPr>
              <a:defRPr/>
            </a:pPr>
            <a:r>
              <a:rPr lang="en-GB" smtClean="0">
                <a:ea typeface="MS PGothic" pitchFamily="34" charset="-128"/>
              </a:rPr>
              <a:t>If you need an analogy discuss racing cars (tyres, suspension, aerodynamics etc) or a cycling peloton</a:t>
            </a:r>
          </a:p>
          <a:p>
            <a:pPr>
              <a:defRPr/>
            </a:pPr>
            <a:endParaRPr lang="en-GB" smtClean="0">
              <a:ea typeface="MS PGothic" pitchFamily="34" charset="-128"/>
            </a:endParaRPr>
          </a:p>
        </p:txBody>
      </p:sp>
      <p:sp>
        <p:nvSpPr>
          <p:cNvPr id="59396"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750" eaLnBrk="0" hangingPunct="0">
              <a:defRPr>
                <a:solidFill>
                  <a:schemeClr val="tx1"/>
                </a:solidFill>
                <a:latin typeface="Arial" charset="0"/>
              </a:defRPr>
            </a:lvl1pPr>
            <a:lvl2pPr marL="742950" indent="-285750" defTabSz="920750" eaLnBrk="0" hangingPunct="0">
              <a:defRPr>
                <a:solidFill>
                  <a:schemeClr val="tx1"/>
                </a:solidFill>
                <a:latin typeface="Arial" charset="0"/>
              </a:defRPr>
            </a:lvl2pPr>
            <a:lvl3pPr marL="1143000" indent="-228600" defTabSz="920750" eaLnBrk="0" hangingPunct="0">
              <a:defRPr>
                <a:solidFill>
                  <a:schemeClr val="tx1"/>
                </a:solidFill>
                <a:latin typeface="Arial" charset="0"/>
              </a:defRPr>
            </a:lvl3pPr>
            <a:lvl4pPr marL="1600200" indent="-228600" defTabSz="920750" eaLnBrk="0" hangingPunct="0">
              <a:defRPr>
                <a:solidFill>
                  <a:schemeClr val="tx1"/>
                </a:solidFill>
                <a:latin typeface="Arial" charset="0"/>
              </a:defRPr>
            </a:lvl4pPr>
            <a:lvl5pPr marL="2057400" indent="-228600" defTabSz="920750" eaLnBrk="0" hangingPunct="0">
              <a:defRPr>
                <a:solidFill>
                  <a:schemeClr val="tx1"/>
                </a:solidFill>
                <a:latin typeface="Arial" charset="0"/>
              </a:defRPr>
            </a:lvl5pPr>
            <a:lvl6pPr marL="2514600" indent="-228600" defTabSz="920750" eaLnBrk="0" fontAlgn="base" hangingPunct="0">
              <a:spcBef>
                <a:spcPct val="0"/>
              </a:spcBef>
              <a:spcAft>
                <a:spcPct val="0"/>
              </a:spcAft>
              <a:defRPr>
                <a:solidFill>
                  <a:schemeClr val="tx1"/>
                </a:solidFill>
                <a:latin typeface="Arial" charset="0"/>
              </a:defRPr>
            </a:lvl6pPr>
            <a:lvl7pPr marL="2971800" indent="-228600" defTabSz="920750" eaLnBrk="0" fontAlgn="base" hangingPunct="0">
              <a:spcBef>
                <a:spcPct val="0"/>
              </a:spcBef>
              <a:spcAft>
                <a:spcPct val="0"/>
              </a:spcAft>
              <a:defRPr>
                <a:solidFill>
                  <a:schemeClr val="tx1"/>
                </a:solidFill>
                <a:latin typeface="Arial" charset="0"/>
              </a:defRPr>
            </a:lvl7pPr>
            <a:lvl8pPr marL="3429000" indent="-228600" defTabSz="920750" eaLnBrk="0" fontAlgn="base" hangingPunct="0">
              <a:spcBef>
                <a:spcPct val="0"/>
              </a:spcBef>
              <a:spcAft>
                <a:spcPct val="0"/>
              </a:spcAft>
              <a:defRPr>
                <a:solidFill>
                  <a:schemeClr val="tx1"/>
                </a:solidFill>
                <a:latin typeface="Arial" charset="0"/>
              </a:defRPr>
            </a:lvl8pPr>
            <a:lvl9pPr marL="3886200" indent="-228600" defTabSz="920750" eaLnBrk="0" fontAlgn="base" hangingPunct="0">
              <a:spcBef>
                <a:spcPct val="0"/>
              </a:spcBef>
              <a:spcAft>
                <a:spcPct val="0"/>
              </a:spcAft>
              <a:defRPr>
                <a:solidFill>
                  <a:schemeClr val="tx1"/>
                </a:solidFill>
                <a:latin typeface="Arial" charset="0"/>
              </a:defRPr>
            </a:lvl9pPr>
          </a:lstStyle>
          <a:p>
            <a:pPr eaLnBrk="1" hangingPunct="1">
              <a:defRPr/>
            </a:pPr>
            <a:fld id="{B547A19D-AF8E-4D81-BB4D-A53CAA4402E8}" type="slidenum">
              <a:rPr lang="en-US" smtClean="0"/>
              <a:pPr eaLnBrk="1" hangingPunct="1">
                <a:defRPr/>
              </a:pPr>
              <a:t>64</a:t>
            </a:fld>
            <a:endParaRPr lang="en-US" smtClean="0"/>
          </a:p>
        </p:txBody>
      </p:sp>
    </p:spTree>
    <p:extLst>
      <p:ext uri="{BB962C8B-B14F-4D97-AF65-F5344CB8AC3E}">
        <p14:creationId xmlns:p14="http://schemas.microsoft.com/office/powerpoint/2010/main" val="105140871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4242" name="Rectangle 2"/>
          <p:cNvSpPr>
            <a:spLocks noGrp="1" noRot="1" noChangeAspect="1" noChangeArrowheads="1" noTextEdit="1"/>
          </p:cNvSpPr>
          <p:nvPr>
            <p:ph type="sldImg"/>
          </p:nvPr>
        </p:nvSpPr>
        <p:spPr>
          <a:xfrm>
            <a:off x="1106488" y="696913"/>
            <a:ext cx="4648200" cy="3486150"/>
          </a:xfrm>
          <a:ln/>
        </p:spPr>
      </p:sp>
      <p:sp>
        <p:nvSpPr>
          <p:cNvPr id="83971" name="Rectangle 3"/>
          <p:cNvSpPr>
            <a:spLocks noGrp="1" noChangeArrowheads="1"/>
          </p:cNvSpPr>
          <p:nvPr>
            <p:ph type="body" idx="1"/>
          </p:nvPr>
        </p:nvSpPr>
        <p:spPr>
          <a:xfrm>
            <a:off x="915988" y="4416425"/>
            <a:ext cx="4638675" cy="1976438"/>
          </a:xfrm>
          <a:noFill/>
          <a:extLs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lIns="92294" tIns="46147" rIns="92294" bIns="46147"/>
          <a:lstStyle/>
          <a:p>
            <a:pPr eaLnBrk="1" hangingPunct="1">
              <a:spcBef>
                <a:spcPct val="0"/>
              </a:spcBef>
            </a:pPr>
            <a:endParaRPr lang="en-US" altLang="en-US" smtClean="0"/>
          </a:p>
        </p:txBody>
      </p:sp>
    </p:spTree>
    <p:extLst>
      <p:ext uri="{BB962C8B-B14F-4D97-AF65-F5344CB8AC3E}">
        <p14:creationId xmlns:p14="http://schemas.microsoft.com/office/powerpoint/2010/main" val="97358824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a:ln/>
        </p:spPr>
      </p:sp>
      <p:sp>
        <p:nvSpPr>
          <p:cNvPr id="59395" name="Notes Placeholder 2"/>
          <p:cNvSpPr>
            <a:spLocks noGrp="1"/>
          </p:cNvSpPr>
          <p:nvPr>
            <p:ph type="body" idx="1"/>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defRPr/>
            </a:pPr>
            <a:r>
              <a:rPr lang="en-GB" dirty="0" smtClean="0">
                <a:ea typeface="MS PGothic" pitchFamily="34" charset="-128"/>
              </a:rPr>
              <a:t>What if the BMS did not look a the system as items of equipment that it enables and controls to a given set of pre-determined instructions. What if it viewed the system as a whole and understood the power relationships, </a:t>
            </a:r>
            <a:r>
              <a:rPr lang="en-GB" dirty="0" err="1" smtClean="0">
                <a:ea typeface="MS PGothic" pitchFamily="34" charset="-128"/>
              </a:rPr>
              <a:t>physcometry</a:t>
            </a:r>
            <a:r>
              <a:rPr lang="en-GB" dirty="0" smtClean="0">
                <a:ea typeface="MS PGothic" pitchFamily="34" charset="-128"/>
              </a:rPr>
              <a:t> and linked all this into the actual needs of the building.</a:t>
            </a:r>
          </a:p>
          <a:p>
            <a:pPr>
              <a:defRPr/>
            </a:pPr>
            <a:endParaRPr lang="en-GB" dirty="0" smtClean="0">
              <a:ea typeface="MS PGothic" pitchFamily="34" charset="-128"/>
            </a:endParaRPr>
          </a:p>
          <a:p>
            <a:pPr>
              <a:defRPr/>
            </a:pPr>
            <a:r>
              <a:rPr lang="en-GB" dirty="0" smtClean="0">
                <a:ea typeface="MS PGothic" pitchFamily="34" charset="-128"/>
              </a:rPr>
              <a:t>What if it based the sequencing and operating point of the equipment based on the actual needs of the building demand (we d this on the secondary side with DP control </a:t>
            </a:r>
            <a:r>
              <a:rPr lang="en-GB" dirty="0" err="1" smtClean="0">
                <a:ea typeface="MS PGothic" pitchFamily="34" charset="-128"/>
              </a:rPr>
              <a:t>etc</a:t>
            </a:r>
            <a:r>
              <a:rPr lang="en-GB" dirty="0" smtClean="0">
                <a:ea typeface="MS PGothic" pitchFamily="34" charset="-128"/>
              </a:rPr>
              <a:t>, but generally do not use this same theory on the primary plant control). Rather than a set point temperature.</a:t>
            </a:r>
          </a:p>
          <a:p>
            <a:pPr>
              <a:defRPr/>
            </a:pPr>
            <a:endParaRPr lang="en-GB" dirty="0" smtClean="0">
              <a:ea typeface="MS PGothic" pitchFamily="34" charset="-128"/>
            </a:endParaRPr>
          </a:p>
          <a:p>
            <a:pPr>
              <a:defRPr/>
            </a:pPr>
            <a:r>
              <a:rPr lang="en-GB" dirty="0" smtClean="0">
                <a:ea typeface="MS PGothic" pitchFamily="34" charset="-128"/>
              </a:rPr>
              <a:t>What if we actually looked at the performance curves for the equipment within the system and moulded these together to offer a overall increased performance.</a:t>
            </a:r>
          </a:p>
          <a:p>
            <a:pPr>
              <a:defRPr/>
            </a:pPr>
            <a:endParaRPr lang="en-GB" dirty="0" smtClean="0">
              <a:ea typeface="MS PGothic" pitchFamily="34" charset="-128"/>
            </a:endParaRPr>
          </a:p>
          <a:p>
            <a:pPr>
              <a:defRPr/>
            </a:pPr>
            <a:r>
              <a:rPr lang="en-GB" dirty="0" smtClean="0">
                <a:ea typeface="MS PGothic" pitchFamily="34" charset="-128"/>
              </a:rPr>
              <a:t>If you need an analogy discuss racing cars (tyres, suspension, aerodynamics </a:t>
            </a:r>
            <a:r>
              <a:rPr lang="en-GB" dirty="0" err="1" smtClean="0">
                <a:ea typeface="MS PGothic" pitchFamily="34" charset="-128"/>
              </a:rPr>
              <a:t>etc</a:t>
            </a:r>
            <a:r>
              <a:rPr lang="en-GB" dirty="0" smtClean="0">
                <a:ea typeface="MS PGothic" pitchFamily="34" charset="-128"/>
              </a:rPr>
              <a:t>) or a cycling peloton</a:t>
            </a:r>
          </a:p>
          <a:p>
            <a:pPr>
              <a:defRPr/>
            </a:pPr>
            <a:endParaRPr lang="en-GB" dirty="0" smtClean="0">
              <a:ea typeface="MS PGothic" pitchFamily="34" charset="-128"/>
            </a:endParaRPr>
          </a:p>
        </p:txBody>
      </p:sp>
      <p:sp>
        <p:nvSpPr>
          <p:cNvPr id="59396"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750" eaLnBrk="0" hangingPunct="0">
              <a:defRPr>
                <a:solidFill>
                  <a:schemeClr val="tx1"/>
                </a:solidFill>
                <a:latin typeface="Arial" charset="0"/>
              </a:defRPr>
            </a:lvl1pPr>
            <a:lvl2pPr marL="742950" indent="-285750" defTabSz="920750" eaLnBrk="0" hangingPunct="0">
              <a:defRPr>
                <a:solidFill>
                  <a:schemeClr val="tx1"/>
                </a:solidFill>
                <a:latin typeface="Arial" charset="0"/>
              </a:defRPr>
            </a:lvl2pPr>
            <a:lvl3pPr marL="1143000" indent="-228600" defTabSz="920750" eaLnBrk="0" hangingPunct="0">
              <a:defRPr>
                <a:solidFill>
                  <a:schemeClr val="tx1"/>
                </a:solidFill>
                <a:latin typeface="Arial" charset="0"/>
              </a:defRPr>
            </a:lvl3pPr>
            <a:lvl4pPr marL="1600200" indent="-228600" defTabSz="920750" eaLnBrk="0" hangingPunct="0">
              <a:defRPr>
                <a:solidFill>
                  <a:schemeClr val="tx1"/>
                </a:solidFill>
                <a:latin typeface="Arial" charset="0"/>
              </a:defRPr>
            </a:lvl4pPr>
            <a:lvl5pPr marL="2057400" indent="-228600" defTabSz="920750" eaLnBrk="0" hangingPunct="0">
              <a:defRPr>
                <a:solidFill>
                  <a:schemeClr val="tx1"/>
                </a:solidFill>
                <a:latin typeface="Arial" charset="0"/>
              </a:defRPr>
            </a:lvl5pPr>
            <a:lvl6pPr marL="2514600" indent="-228600" defTabSz="920750" eaLnBrk="0" fontAlgn="base" hangingPunct="0">
              <a:spcBef>
                <a:spcPct val="0"/>
              </a:spcBef>
              <a:spcAft>
                <a:spcPct val="0"/>
              </a:spcAft>
              <a:defRPr>
                <a:solidFill>
                  <a:schemeClr val="tx1"/>
                </a:solidFill>
                <a:latin typeface="Arial" charset="0"/>
              </a:defRPr>
            </a:lvl6pPr>
            <a:lvl7pPr marL="2971800" indent="-228600" defTabSz="920750" eaLnBrk="0" fontAlgn="base" hangingPunct="0">
              <a:spcBef>
                <a:spcPct val="0"/>
              </a:spcBef>
              <a:spcAft>
                <a:spcPct val="0"/>
              </a:spcAft>
              <a:defRPr>
                <a:solidFill>
                  <a:schemeClr val="tx1"/>
                </a:solidFill>
                <a:latin typeface="Arial" charset="0"/>
              </a:defRPr>
            </a:lvl7pPr>
            <a:lvl8pPr marL="3429000" indent="-228600" defTabSz="920750" eaLnBrk="0" fontAlgn="base" hangingPunct="0">
              <a:spcBef>
                <a:spcPct val="0"/>
              </a:spcBef>
              <a:spcAft>
                <a:spcPct val="0"/>
              </a:spcAft>
              <a:defRPr>
                <a:solidFill>
                  <a:schemeClr val="tx1"/>
                </a:solidFill>
                <a:latin typeface="Arial" charset="0"/>
              </a:defRPr>
            </a:lvl8pPr>
            <a:lvl9pPr marL="3886200" indent="-228600" defTabSz="920750" eaLnBrk="0" fontAlgn="base" hangingPunct="0">
              <a:spcBef>
                <a:spcPct val="0"/>
              </a:spcBef>
              <a:spcAft>
                <a:spcPct val="0"/>
              </a:spcAft>
              <a:defRPr>
                <a:solidFill>
                  <a:schemeClr val="tx1"/>
                </a:solidFill>
                <a:latin typeface="Arial" charset="0"/>
              </a:defRPr>
            </a:lvl9pPr>
          </a:lstStyle>
          <a:p>
            <a:pPr eaLnBrk="1" hangingPunct="1">
              <a:defRPr/>
            </a:pPr>
            <a:fld id="{768B233D-4623-44B2-A112-625F41BE3C65}" type="slidenum">
              <a:rPr lang="en-US" smtClean="0"/>
              <a:pPr eaLnBrk="1" hangingPunct="1">
                <a:defRPr/>
              </a:pPr>
              <a:t>66</a:t>
            </a:fld>
            <a:endParaRPr lang="en-US" smtClean="0"/>
          </a:p>
        </p:txBody>
      </p:sp>
    </p:spTree>
    <p:extLst>
      <p:ext uri="{BB962C8B-B14F-4D97-AF65-F5344CB8AC3E}">
        <p14:creationId xmlns:p14="http://schemas.microsoft.com/office/powerpoint/2010/main" val="187995346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a:ln/>
        </p:spPr>
      </p:sp>
      <p:sp>
        <p:nvSpPr>
          <p:cNvPr id="59395" name="Notes Placeholder 2"/>
          <p:cNvSpPr>
            <a:spLocks noGrp="1"/>
          </p:cNvSpPr>
          <p:nvPr>
            <p:ph type="body" idx="1"/>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defRPr/>
            </a:pPr>
            <a:r>
              <a:rPr lang="en-GB" smtClean="0">
                <a:ea typeface="MS PGothic" pitchFamily="34" charset="-128"/>
              </a:rPr>
              <a:t>What if the BMS did not look a the system as items of equipment that it enables and controls to a given set of pre-determined instructions. What if it viewed the system as a whole and understood the power relationships, physcometry and linked all this into the actual needs of the building.</a:t>
            </a:r>
          </a:p>
          <a:p>
            <a:pPr>
              <a:defRPr/>
            </a:pPr>
            <a:endParaRPr lang="en-GB" smtClean="0">
              <a:ea typeface="MS PGothic" pitchFamily="34" charset="-128"/>
            </a:endParaRPr>
          </a:p>
          <a:p>
            <a:pPr>
              <a:defRPr/>
            </a:pPr>
            <a:r>
              <a:rPr lang="en-GB" smtClean="0">
                <a:ea typeface="MS PGothic" pitchFamily="34" charset="-128"/>
              </a:rPr>
              <a:t>What if it based the sequencing and operating point of the equipment based on the actual needs of the building demand (we d this on the secondary side with DP control etc, but generally do not use this same theory on the primary plant control). Rather than a set point temperature.</a:t>
            </a:r>
          </a:p>
          <a:p>
            <a:pPr>
              <a:defRPr/>
            </a:pPr>
            <a:endParaRPr lang="en-GB" smtClean="0">
              <a:ea typeface="MS PGothic" pitchFamily="34" charset="-128"/>
            </a:endParaRPr>
          </a:p>
          <a:p>
            <a:pPr>
              <a:defRPr/>
            </a:pPr>
            <a:r>
              <a:rPr lang="en-GB" smtClean="0">
                <a:ea typeface="MS PGothic" pitchFamily="34" charset="-128"/>
              </a:rPr>
              <a:t>What if we actually looked at the performance curves for the equipment within the system and moulded these together to offer a overall increased performance.</a:t>
            </a:r>
          </a:p>
          <a:p>
            <a:pPr>
              <a:defRPr/>
            </a:pPr>
            <a:endParaRPr lang="en-GB" smtClean="0">
              <a:ea typeface="MS PGothic" pitchFamily="34" charset="-128"/>
            </a:endParaRPr>
          </a:p>
          <a:p>
            <a:pPr>
              <a:defRPr/>
            </a:pPr>
            <a:r>
              <a:rPr lang="en-GB" smtClean="0">
                <a:ea typeface="MS PGothic" pitchFamily="34" charset="-128"/>
              </a:rPr>
              <a:t>If you need an analogy discuss racing cars (tyres, suspension, aerodynamics etc) or a cycling peloton</a:t>
            </a:r>
          </a:p>
          <a:p>
            <a:pPr>
              <a:defRPr/>
            </a:pPr>
            <a:endParaRPr lang="en-GB" smtClean="0">
              <a:ea typeface="MS PGothic" pitchFamily="34" charset="-128"/>
            </a:endParaRPr>
          </a:p>
        </p:txBody>
      </p:sp>
      <p:sp>
        <p:nvSpPr>
          <p:cNvPr id="59396"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750" eaLnBrk="0" hangingPunct="0">
              <a:defRPr>
                <a:solidFill>
                  <a:schemeClr val="tx1"/>
                </a:solidFill>
                <a:latin typeface="Arial" charset="0"/>
              </a:defRPr>
            </a:lvl1pPr>
            <a:lvl2pPr marL="742950" indent="-285750" defTabSz="920750" eaLnBrk="0" hangingPunct="0">
              <a:defRPr>
                <a:solidFill>
                  <a:schemeClr val="tx1"/>
                </a:solidFill>
                <a:latin typeface="Arial" charset="0"/>
              </a:defRPr>
            </a:lvl2pPr>
            <a:lvl3pPr marL="1143000" indent="-228600" defTabSz="920750" eaLnBrk="0" hangingPunct="0">
              <a:defRPr>
                <a:solidFill>
                  <a:schemeClr val="tx1"/>
                </a:solidFill>
                <a:latin typeface="Arial" charset="0"/>
              </a:defRPr>
            </a:lvl3pPr>
            <a:lvl4pPr marL="1600200" indent="-228600" defTabSz="920750" eaLnBrk="0" hangingPunct="0">
              <a:defRPr>
                <a:solidFill>
                  <a:schemeClr val="tx1"/>
                </a:solidFill>
                <a:latin typeface="Arial" charset="0"/>
              </a:defRPr>
            </a:lvl4pPr>
            <a:lvl5pPr marL="2057400" indent="-228600" defTabSz="920750" eaLnBrk="0" hangingPunct="0">
              <a:defRPr>
                <a:solidFill>
                  <a:schemeClr val="tx1"/>
                </a:solidFill>
                <a:latin typeface="Arial" charset="0"/>
              </a:defRPr>
            </a:lvl5pPr>
            <a:lvl6pPr marL="2514600" indent="-228600" defTabSz="920750" eaLnBrk="0" fontAlgn="base" hangingPunct="0">
              <a:spcBef>
                <a:spcPct val="0"/>
              </a:spcBef>
              <a:spcAft>
                <a:spcPct val="0"/>
              </a:spcAft>
              <a:defRPr>
                <a:solidFill>
                  <a:schemeClr val="tx1"/>
                </a:solidFill>
                <a:latin typeface="Arial" charset="0"/>
              </a:defRPr>
            </a:lvl6pPr>
            <a:lvl7pPr marL="2971800" indent="-228600" defTabSz="920750" eaLnBrk="0" fontAlgn="base" hangingPunct="0">
              <a:spcBef>
                <a:spcPct val="0"/>
              </a:spcBef>
              <a:spcAft>
                <a:spcPct val="0"/>
              </a:spcAft>
              <a:defRPr>
                <a:solidFill>
                  <a:schemeClr val="tx1"/>
                </a:solidFill>
                <a:latin typeface="Arial" charset="0"/>
              </a:defRPr>
            </a:lvl7pPr>
            <a:lvl8pPr marL="3429000" indent="-228600" defTabSz="920750" eaLnBrk="0" fontAlgn="base" hangingPunct="0">
              <a:spcBef>
                <a:spcPct val="0"/>
              </a:spcBef>
              <a:spcAft>
                <a:spcPct val="0"/>
              </a:spcAft>
              <a:defRPr>
                <a:solidFill>
                  <a:schemeClr val="tx1"/>
                </a:solidFill>
                <a:latin typeface="Arial" charset="0"/>
              </a:defRPr>
            </a:lvl8pPr>
            <a:lvl9pPr marL="3886200" indent="-228600" defTabSz="920750" eaLnBrk="0" fontAlgn="base" hangingPunct="0">
              <a:spcBef>
                <a:spcPct val="0"/>
              </a:spcBef>
              <a:spcAft>
                <a:spcPct val="0"/>
              </a:spcAft>
              <a:defRPr>
                <a:solidFill>
                  <a:schemeClr val="tx1"/>
                </a:solidFill>
                <a:latin typeface="Arial" charset="0"/>
              </a:defRPr>
            </a:lvl9pPr>
          </a:lstStyle>
          <a:p>
            <a:pPr eaLnBrk="1" hangingPunct="1">
              <a:defRPr/>
            </a:pPr>
            <a:fld id="{17FF9169-364F-4279-8167-6D2F45F7AAFA}" type="slidenum">
              <a:rPr lang="en-US" smtClean="0"/>
              <a:pPr eaLnBrk="1" hangingPunct="1">
                <a:defRPr/>
              </a:pPr>
              <a:t>67</a:t>
            </a:fld>
            <a:endParaRPr lang="en-US" smtClean="0"/>
          </a:p>
        </p:txBody>
      </p:sp>
    </p:spTree>
    <p:extLst>
      <p:ext uri="{BB962C8B-B14F-4D97-AF65-F5344CB8AC3E}">
        <p14:creationId xmlns:p14="http://schemas.microsoft.com/office/powerpoint/2010/main" val="298413105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408578" name="Rectangle 2"/>
          <p:cNvSpPr>
            <a:spLocks noGrp="1" noRot="1" noChangeAspect="1" noChangeArrowheads="1" noTextEdit="1"/>
          </p:cNvSpPr>
          <p:nvPr>
            <p:ph type="sldImg"/>
          </p:nvPr>
        </p:nvSpPr>
        <p:spPr>
          <a:xfrm>
            <a:off x="952500" y="715963"/>
            <a:ext cx="4776788" cy="3582987"/>
          </a:xfrm>
          <a:ln/>
        </p:spPr>
      </p:sp>
      <p:sp>
        <p:nvSpPr>
          <p:cNvPr id="408579" name="Rectangle 3"/>
          <p:cNvSpPr>
            <a:spLocks noGrp="1" noChangeArrowheads="1"/>
          </p:cNvSpPr>
          <p:nvPr>
            <p:ph type="body" idx="1"/>
          </p:nvPr>
        </p:nvSpPr>
        <p:spPr>
          <a:xfrm>
            <a:off x="889000" y="4537075"/>
            <a:ext cx="5511800" cy="3365500"/>
          </a:xfrm>
        </p:spPr>
        <p:txBody>
          <a:bodyPr lIns="92294" tIns="46147" rIns="92294" bIns="46147"/>
          <a:lstStyle/>
          <a:p>
            <a:pPr eaLnBrk="1" hangingPunct="1">
              <a:lnSpc>
                <a:spcPct val="90000"/>
              </a:lnSpc>
              <a:spcBef>
                <a:spcPct val="0"/>
              </a:spcBef>
              <a:defRPr/>
            </a:pPr>
            <a:r>
              <a:rPr lang="en-US" sz="1100" smtClean="0">
                <a:solidFill>
                  <a:srgbClr val="000000"/>
                </a:solidFill>
                <a:latin typeface="Arial" pitchFamily="34" charset="0"/>
              </a:rPr>
              <a:t>This brings us to the first element of our control methodology, </a:t>
            </a:r>
            <a:r>
              <a:rPr lang="ja-JP" altLang="en-US" sz="1100" smtClean="0">
                <a:solidFill>
                  <a:srgbClr val="000000"/>
                </a:solidFill>
                <a:latin typeface="Arial" pitchFamily="34" charset="0"/>
              </a:rPr>
              <a:t>“</a:t>
            </a:r>
            <a:r>
              <a:rPr lang="en-US" altLang="ja-JP" sz="1100" smtClean="0">
                <a:solidFill>
                  <a:srgbClr val="000000"/>
                </a:solidFill>
                <a:latin typeface="Arial" pitchFamily="34" charset="0"/>
              </a:rPr>
              <a:t>natural curve</a:t>
            </a:r>
            <a:r>
              <a:rPr lang="ja-JP" altLang="en-US" sz="1100" smtClean="0">
                <a:solidFill>
                  <a:srgbClr val="000000"/>
                </a:solidFill>
                <a:latin typeface="Arial" pitchFamily="34" charset="0"/>
              </a:rPr>
              <a:t>”</a:t>
            </a:r>
            <a:r>
              <a:rPr lang="en-US" altLang="ja-JP" sz="1100" smtClean="0">
                <a:solidFill>
                  <a:srgbClr val="000000"/>
                </a:solidFill>
                <a:latin typeface="Arial" pitchFamily="34" charset="0"/>
              </a:rPr>
              <a:t>.   The natural curve is defined as the line that joins the best efficiency point for each of multiple scenarios, in this case the scenarios are 4 different entering condenser water temperatures.</a:t>
            </a:r>
          </a:p>
          <a:p>
            <a:pPr eaLnBrk="1" hangingPunct="1">
              <a:lnSpc>
                <a:spcPct val="90000"/>
              </a:lnSpc>
              <a:spcBef>
                <a:spcPct val="0"/>
              </a:spcBef>
              <a:defRPr/>
            </a:pPr>
            <a:endParaRPr lang="en-US" sz="1100" smtClean="0">
              <a:solidFill>
                <a:srgbClr val="000000"/>
              </a:solidFill>
              <a:latin typeface="Arial" pitchFamily="34" charset="0"/>
            </a:endParaRPr>
          </a:p>
          <a:p>
            <a:pPr eaLnBrk="1" hangingPunct="1">
              <a:lnSpc>
                <a:spcPct val="90000"/>
              </a:lnSpc>
              <a:spcBef>
                <a:spcPct val="0"/>
              </a:spcBef>
              <a:defRPr/>
            </a:pPr>
            <a:r>
              <a:rPr lang="en-US" sz="1100" smtClean="0">
                <a:solidFill>
                  <a:srgbClr val="000000"/>
                </a:solidFill>
                <a:latin typeface="Arial" pitchFamily="34" charset="0"/>
              </a:rPr>
              <a:t>Natural curve sequencing says that parallel equipment, in this case parallel chillers, should be sequenced such that they operate a close a possible to the natural curve.</a:t>
            </a:r>
          </a:p>
          <a:p>
            <a:pPr eaLnBrk="1" hangingPunct="1">
              <a:lnSpc>
                <a:spcPct val="90000"/>
              </a:lnSpc>
              <a:spcBef>
                <a:spcPct val="0"/>
              </a:spcBef>
              <a:defRPr/>
            </a:pPr>
            <a:endParaRPr lang="en-US" sz="1100" smtClean="0">
              <a:solidFill>
                <a:srgbClr val="000000"/>
              </a:solidFill>
              <a:latin typeface="Arial" pitchFamily="34" charset="0"/>
            </a:endParaRPr>
          </a:p>
          <a:p>
            <a:pPr eaLnBrk="1" hangingPunct="1">
              <a:lnSpc>
                <a:spcPct val="90000"/>
              </a:lnSpc>
              <a:spcBef>
                <a:spcPct val="0"/>
              </a:spcBef>
              <a:defRPr/>
            </a:pPr>
            <a:r>
              <a:rPr lang="en-US" sz="1100" smtClean="0">
                <a:solidFill>
                  <a:srgbClr val="000000"/>
                </a:solidFill>
                <a:latin typeface="Arial" pitchFamily="34" charset="0"/>
              </a:rPr>
              <a:t>So, if we had a plant with 3 parallel variable speed chillers and the plant was operating at 33% load with 19C entering condenser water, and we sequenced the chillers using traditional capacity based sequencing we would be operating one chiller, on the blue line at 100%, which would be a chiller efficiency of 0.4 kW/ton.   If we applied natural curve sequencing we would operate 3 chillers at 33% each, for a chiller efficiency of 0.3 kW/ton, with a net efficiency gain on the chillers of 25%, just be using a different sequencing methodology on the same mechanical equipment.</a:t>
            </a:r>
          </a:p>
          <a:p>
            <a:pPr eaLnBrk="1" hangingPunct="1">
              <a:lnSpc>
                <a:spcPct val="90000"/>
              </a:lnSpc>
              <a:spcBef>
                <a:spcPct val="0"/>
              </a:spcBef>
              <a:defRPr/>
            </a:pPr>
            <a:endParaRPr lang="en-US" sz="1100" smtClean="0">
              <a:solidFill>
                <a:srgbClr val="000000"/>
              </a:solidFill>
              <a:latin typeface="Arial" pitchFamily="34" charset="0"/>
            </a:endParaRPr>
          </a:p>
          <a:p>
            <a:pPr eaLnBrk="1" hangingPunct="1">
              <a:lnSpc>
                <a:spcPct val="90000"/>
              </a:lnSpc>
              <a:spcBef>
                <a:spcPct val="0"/>
              </a:spcBef>
              <a:defRPr/>
            </a:pPr>
            <a:r>
              <a:rPr lang="en-US" sz="1100" smtClean="0">
                <a:solidFill>
                  <a:srgbClr val="000000"/>
                </a:solidFill>
                <a:latin typeface="Arial" pitchFamily="34" charset="0"/>
              </a:rPr>
              <a:t>I can</a:t>
            </a:r>
            <a:r>
              <a:rPr lang="ja-JP" altLang="en-US" sz="1100" smtClean="0">
                <a:solidFill>
                  <a:srgbClr val="000000"/>
                </a:solidFill>
                <a:latin typeface="Arial" pitchFamily="34" charset="0"/>
              </a:rPr>
              <a:t>’</a:t>
            </a:r>
            <a:r>
              <a:rPr lang="en-US" altLang="ja-JP" sz="1100" smtClean="0">
                <a:solidFill>
                  <a:srgbClr val="000000"/>
                </a:solidFill>
                <a:latin typeface="Arial" pitchFamily="34" charset="0"/>
              </a:rPr>
              <a:t>t stress how much this goes against tradition.  The main point being that mechanical operators have always thought to minimize the number of pieces of plant equipment operating because they are thought to be more efficient at full load, and starting other equipment would prematurely wear the plant down.   </a:t>
            </a:r>
          </a:p>
          <a:p>
            <a:pPr eaLnBrk="1" hangingPunct="1">
              <a:lnSpc>
                <a:spcPct val="90000"/>
              </a:lnSpc>
              <a:spcBef>
                <a:spcPct val="0"/>
              </a:spcBef>
              <a:defRPr/>
            </a:pPr>
            <a:endParaRPr lang="en-US" sz="1100" smtClean="0">
              <a:solidFill>
                <a:srgbClr val="000000"/>
              </a:solidFill>
              <a:latin typeface="Arial" pitchFamily="34" charset="0"/>
            </a:endParaRPr>
          </a:p>
          <a:p>
            <a:pPr eaLnBrk="1" hangingPunct="1">
              <a:lnSpc>
                <a:spcPct val="90000"/>
              </a:lnSpc>
              <a:defRPr/>
            </a:pPr>
            <a:r>
              <a:rPr lang="en-US" sz="1000" smtClean="0">
                <a:solidFill>
                  <a:srgbClr val="000000"/>
                </a:solidFill>
                <a:latin typeface="Arial" pitchFamily="34" charset="0"/>
              </a:rPr>
              <a:t>For part load applications, we move from the top right to the bottom left.</a:t>
            </a:r>
          </a:p>
          <a:p>
            <a:pPr eaLnBrk="1" hangingPunct="1">
              <a:lnSpc>
                <a:spcPct val="90000"/>
              </a:lnSpc>
              <a:spcBef>
                <a:spcPct val="0"/>
              </a:spcBef>
              <a:defRPr/>
            </a:pPr>
            <a:endParaRPr lang="en-US" sz="1100" smtClean="0">
              <a:solidFill>
                <a:srgbClr val="000000"/>
              </a:solidFill>
              <a:latin typeface="Arial" pitchFamily="34" charset="0"/>
            </a:endParaRPr>
          </a:p>
        </p:txBody>
      </p:sp>
    </p:spTree>
    <p:extLst>
      <p:ext uri="{BB962C8B-B14F-4D97-AF65-F5344CB8AC3E}">
        <p14:creationId xmlns:p14="http://schemas.microsoft.com/office/powerpoint/2010/main" val="3615895016"/>
      </p:ext>
    </p:extLst>
  </p:cSld>
  <p:clrMapOvr>
    <a:overrideClrMapping bg1="lt1" tx1="dk1" bg2="lt2" tx2="dk2" accent1="accent1" accent2="accent2" accent3="accent3" accent4="accent4" accent5="accent5" accent6="accent6" hlink="hlink" folHlink="folHlink"/>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408578" name="Rectangle 2"/>
          <p:cNvSpPr>
            <a:spLocks noGrp="1" noRot="1" noChangeAspect="1" noChangeArrowheads="1" noTextEdit="1"/>
          </p:cNvSpPr>
          <p:nvPr>
            <p:ph type="sldImg"/>
          </p:nvPr>
        </p:nvSpPr>
        <p:spPr>
          <a:xfrm>
            <a:off x="952500" y="715963"/>
            <a:ext cx="4776788" cy="3582987"/>
          </a:xfrm>
          <a:ln/>
        </p:spPr>
      </p:sp>
      <p:sp>
        <p:nvSpPr>
          <p:cNvPr id="408579" name="Rectangle 3"/>
          <p:cNvSpPr>
            <a:spLocks noGrp="1" noChangeArrowheads="1"/>
          </p:cNvSpPr>
          <p:nvPr>
            <p:ph type="body" idx="1"/>
          </p:nvPr>
        </p:nvSpPr>
        <p:spPr>
          <a:xfrm>
            <a:off x="889000" y="4537075"/>
            <a:ext cx="5511800" cy="3365500"/>
          </a:xfrm>
        </p:spPr>
        <p:txBody>
          <a:bodyPr lIns="92294" tIns="46147" rIns="92294" bIns="46147"/>
          <a:lstStyle/>
          <a:p>
            <a:pPr eaLnBrk="1" hangingPunct="1">
              <a:lnSpc>
                <a:spcPct val="90000"/>
              </a:lnSpc>
              <a:spcBef>
                <a:spcPct val="0"/>
              </a:spcBef>
              <a:defRPr/>
            </a:pPr>
            <a:r>
              <a:rPr lang="en-US" sz="1100" smtClean="0">
                <a:solidFill>
                  <a:srgbClr val="000000"/>
                </a:solidFill>
                <a:latin typeface="Arial" pitchFamily="34" charset="0"/>
              </a:rPr>
              <a:t>This brings us to the first element of our control methodology, </a:t>
            </a:r>
            <a:r>
              <a:rPr lang="ja-JP" altLang="en-US" sz="1100" smtClean="0">
                <a:solidFill>
                  <a:srgbClr val="000000"/>
                </a:solidFill>
                <a:latin typeface="Arial" pitchFamily="34" charset="0"/>
              </a:rPr>
              <a:t>“</a:t>
            </a:r>
            <a:r>
              <a:rPr lang="en-US" altLang="ja-JP" sz="1100" smtClean="0">
                <a:solidFill>
                  <a:srgbClr val="000000"/>
                </a:solidFill>
                <a:latin typeface="Arial" pitchFamily="34" charset="0"/>
              </a:rPr>
              <a:t>natural curve</a:t>
            </a:r>
            <a:r>
              <a:rPr lang="ja-JP" altLang="en-US" sz="1100" smtClean="0">
                <a:solidFill>
                  <a:srgbClr val="000000"/>
                </a:solidFill>
                <a:latin typeface="Arial" pitchFamily="34" charset="0"/>
              </a:rPr>
              <a:t>”</a:t>
            </a:r>
            <a:r>
              <a:rPr lang="en-US" altLang="ja-JP" sz="1100" smtClean="0">
                <a:solidFill>
                  <a:srgbClr val="000000"/>
                </a:solidFill>
                <a:latin typeface="Arial" pitchFamily="34" charset="0"/>
              </a:rPr>
              <a:t>.   The natural curve is defined as the line that joins the best efficiency point for each of multiple scenarios, in this case the scenarios are 4 different entering condenser water temperatures.</a:t>
            </a:r>
          </a:p>
          <a:p>
            <a:pPr eaLnBrk="1" hangingPunct="1">
              <a:lnSpc>
                <a:spcPct val="90000"/>
              </a:lnSpc>
              <a:spcBef>
                <a:spcPct val="0"/>
              </a:spcBef>
              <a:defRPr/>
            </a:pPr>
            <a:endParaRPr lang="en-US" sz="1100" smtClean="0">
              <a:solidFill>
                <a:srgbClr val="000000"/>
              </a:solidFill>
              <a:latin typeface="Arial" pitchFamily="34" charset="0"/>
            </a:endParaRPr>
          </a:p>
          <a:p>
            <a:pPr eaLnBrk="1" hangingPunct="1">
              <a:lnSpc>
                <a:spcPct val="90000"/>
              </a:lnSpc>
              <a:spcBef>
                <a:spcPct val="0"/>
              </a:spcBef>
              <a:defRPr/>
            </a:pPr>
            <a:r>
              <a:rPr lang="en-US" sz="1100" smtClean="0">
                <a:solidFill>
                  <a:srgbClr val="000000"/>
                </a:solidFill>
                <a:latin typeface="Arial" pitchFamily="34" charset="0"/>
              </a:rPr>
              <a:t>Natural curve sequencing says that parallel equipment, in this case parallel chillers, should be sequenced such that they operate a close a possible to the natural curve.</a:t>
            </a:r>
          </a:p>
          <a:p>
            <a:pPr eaLnBrk="1" hangingPunct="1">
              <a:lnSpc>
                <a:spcPct val="90000"/>
              </a:lnSpc>
              <a:spcBef>
                <a:spcPct val="0"/>
              </a:spcBef>
              <a:defRPr/>
            </a:pPr>
            <a:endParaRPr lang="en-US" sz="1100" smtClean="0">
              <a:solidFill>
                <a:srgbClr val="000000"/>
              </a:solidFill>
              <a:latin typeface="Arial" pitchFamily="34" charset="0"/>
            </a:endParaRPr>
          </a:p>
          <a:p>
            <a:pPr eaLnBrk="1" hangingPunct="1">
              <a:lnSpc>
                <a:spcPct val="90000"/>
              </a:lnSpc>
              <a:spcBef>
                <a:spcPct val="0"/>
              </a:spcBef>
              <a:defRPr/>
            </a:pPr>
            <a:r>
              <a:rPr lang="en-US" sz="1100" smtClean="0">
                <a:solidFill>
                  <a:srgbClr val="000000"/>
                </a:solidFill>
                <a:latin typeface="Arial" pitchFamily="34" charset="0"/>
              </a:rPr>
              <a:t>So, if we had a plant with 3 parallel variable speed chillers and the plant was operating at 33% load with 19C entering condenser water, and we sequenced the chillers using traditional capacity based sequencing we would be operating one chiller, on the blue line at 100%, which would be a chiller efficiency of 0.4 kW/ton.   If we applied natural curve sequencing we would operate 3 chillers at 33% each, for a chiller efficiency of 0.3 kW/ton, with a net efficiency gain on the chillers of 25%, just be using a different sequencing methodology on the same mechanical equipment.</a:t>
            </a:r>
          </a:p>
          <a:p>
            <a:pPr eaLnBrk="1" hangingPunct="1">
              <a:lnSpc>
                <a:spcPct val="90000"/>
              </a:lnSpc>
              <a:spcBef>
                <a:spcPct val="0"/>
              </a:spcBef>
              <a:defRPr/>
            </a:pPr>
            <a:endParaRPr lang="en-US" sz="1100" smtClean="0">
              <a:solidFill>
                <a:srgbClr val="000000"/>
              </a:solidFill>
              <a:latin typeface="Arial" pitchFamily="34" charset="0"/>
            </a:endParaRPr>
          </a:p>
          <a:p>
            <a:pPr eaLnBrk="1" hangingPunct="1">
              <a:lnSpc>
                <a:spcPct val="90000"/>
              </a:lnSpc>
              <a:spcBef>
                <a:spcPct val="0"/>
              </a:spcBef>
              <a:defRPr/>
            </a:pPr>
            <a:r>
              <a:rPr lang="en-US" sz="1100" smtClean="0">
                <a:solidFill>
                  <a:srgbClr val="000000"/>
                </a:solidFill>
                <a:latin typeface="Arial" pitchFamily="34" charset="0"/>
              </a:rPr>
              <a:t>I can</a:t>
            </a:r>
            <a:r>
              <a:rPr lang="ja-JP" altLang="en-US" sz="1100" smtClean="0">
                <a:solidFill>
                  <a:srgbClr val="000000"/>
                </a:solidFill>
                <a:latin typeface="Arial" pitchFamily="34" charset="0"/>
              </a:rPr>
              <a:t>’</a:t>
            </a:r>
            <a:r>
              <a:rPr lang="en-US" altLang="ja-JP" sz="1100" smtClean="0">
                <a:solidFill>
                  <a:srgbClr val="000000"/>
                </a:solidFill>
                <a:latin typeface="Arial" pitchFamily="34" charset="0"/>
              </a:rPr>
              <a:t>t stress how much this goes against tradition.  The main point being that mechanical operators have always thought to minimize the number of pieces of plant equipment operating because they are thought to be more efficient at full load, and starting other equipment would prematurely wear the plant down.   </a:t>
            </a:r>
          </a:p>
          <a:p>
            <a:pPr eaLnBrk="1" hangingPunct="1">
              <a:lnSpc>
                <a:spcPct val="90000"/>
              </a:lnSpc>
              <a:spcBef>
                <a:spcPct val="0"/>
              </a:spcBef>
              <a:defRPr/>
            </a:pPr>
            <a:endParaRPr lang="en-US" sz="1100" smtClean="0">
              <a:solidFill>
                <a:srgbClr val="000000"/>
              </a:solidFill>
              <a:latin typeface="Arial" pitchFamily="34" charset="0"/>
            </a:endParaRPr>
          </a:p>
          <a:p>
            <a:pPr eaLnBrk="1" hangingPunct="1">
              <a:lnSpc>
                <a:spcPct val="90000"/>
              </a:lnSpc>
              <a:defRPr/>
            </a:pPr>
            <a:r>
              <a:rPr lang="en-US" sz="1000" smtClean="0">
                <a:solidFill>
                  <a:srgbClr val="000000"/>
                </a:solidFill>
                <a:latin typeface="Arial" pitchFamily="34" charset="0"/>
              </a:rPr>
              <a:t>For part load applications, we move from the top right to the bottom left.</a:t>
            </a:r>
          </a:p>
          <a:p>
            <a:pPr eaLnBrk="1" hangingPunct="1">
              <a:lnSpc>
                <a:spcPct val="90000"/>
              </a:lnSpc>
              <a:spcBef>
                <a:spcPct val="0"/>
              </a:spcBef>
              <a:defRPr/>
            </a:pPr>
            <a:endParaRPr lang="en-US" sz="1100" smtClean="0">
              <a:solidFill>
                <a:srgbClr val="000000"/>
              </a:solidFill>
              <a:latin typeface="Arial" pitchFamily="34" charset="0"/>
            </a:endParaRPr>
          </a:p>
        </p:txBody>
      </p:sp>
    </p:spTree>
    <p:extLst>
      <p:ext uri="{BB962C8B-B14F-4D97-AF65-F5344CB8AC3E}">
        <p14:creationId xmlns:p14="http://schemas.microsoft.com/office/powerpoint/2010/main" val="2352611875"/>
      </p:ext>
    </p:extLst>
  </p:cSld>
  <p:clrMapOvr>
    <a:overrideClrMapping bg1="lt1" tx1="dk1" bg2="lt2" tx2="dk2" accent1="accent1" accent2="accent2" accent3="accent3" accent4="accent4" accent5="accent5" accent6="accent6" hlink="hlink" folHlink="folHlink"/>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408578" name="Rectangle 2"/>
          <p:cNvSpPr>
            <a:spLocks noGrp="1" noRot="1" noChangeAspect="1" noChangeArrowheads="1" noTextEdit="1"/>
          </p:cNvSpPr>
          <p:nvPr>
            <p:ph type="sldImg"/>
          </p:nvPr>
        </p:nvSpPr>
        <p:spPr>
          <a:xfrm>
            <a:off x="952500" y="715963"/>
            <a:ext cx="4776788" cy="3582987"/>
          </a:xfrm>
          <a:ln/>
        </p:spPr>
      </p:sp>
      <p:sp>
        <p:nvSpPr>
          <p:cNvPr id="408579" name="Rectangle 3"/>
          <p:cNvSpPr>
            <a:spLocks noGrp="1" noChangeArrowheads="1"/>
          </p:cNvSpPr>
          <p:nvPr>
            <p:ph type="body" idx="1"/>
          </p:nvPr>
        </p:nvSpPr>
        <p:spPr>
          <a:xfrm>
            <a:off x="889000" y="4537075"/>
            <a:ext cx="5511800" cy="3365500"/>
          </a:xfrm>
        </p:spPr>
        <p:txBody>
          <a:bodyPr lIns="92294" tIns="46147" rIns="92294" bIns="46147"/>
          <a:lstStyle/>
          <a:p>
            <a:pPr eaLnBrk="1" hangingPunct="1">
              <a:lnSpc>
                <a:spcPct val="90000"/>
              </a:lnSpc>
              <a:spcBef>
                <a:spcPct val="0"/>
              </a:spcBef>
              <a:defRPr/>
            </a:pPr>
            <a:r>
              <a:rPr lang="en-US" sz="1100" smtClean="0">
                <a:solidFill>
                  <a:srgbClr val="000000"/>
                </a:solidFill>
                <a:latin typeface="Arial" pitchFamily="34" charset="0"/>
              </a:rPr>
              <a:t>This brings us to the first element of our control methodology, </a:t>
            </a:r>
            <a:r>
              <a:rPr lang="ja-JP" altLang="en-US" sz="1100" smtClean="0">
                <a:solidFill>
                  <a:srgbClr val="000000"/>
                </a:solidFill>
                <a:latin typeface="Arial" pitchFamily="34" charset="0"/>
              </a:rPr>
              <a:t>“</a:t>
            </a:r>
            <a:r>
              <a:rPr lang="en-US" altLang="ja-JP" sz="1100" smtClean="0">
                <a:solidFill>
                  <a:srgbClr val="000000"/>
                </a:solidFill>
                <a:latin typeface="Arial" pitchFamily="34" charset="0"/>
              </a:rPr>
              <a:t>natural curve</a:t>
            </a:r>
            <a:r>
              <a:rPr lang="ja-JP" altLang="en-US" sz="1100" smtClean="0">
                <a:solidFill>
                  <a:srgbClr val="000000"/>
                </a:solidFill>
                <a:latin typeface="Arial" pitchFamily="34" charset="0"/>
              </a:rPr>
              <a:t>”</a:t>
            </a:r>
            <a:r>
              <a:rPr lang="en-US" altLang="ja-JP" sz="1100" smtClean="0">
                <a:solidFill>
                  <a:srgbClr val="000000"/>
                </a:solidFill>
                <a:latin typeface="Arial" pitchFamily="34" charset="0"/>
              </a:rPr>
              <a:t>.   The natural curve is defined as the line that joins the best efficiency point for each of multiple scenarios, in this case the scenarios are 4 different entering condenser water temperatures.</a:t>
            </a:r>
          </a:p>
          <a:p>
            <a:pPr eaLnBrk="1" hangingPunct="1">
              <a:lnSpc>
                <a:spcPct val="90000"/>
              </a:lnSpc>
              <a:spcBef>
                <a:spcPct val="0"/>
              </a:spcBef>
              <a:defRPr/>
            </a:pPr>
            <a:endParaRPr lang="en-US" sz="1100" smtClean="0">
              <a:solidFill>
                <a:srgbClr val="000000"/>
              </a:solidFill>
              <a:latin typeface="Arial" pitchFamily="34" charset="0"/>
            </a:endParaRPr>
          </a:p>
          <a:p>
            <a:pPr eaLnBrk="1" hangingPunct="1">
              <a:lnSpc>
                <a:spcPct val="90000"/>
              </a:lnSpc>
              <a:spcBef>
                <a:spcPct val="0"/>
              </a:spcBef>
              <a:defRPr/>
            </a:pPr>
            <a:r>
              <a:rPr lang="en-US" sz="1100" smtClean="0">
                <a:solidFill>
                  <a:srgbClr val="000000"/>
                </a:solidFill>
                <a:latin typeface="Arial" pitchFamily="34" charset="0"/>
              </a:rPr>
              <a:t>Natural curve sequencing says that parallel equipment, in this case parallel chillers, should be sequenced such that they operate a close a possible to the natural curve.</a:t>
            </a:r>
          </a:p>
          <a:p>
            <a:pPr eaLnBrk="1" hangingPunct="1">
              <a:lnSpc>
                <a:spcPct val="90000"/>
              </a:lnSpc>
              <a:spcBef>
                <a:spcPct val="0"/>
              </a:spcBef>
              <a:defRPr/>
            </a:pPr>
            <a:endParaRPr lang="en-US" sz="1100" smtClean="0">
              <a:solidFill>
                <a:srgbClr val="000000"/>
              </a:solidFill>
              <a:latin typeface="Arial" pitchFamily="34" charset="0"/>
            </a:endParaRPr>
          </a:p>
          <a:p>
            <a:pPr eaLnBrk="1" hangingPunct="1">
              <a:lnSpc>
                <a:spcPct val="90000"/>
              </a:lnSpc>
              <a:spcBef>
                <a:spcPct val="0"/>
              </a:spcBef>
              <a:defRPr/>
            </a:pPr>
            <a:r>
              <a:rPr lang="en-US" sz="1100" smtClean="0">
                <a:solidFill>
                  <a:srgbClr val="000000"/>
                </a:solidFill>
                <a:latin typeface="Arial" pitchFamily="34" charset="0"/>
              </a:rPr>
              <a:t>So, if we had a plant with 3 parallel variable speed chillers and the plant was operating at 33% load with 19C entering condenser water, and we sequenced the chillers using traditional capacity based sequencing we would be operating one chiller, on the blue line at 100%, which would be a chiller efficiency of 0.4 kW/ton.   If we applied natural curve sequencing we would operate 3 chillers at 33% each, for a chiller efficiency of 0.3 kW/ton, with a net efficiency gain on the chillers of 25%, just be using a different sequencing methodology on the same mechanical equipment.</a:t>
            </a:r>
          </a:p>
          <a:p>
            <a:pPr eaLnBrk="1" hangingPunct="1">
              <a:lnSpc>
                <a:spcPct val="90000"/>
              </a:lnSpc>
              <a:spcBef>
                <a:spcPct val="0"/>
              </a:spcBef>
              <a:defRPr/>
            </a:pPr>
            <a:endParaRPr lang="en-US" sz="1100" smtClean="0">
              <a:solidFill>
                <a:srgbClr val="000000"/>
              </a:solidFill>
              <a:latin typeface="Arial" pitchFamily="34" charset="0"/>
            </a:endParaRPr>
          </a:p>
          <a:p>
            <a:pPr eaLnBrk="1" hangingPunct="1">
              <a:lnSpc>
                <a:spcPct val="90000"/>
              </a:lnSpc>
              <a:spcBef>
                <a:spcPct val="0"/>
              </a:spcBef>
              <a:defRPr/>
            </a:pPr>
            <a:r>
              <a:rPr lang="en-US" sz="1100" smtClean="0">
                <a:solidFill>
                  <a:srgbClr val="000000"/>
                </a:solidFill>
                <a:latin typeface="Arial" pitchFamily="34" charset="0"/>
              </a:rPr>
              <a:t>I can</a:t>
            </a:r>
            <a:r>
              <a:rPr lang="ja-JP" altLang="en-US" sz="1100" smtClean="0">
                <a:solidFill>
                  <a:srgbClr val="000000"/>
                </a:solidFill>
                <a:latin typeface="Arial" pitchFamily="34" charset="0"/>
              </a:rPr>
              <a:t>’</a:t>
            </a:r>
            <a:r>
              <a:rPr lang="en-US" altLang="ja-JP" sz="1100" smtClean="0">
                <a:solidFill>
                  <a:srgbClr val="000000"/>
                </a:solidFill>
                <a:latin typeface="Arial" pitchFamily="34" charset="0"/>
              </a:rPr>
              <a:t>t stress how much this goes against tradition.  The main point being that mechanical operators have always thought to minimize the number of pieces of plant equipment operating because they are thought to be more efficient at full load, and starting other equipment would prematurely wear the plant down.   </a:t>
            </a:r>
          </a:p>
          <a:p>
            <a:pPr eaLnBrk="1" hangingPunct="1">
              <a:lnSpc>
                <a:spcPct val="90000"/>
              </a:lnSpc>
              <a:spcBef>
                <a:spcPct val="0"/>
              </a:spcBef>
              <a:defRPr/>
            </a:pPr>
            <a:endParaRPr lang="en-US" sz="1100" smtClean="0">
              <a:solidFill>
                <a:srgbClr val="000000"/>
              </a:solidFill>
              <a:latin typeface="Arial" pitchFamily="34" charset="0"/>
            </a:endParaRPr>
          </a:p>
          <a:p>
            <a:pPr eaLnBrk="1" hangingPunct="1">
              <a:lnSpc>
                <a:spcPct val="90000"/>
              </a:lnSpc>
              <a:defRPr/>
            </a:pPr>
            <a:r>
              <a:rPr lang="en-US" sz="1000" smtClean="0">
                <a:solidFill>
                  <a:srgbClr val="000000"/>
                </a:solidFill>
                <a:latin typeface="Arial" pitchFamily="34" charset="0"/>
              </a:rPr>
              <a:t>For part load applications, we move from the top right to the bottom left.</a:t>
            </a:r>
          </a:p>
          <a:p>
            <a:pPr eaLnBrk="1" hangingPunct="1">
              <a:lnSpc>
                <a:spcPct val="90000"/>
              </a:lnSpc>
              <a:spcBef>
                <a:spcPct val="0"/>
              </a:spcBef>
              <a:defRPr/>
            </a:pPr>
            <a:endParaRPr lang="en-US" sz="1100" smtClean="0">
              <a:solidFill>
                <a:srgbClr val="000000"/>
              </a:solidFill>
              <a:latin typeface="Arial" pitchFamily="34" charset="0"/>
            </a:endParaRPr>
          </a:p>
        </p:txBody>
      </p:sp>
    </p:spTree>
    <p:extLst>
      <p:ext uri="{BB962C8B-B14F-4D97-AF65-F5344CB8AC3E}">
        <p14:creationId xmlns:p14="http://schemas.microsoft.com/office/powerpoint/2010/main" val="3059137250"/>
      </p:ext>
    </p:extLst>
  </p:cSld>
  <p:clrMapOvr>
    <a:overrideClrMapping bg1="lt1" tx1="dk1" bg2="lt2" tx2="dk2" accent1="accent1" accent2="accent2" accent3="accent3" accent4="accent4" accent5="accent5" accent6="accent6" hlink="hlink" folHlink="folHlink"/>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408578" name="Rectangle 2"/>
          <p:cNvSpPr>
            <a:spLocks noGrp="1" noRot="1" noChangeAspect="1" noChangeArrowheads="1" noTextEdit="1"/>
          </p:cNvSpPr>
          <p:nvPr>
            <p:ph type="sldImg"/>
          </p:nvPr>
        </p:nvSpPr>
        <p:spPr>
          <a:xfrm>
            <a:off x="952500" y="715963"/>
            <a:ext cx="4776788" cy="3582987"/>
          </a:xfrm>
          <a:ln/>
        </p:spPr>
      </p:sp>
      <p:sp>
        <p:nvSpPr>
          <p:cNvPr id="408579" name="Rectangle 3"/>
          <p:cNvSpPr>
            <a:spLocks noGrp="1" noChangeArrowheads="1"/>
          </p:cNvSpPr>
          <p:nvPr>
            <p:ph type="body" idx="1"/>
          </p:nvPr>
        </p:nvSpPr>
        <p:spPr>
          <a:xfrm>
            <a:off x="889000" y="4537075"/>
            <a:ext cx="5511800" cy="3365500"/>
          </a:xfrm>
        </p:spPr>
        <p:txBody>
          <a:bodyPr lIns="92294" tIns="46147" rIns="92294" bIns="46147"/>
          <a:lstStyle/>
          <a:p>
            <a:pPr eaLnBrk="1" hangingPunct="1">
              <a:lnSpc>
                <a:spcPct val="90000"/>
              </a:lnSpc>
              <a:spcBef>
                <a:spcPct val="0"/>
              </a:spcBef>
              <a:defRPr/>
            </a:pPr>
            <a:r>
              <a:rPr lang="en-US" sz="1100" smtClean="0">
                <a:solidFill>
                  <a:srgbClr val="000000"/>
                </a:solidFill>
                <a:latin typeface="Arial" pitchFamily="34" charset="0"/>
              </a:rPr>
              <a:t>This brings us to the first element of our control methodology, </a:t>
            </a:r>
            <a:r>
              <a:rPr lang="ja-JP" altLang="en-US" sz="1100" smtClean="0">
                <a:solidFill>
                  <a:srgbClr val="000000"/>
                </a:solidFill>
                <a:latin typeface="Arial" pitchFamily="34" charset="0"/>
              </a:rPr>
              <a:t>“</a:t>
            </a:r>
            <a:r>
              <a:rPr lang="en-US" altLang="ja-JP" sz="1100" smtClean="0">
                <a:solidFill>
                  <a:srgbClr val="000000"/>
                </a:solidFill>
                <a:latin typeface="Arial" pitchFamily="34" charset="0"/>
              </a:rPr>
              <a:t>natural curve</a:t>
            </a:r>
            <a:r>
              <a:rPr lang="ja-JP" altLang="en-US" sz="1100" smtClean="0">
                <a:solidFill>
                  <a:srgbClr val="000000"/>
                </a:solidFill>
                <a:latin typeface="Arial" pitchFamily="34" charset="0"/>
              </a:rPr>
              <a:t>”</a:t>
            </a:r>
            <a:r>
              <a:rPr lang="en-US" altLang="ja-JP" sz="1100" smtClean="0">
                <a:solidFill>
                  <a:srgbClr val="000000"/>
                </a:solidFill>
                <a:latin typeface="Arial" pitchFamily="34" charset="0"/>
              </a:rPr>
              <a:t>.   The natural curve is defined as the line that joins the best efficiency point for each of multiple scenarios, in this case the scenarios are 4 different entering condenser water temperatures.</a:t>
            </a:r>
          </a:p>
          <a:p>
            <a:pPr eaLnBrk="1" hangingPunct="1">
              <a:lnSpc>
                <a:spcPct val="90000"/>
              </a:lnSpc>
              <a:spcBef>
                <a:spcPct val="0"/>
              </a:spcBef>
              <a:defRPr/>
            </a:pPr>
            <a:endParaRPr lang="en-US" sz="1100" smtClean="0">
              <a:solidFill>
                <a:srgbClr val="000000"/>
              </a:solidFill>
              <a:latin typeface="Arial" pitchFamily="34" charset="0"/>
            </a:endParaRPr>
          </a:p>
          <a:p>
            <a:pPr eaLnBrk="1" hangingPunct="1">
              <a:lnSpc>
                <a:spcPct val="90000"/>
              </a:lnSpc>
              <a:spcBef>
                <a:spcPct val="0"/>
              </a:spcBef>
              <a:defRPr/>
            </a:pPr>
            <a:r>
              <a:rPr lang="en-US" sz="1100" smtClean="0">
                <a:solidFill>
                  <a:srgbClr val="000000"/>
                </a:solidFill>
                <a:latin typeface="Arial" pitchFamily="34" charset="0"/>
              </a:rPr>
              <a:t>Natural curve sequencing says that parallel equipment, in this case parallel chillers, should be sequenced such that they operate a close a possible to the natural curve.</a:t>
            </a:r>
          </a:p>
          <a:p>
            <a:pPr eaLnBrk="1" hangingPunct="1">
              <a:lnSpc>
                <a:spcPct val="90000"/>
              </a:lnSpc>
              <a:spcBef>
                <a:spcPct val="0"/>
              </a:spcBef>
              <a:defRPr/>
            </a:pPr>
            <a:endParaRPr lang="en-US" sz="1100" smtClean="0">
              <a:solidFill>
                <a:srgbClr val="000000"/>
              </a:solidFill>
              <a:latin typeface="Arial" pitchFamily="34" charset="0"/>
            </a:endParaRPr>
          </a:p>
          <a:p>
            <a:pPr eaLnBrk="1" hangingPunct="1">
              <a:lnSpc>
                <a:spcPct val="90000"/>
              </a:lnSpc>
              <a:spcBef>
                <a:spcPct val="0"/>
              </a:spcBef>
              <a:defRPr/>
            </a:pPr>
            <a:r>
              <a:rPr lang="en-US" sz="1100" smtClean="0">
                <a:solidFill>
                  <a:srgbClr val="000000"/>
                </a:solidFill>
                <a:latin typeface="Arial" pitchFamily="34" charset="0"/>
              </a:rPr>
              <a:t>So, if we had a plant with 3 parallel variable speed chillers and the plant was operating at 33% load with 19C entering condenser water, and we sequenced the chillers using traditional capacity based sequencing we would be operating one chiller, on the blue line at 100%, which would be a chiller efficiency of 0.4 kW/ton.   If we applied natural curve sequencing we would operate 3 chillers at 33% each, for a chiller efficiency of 0.3 kW/ton, with a net efficiency gain on the chillers of 25%, just be using a different sequencing methodology on the same mechanical equipment.</a:t>
            </a:r>
          </a:p>
          <a:p>
            <a:pPr eaLnBrk="1" hangingPunct="1">
              <a:lnSpc>
                <a:spcPct val="90000"/>
              </a:lnSpc>
              <a:spcBef>
                <a:spcPct val="0"/>
              </a:spcBef>
              <a:defRPr/>
            </a:pPr>
            <a:endParaRPr lang="en-US" sz="1100" smtClean="0">
              <a:solidFill>
                <a:srgbClr val="000000"/>
              </a:solidFill>
              <a:latin typeface="Arial" pitchFamily="34" charset="0"/>
            </a:endParaRPr>
          </a:p>
          <a:p>
            <a:pPr eaLnBrk="1" hangingPunct="1">
              <a:lnSpc>
                <a:spcPct val="90000"/>
              </a:lnSpc>
              <a:spcBef>
                <a:spcPct val="0"/>
              </a:spcBef>
              <a:defRPr/>
            </a:pPr>
            <a:r>
              <a:rPr lang="en-US" sz="1100" smtClean="0">
                <a:solidFill>
                  <a:srgbClr val="000000"/>
                </a:solidFill>
                <a:latin typeface="Arial" pitchFamily="34" charset="0"/>
              </a:rPr>
              <a:t>I can</a:t>
            </a:r>
            <a:r>
              <a:rPr lang="ja-JP" altLang="en-US" sz="1100" smtClean="0">
                <a:solidFill>
                  <a:srgbClr val="000000"/>
                </a:solidFill>
                <a:latin typeface="Arial" pitchFamily="34" charset="0"/>
              </a:rPr>
              <a:t>’</a:t>
            </a:r>
            <a:r>
              <a:rPr lang="en-US" altLang="ja-JP" sz="1100" smtClean="0">
                <a:solidFill>
                  <a:srgbClr val="000000"/>
                </a:solidFill>
                <a:latin typeface="Arial" pitchFamily="34" charset="0"/>
              </a:rPr>
              <a:t>t stress how much this goes against tradition.  The main point being that mechanical operators have always thought to minimize the number of pieces of plant equipment operating because they are thought to be more efficient at full load, and starting other equipment would prematurely wear the plant down.   </a:t>
            </a:r>
          </a:p>
          <a:p>
            <a:pPr eaLnBrk="1" hangingPunct="1">
              <a:lnSpc>
                <a:spcPct val="90000"/>
              </a:lnSpc>
              <a:spcBef>
                <a:spcPct val="0"/>
              </a:spcBef>
              <a:defRPr/>
            </a:pPr>
            <a:endParaRPr lang="en-US" sz="1100" smtClean="0">
              <a:solidFill>
                <a:srgbClr val="000000"/>
              </a:solidFill>
              <a:latin typeface="Arial" pitchFamily="34" charset="0"/>
            </a:endParaRPr>
          </a:p>
          <a:p>
            <a:pPr eaLnBrk="1" hangingPunct="1">
              <a:lnSpc>
                <a:spcPct val="90000"/>
              </a:lnSpc>
              <a:defRPr/>
            </a:pPr>
            <a:r>
              <a:rPr lang="en-US" sz="1000" smtClean="0">
                <a:solidFill>
                  <a:srgbClr val="000000"/>
                </a:solidFill>
                <a:latin typeface="Arial" pitchFamily="34" charset="0"/>
              </a:rPr>
              <a:t>For part load applications, we move from the top right to the bottom left.</a:t>
            </a:r>
          </a:p>
          <a:p>
            <a:pPr eaLnBrk="1" hangingPunct="1">
              <a:lnSpc>
                <a:spcPct val="90000"/>
              </a:lnSpc>
              <a:spcBef>
                <a:spcPct val="0"/>
              </a:spcBef>
              <a:defRPr/>
            </a:pPr>
            <a:endParaRPr lang="en-US" sz="1100" smtClean="0">
              <a:solidFill>
                <a:srgbClr val="000000"/>
              </a:solidFill>
              <a:latin typeface="Arial" pitchFamily="34" charset="0"/>
            </a:endParaRPr>
          </a:p>
        </p:txBody>
      </p:sp>
    </p:spTree>
    <p:extLst>
      <p:ext uri="{BB962C8B-B14F-4D97-AF65-F5344CB8AC3E}">
        <p14:creationId xmlns:p14="http://schemas.microsoft.com/office/powerpoint/2010/main" val="1748672093"/>
      </p:ext>
    </p:extLst>
  </p:cSld>
  <p:clrMapOvr>
    <a:overrideClrMapping bg1="lt1" tx1="dk1" bg2="lt2" tx2="dk2" accent1="accent1" accent2="accent2" accent3="accent3" accent4="accent4" accent5="accent5" accent6="accent6" hlink="hlink" folHlink="folHlink"/>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408578" name="Rectangle 2"/>
          <p:cNvSpPr>
            <a:spLocks noGrp="1" noRot="1" noChangeAspect="1" noChangeArrowheads="1" noTextEdit="1"/>
          </p:cNvSpPr>
          <p:nvPr>
            <p:ph type="sldImg"/>
          </p:nvPr>
        </p:nvSpPr>
        <p:spPr>
          <a:xfrm>
            <a:off x="952500" y="715963"/>
            <a:ext cx="4776788" cy="3582987"/>
          </a:xfrm>
          <a:ln/>
        </p:spPr>
      </p:sp>
      <p:sp>
        <p:nvSpPr>
          <p:cNvPr id="408579" name="Rectangle 3"/>
          <p:cNvSpPr>
            <a:spLocks noGrp="1" noChangeArrowheads="1"/>
          </p:cNvSpPr>
          <p:nvPr>
            <p:ph type="body" idx="1"/>
          </p:nvPr>
        </p:nvSpPr>
        <p:spPr>
          <a:xfrm>
            <a:off x="889000" y="4537075"/>
            <a:ext cx="5511800" cy="3365500"/>
          </a:xfrm>
        </p:spPr>
        <p:txBody>
          <a:bodyPr lIns="92294" tIns="46147" rIns="92294" bIns="46147"/>
          <a:lstStyle/>
          <a:p>
            <a:pPr eaLnBrk="1" hangingPunct="1">
              <a:lnSpc>
                <a:spcPct val="90000"/>
              </a:lnSpc>
              <a:spcBef>
                <a:spcPct val="0"/>
              </a:spcBef>
              <a:defRPr/>
            </a:pPr>
            <a:r>
              <a:rPr lang="en-US" sz="1100" smtClean="0">
                <a:solidFill>
                  <a:srgbClr val="000000"/>
                </a:solidFill>
                <a:latin typeface="Arial" pitchFamily="34" charset="0"/>
              </a:rPr>
              <a:t>This brings us to the first element of our control methodology, </a:t>
            </a:r>
            <a:r>
              <a:rPr lang="ja-JP" altLang="en-US" sz="1100" smtClean="0">
                <a:solidFill>
                  <a:srgbClr val="000000"/>
                </a:solidFill>
                <a:latin typeface="Arial" pitchFamily="34" charset="0"/>
              </a:rPr>
              <a:t>“</a:t>
            </a:r>
            <a:r>
              <a:rPr lang="en-US" altLang="ja-JP" sz="1100" smtClean="0">
                <a:solidFill>
                  <a:srgbClr val="000000"/>
                </a:solidFill>
                <a:latin typeface="Arial" pitchFamily="34" charset="0"/>
              </a:rPr>
              <a:t>natural curve</a:t>
            </a:r>
            <a:r>
              <a:rPr lang="ja-JP" altLang="en-US" sz="1100" smtClean="0">
                <a:solidFill>
                  <a:srgbClr val="000000"/>
                </a:solidFill>
                <a:latin typeface="Arial" pitchFamily="34" charset="0"/>
              </a:rPr>
              <a:t>”</a:t>
            </a:r>
            <a:r>
              <a:rPr lang="en-US" altLang="ja-JP" sz="1100" smtClean="0">
                <a:solidFill>
                  <a:srgbClr val="000000"/>
                </a:solidFill>
                <a:latin typeface="Arial" pitchFamily="34" charset="0"/>
              </a:rPr>
              <a:t>.   The natural curve is defined as the line that joins the best efficiency point for each of multiple scenarios, in this case the scenarios are 4 different entering condenser water temperatures.</a:t>
            </a:r>
          </a:p>
          <a:p>
            <a:pPr eaLnBrk="1" hangingPunct="1">
              <a:lnSpc>
                <a:spcPct val="90000"/>
              </a:lnSpc>
              <a:spcBef>
                <a:spcPct val="0"/>
              </a:spcBef>
              <a:defRPr/>
            </a:pPr>
            <a:endParaRPr lang="en-US" sz="1100" smtClean="0">
              <a:solidFill>
                <a:srgbClr val="000000"/>
              </a:solidFill>
              <a:latin typeface="Arial" pitchFamily="34" charset="0"/>
            </a:endParaRPr>
          </a:p>
          <a:p>
            <a:pPr eaLnBrk="1" hangingPunct="1">
              <a:lnSpc>
                <a:spcPct val="90000"/>
              </a:lnSpc>
              <a:spcBef>
                <a:spcPct val="0"/>
              </a:spcBef>
              <a:defRPr/>
            </a:pPr>
            <a:r>
              <a:rPr lang="en-US" sz="1100" smtClean="0">
                <a:solidFill>
                  <a:srgbClr val="000000"/>
                </a:solidFill>
                <a:latin typeface="Arial" pitchFamily="34" charset="0"/>
              </a:rPr>
              <a:t>Natural curve sequencing says that parallel equipment, in this case parallel chillers, should be sequenced such that they operate a close a possible to the natural curve.</a:t>
            </a:r>
          </a:p>
          <a:p>
            <a:pPr eaLnBrk="1" hangingPunct="1">
              <a:lnSpc>
                <a:spcPct val="90000"/>
              </a:lnSpc>
              <a:spcBef>
                <a:spcPct val="0"/>
              </a:spcBef>
              <a:defRPr/>
            </a:pPr>
            <a:endParaRPr lang="en-US" sz="1100" smtClean="0">
              <a:solidFill>
                <a:srgbClr val="000000"/>
              </a:solidFill>
              <a:latin typeface="Arial" pitchFamily="34" charset="0"/>
            </a:endParaRPr>
          </a:p>
          <a:p>
            <a:pPr eaLnBrk="1" hangingPunct="1">
              <a:lnSpc>
                <a:spcPct val="90000"/>
              </a:lnSpc>
              <a:spcBef>
                <a:spcPct val="0"/>
              </a:spcBef>
              <a:defRPr/>
            </a:pPr>
            <a:r>
              <a:rPr lang="en-US" sz="1100" smtClean="0">
                <a:solidFill>
                  <a:srgbClr val="000000"/>
                </a:solidFill>
                <a:latin typeface="Arial" pitchFamily="34" charset="0"/>
              </a:rPr>
              <a:t>So, if we had a plant with 3 parallel variable speed chillers and the plant was operating at 33% load with 19C entering condenser water, and we sequenced the chillers using traditional capacity based sequencing we would be operating one chiller, on the blue line at 100%, which would be a chiller efficiency of 0.4 kW/ton.   If we applied natural curve sequencing we would operate 3 chillers at 33% each, for a chiller efficiency of 0.3 kW/ton, with a net efficiency gain on the chillers of 25%, just be using a different sequencing methodology on the same mechanical equipment.</a:t>
            </a:r>
          </a:p>
          <a:p>
            <a:pPr eaLnBrk="1" hangingPunct="1">
              <a:lnSpc>
                <a:spcPct val="90000"/>
              </a:lnSpc>
              <a:spcBef>
                <a:spcPct val="0"/>
              </a:spcBef>
              <a:defRPr/>
            </a:pPr>
            <a:endParaRPr lang="en-US" sz="1100" smtClean="0">
              <a:solidFill>
                <a:srgbClr val="000000"/>
              </a:solidFill>
              <a:latin typeface="Arial" pitchFamily="34" charset="0"/>
            </a:endParaRPr>
          </a:p>
          <a:p>
            <a:pPr eaLnBrk="1" hangingPunct="1">
              <a:lnSpc>
                <a:spcPct val="90000"/>
              </a:lnSpc>
              <a:spcBef>
                <a:spcPct val="0"/>
              </a:spcBef>
              <a:defRPr/>
            </a:pPr>
            <a:r>
              <a:rPr lang="en-US" sz="1100" smtClean="0">
                <a:solidFill>
                  <a:srgbClr val="000000"/>
                </a:solidFill>
                <a:latin typeface="Arial" pitchFamily="34" charset="0"/>
              </a:rPr>
              <a:t>I can</a:t>
            </a:r>
            <a:r>
              <a:rPr lang="ja-JP" altLang="en-US" sz="1100" smtClean="0">
                <a:solidFill>
                  <a:srgbClr val="000000"/>
                </a:solidFill>
                <a:latin typeface="Arial" pitchFamily="34" charset="0"/>
              </a:rPr>
              <a:t>’</a:t>
            </a:r>
            <a:r>
              <a:rPr lang="en-US" altLang="ja-JP" sz="1100" smtClean="0">
                <a:solidFill>
                  <a:srgbClr val="000000"/>
                </a:solidFill>
                <a:latin typeface="Arial" pitchFamily="34" charset="0"/>
              </a:rPr>
              <a:t>t stress how much this goes against tradition.  The main point being that mechanical operators have always thought to minimize the number of pieces of plant equipment operating because they are thought to be more efficient at full load, and starting other equipment would prematurely wear the plant down.   </a:t>
            </a:r>
          </a:p>
          <a:p>
            <a:pPr eaLnBrk="1" hangingPunct="1">
              <a:lnSpc>
                <a:spcPct val="90000"/>
              </a:lnSpc>
              <a:spcBef>
                <a:spcPct val="0"/>
              </a:spcBef>
              <a:defRPr/>
            </a:pPr>
            <a:endParaRPr lang="en-US" sz="1100" smtClean="0">
              <a:solidFill>
                <a:srgbClr val="000000"/>
              </a:solidFill>
              <a:latin typeface="Arial" pitchFamily="34" charset="0"/>
            </a:endParaRPr>
          </a:p>
          <a:p>
            <a:pPr eaLnBrk="1" hangingPunct="1">
              <a:lnSpc>
                <a:spcPct val="90000"/>
              </a:lnSpc>
              <a:defRPr/>
            </a:pPr>
            <a:r>
              <a:rPr lang="en-US" sz="1000" smtClean="0">
                <a:solidFill>
                  <a:srgbClr val="000000"/>
                </a:solidFill>
                <a:latin typeface="Arial" pitchFamily="34" charset="0"/>
              </a:rPr>
              <a:t>For part load applications, we move from the top right to the bottom left.</a:t>
            </a:r>
          </a:p>
          <a:p>
            <a:pPr eaLnBrk="1" hangingPunct="1">
              <a:lnSpc>
                <a:spcPct val="90000"/>
              </a:lnSpc>
              <a:spcBef>
                <a:spcPct val="0"/>
              </a:spcBef>
              <a:defRPr/>
            </a:pPr>
            <a:endParaRPr lang="en-US" sz="1100" smtClean="0">
              <a:solidFill>
                <a:srgbClr val="000000"/>
              </a:solidFill>
              <a:latin typeface="Arial" pitchFamily="34" charset="0"/>
            </a:endParaRPr>
          </a:p>
        </p:txBody>
      </p:sp>
    </p:spTree>
    <p:extLst>
      <p:ext uri="{BB962C8B-B14F-4D97-AF65-F5344CB8AC3E}">
        <p14:creationId xmlns:p14="http://schemas.microsoft.com/office/powerpoint/2010/main" val="520092625"/>
      </p:ext>
    </p:extLst>
  </p:cSld>
  <p:clrMapOvr>
    <a:overrideClrMapping bg1="lt1" tx1="dk1" bg2="lt2" tx2="dk2" accent1="accent1" accent2="accent2" accent3="accent3" accent4="accent4" accent5="accent5" accent6="accent6" hlink="hlink" folHlink="folHlink"/>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a:ln/>
        </p:spPr>
      </p:sp>
      <p:sp>
        <p:nvSpPr>
          <p:cNvPr id="44035" name="Notes Placeholder 2"/>
          <p:cNvSpPr>
            <a:spLocks noGrp="1"/>
          </p:cNvSpPr>
          <p:nvPr>
            <p:ph type="body" idx="1"/>
          </p:nvPr>
        </p:nvSpPr>
        <p:spPr>
          <a:noFill/>
        </p:spPr>
        <p:txBody>
          <a:bodyPr/>
          <a:lstStyle/>
          <a:p>
            <a:pPr eaLnBrk="1" hangingPunct="1"/>
            <a:r>
              <a:rPr lang="en-CA" altLang="en-US" b="1" dirty="0" smtClean="0"/>
              <a:t>temperature control of modulating valve </a:t>
            </a:r>
            <a:endParaRPr lang="en-CA" altLang="en-US" dirty="0" smtClean="0"/>
          </a:p>
          <a:p>
            <a:pPr eaLnBrk="1" hangingPunct="1"/>
            <a:r>
              <a:rPr lang="en-CA" altLang="en-US" dirty="0" smtClean="0"/>
              <a:t>If the temperature control is enabled, the </a:t>
            </a:r>
            <a:r>
              <a:rPr lang="en-CA" altLang="en-US" dirty="0" err="1" smtClean="0"/>
              <a:t>ips</a:t>
            </a:r>
            <a:r>
              <a:rPr lang="en-CA" altLang="en-US" dirty="0" smtClean="0"/>
              <a:t> 4000 will use one of the zone sensor analog inputs for a temperature sensor, and pump four analog output to control the modulating valve. </a:t>
            </a:r>
          </a:p>
          <a:p>
            <a:pPr eaLnBrk="1" hangingPunct="1"/>
            <a:r>
              <a:rPr lang="en-CA" altLang="en-US" dirty="0" smtClean="0"/>
              <a:t>The valve position is controlled by </a:t>
            </a:r>
            <a:r>
              <a:rPr lang="en-CA" altLang="en-US" dirty="0" err="1" smtClean="0"/>
              <a:t>pid</a:t>
            </a:r>
            <a:r>
              <a:rPr lang="en-CA" altLang="en-US" dirty="0" smtClean="0"/>
              <a:t> to maintain the temperature at a </a:t>
            </a:r>
            <a:r>
              <a:rPr lang="en-CA" altLang="en-US" dirty="0" err="1" smtClean="0"/>
              <a:t>setpoint</a:t>
            </a:r>
            <a:r>
              <a:rPr lang="en-CA" altLang="en-US" dirty="0" smtClean="0"/>
              <a:t> specified by the user. </a:t>
            </a:r>
          </a:p>
          <a:p>
            <a:pPr eaLnBrk="1" hangingPunct="1"/>
            <a:r>
              <a:rPr lang="en-CA" altLang="en-US" dirty="0" smtClean="0"/>
              <a:t>The valve output is selectable between 0-10 VDC or 2-10 VDC. </a:t>
            </a:r>
          </a:p>
        </p:txBody>
      </p:sp>
      <p:sp>
        <p:nvSpPr>
          <p:cNvPr id="44036" name="Slide Number Placeholder 3"/>
          <p:cNvSpPr>
            <a:spLocks noGrp="1"/>
          </p:cNvSpPr>
          <p:nvPr>
            <p:ph type="sldNum" sz="quarter" idx="5"/>
          </p:nvPr>
        </p:nvSpPr>
        <p:spPr>
          <a:noFill/>
        </p:spPr>
        <p:txBody>
          <a:bodyPr/>
          <a:lstStyle>
            <a:lvl1pPr defTabSz="931863" eaLnBrk="0" hangingPunct="0">
              <a:spcBef>
                <a:spcPct val="30000"/>
              </a:spcBef>
              <a:defRPr sz="1200">
                <a:solidFill>
                  <a:schemeClr val="tx1"/>
                </a:solidFill>
                <a:latin typeface="Arial" charset="0"/>
                <a:cs typeface="Arial" charset="0"/>
              </a:defRPr>
            </a:lvl1pPr>
            <a:lvl2pPr marL="742950" indent="-285750" defTabSz="931863" eaLnBrk="0" hangingPunct="0">
              <a:spcBef>
                <a:spcPct val="30000"/>
              </a:spcBef>
              <a:defRPr sz="1200">
                <a:solidFill>
                  <a:schemeClr val="tx1"/>
                </a:solidFill>
                <a:latin typeface="Arial" charset="0"/>
                <a:cs typeface="Arial" charset="0"/>
              </a:defRPr>
            </a:lvl2pPr>
            <a:lvl3pPr marL="1143000" indent="-228600" defTabSz="931863" eaLnBrk="0" hangingPunct="0">
              <a:spcBef>
                <a:spcPct val="30000"/>
              </a:spcBef>
              <a:defRPr sz="1200">
                <a:solidFill>
                  <a:schemeClr val="tx1"/>
                </a:solidFill>
                <a:latin typeface="Arial" charset="0"/>
                <a:cs typeface="Arial" charset="0"/>
              </a:defRPr>
            </a:lvl3pPr>
            <a:lvl4pPr marL="1600200" indent="-228600" defTabSz="931863" eaLnBrk="0" hangingPunct="0">
              <a:spcBef>
                <a:spcPct val="30000"/>
              </a:spcBef>
              <a:defRPr sz="1200">
                <a:solidFill>
                  <a:schemeClr val="tx1"/>
                </a:solidFill>
                <a:latin typeface="Arial" charset="0"/>
                <a:cs typeface="Arial" charset="0"/>
              </a:defRPr>
            </a:lvl4pPr>
            <a:lvl5pPr marL="2057400" indent="-228600" defTabSz="931863" eaLnBrk="0" hangingPunct="0">
              <a:spcBef>
                <a:spcPct val="30000"/>
              </a:spcBef>
              <a:defRPr sz="1200">
                <a:solidFill>
                  <a:schemeClr val="tx1"/>
                </a:solidFill>
                <a:latin typeface="Arial" charset="0"/>
                <a:cs typeface="Arial" charset="0"/>
              </a:defRPr>
            </a:lvl5pPr>
            <a:lvl6pPr marL="2514600" indent="-228600" defTabSz="931863" eaLnBrk="0" fontAlgn="base" hangingPunct="0">
              <a:spcBef>
                <a:spcPct val="30000"/>
              </a:spcBef>
              <a:spcAft>
                <a:spcPct val="0"/>
              </a:spcAft>
              <a:defRPr sz="1200">
                <a:solidFill>
                  <a:schemeClr val="tx1"/>
                </a:solidFill>
                <a:latin typeface="Arial" charset="0"/>
                <a:cs typeface="Arial" charset="0"/>
              </a:defRPr>
            </a:lvl6pPr>
            <a:lvl7pPr marL="2971800" indent="-228600" defTabSz="931863" eaLnBrk="0" fontAlgn="base" hangingPunct="0">
              <a:spcBef>
                <a:spcPct val="30000"/>
              </a:spcBef>
              <a:spcAft>
                <a:spcPct val="0"/>
              </a:spcAft>
              <a:defRPr sz="1200">
                <a:solidFill>
                  <a:schemeClr val="tx1"/>
                </a:solidFill>
                <a:latin typeface="Arial" charset="0"/>
                <a:cs typeface="Arial" charset="0"/>
              </a:defRPr>
            </a:lvl7pPr>
            <a:lvl8pPr marL="3429000" indent="-228600" defTabSz="931863" eaLnBrk="0" fontAlgn="base" hangingPunct="0">
              <a:spcBef>
                <a:spcPct val="30000"/>
              </a:spcBef>
              <a:spcAft>
                <a:spcPct val="0"/>
              </a:spcAft>
              <a:defRPr sz="1200">
                <a:solidFill>
                  <a:schemeClr val="tx1"/>
                </a:solidFill>
                <a:latin typeface="Arial" charset="0"/>
                <a:cs typeface="Arial" charset="0"/>
              </a:defRPr>
            </a:lvl8pPr>
            <a:lvl9pPr marL="3886200" indent="-228600" defTabSz="931863" eaLnBrk="0" fontAlgn="base" hangingPunct="0">
              <a:spcBef>
                <a:spcPct val="30000"/>
              </a:spcBef>
              <a:spcAft>
                <a:spcPct val="0"/>
              </a:spcAft>
              <a:defRPr sz="1200">
                <a:solidFill>
                  <a:schemeClr val="tx1"/>
                </a:solidFill>
                <a:latin typeface="Arial" charset="0"/>
                <a:cs typeface="Arial" charset="0"/>
              </a:defRPr>
            </a:lvl9pPr>
          </a:lstStyle>
          <a:p>
            <a:pPr eaLnBrk="1" hangingPunct="1">
              <a:spcBef>
                <a:spcPct val="0"/>
              </a:spcBef>
            </a:pPr>
            <a:fld id="{7528B793-6DE7-47CC-A2A9-881F41016752}" type="slidenum">
              <a:rPr lang="en-US" altLang="en-US" smtClean="0"/>
              <a:pPr eaLnBrk="1" hangingPunct="1">
                <a:spcBef>
                  <a:spcPct val="0"/>
                </a:spcBef>
              </a:pPr>
              <a:t>18</a:t>
            </a:fld>
            <a:endParaRPr lang="en-US" altLang="en-US" smtClean="0"/>
          </a:p>
        </p:txBody>
      </p:sp>
    </p:spTree>
    <p:extLst>
      <p:ext uri="{BB962C8B-B14F-4D97-AF65-F5344CB8AC3E}">
        <p14:creationId xmlns:p14="http://schemas.microsoft.com/office/powerpoint/2010/main" val="304782998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402434" name="Rectangle 2"/>
          <p:cNvSpPr>
            <a:spLocks noGrp="1" noRot="1" noChangeAspect="1" noChangeArrowheads="1" noTextEdit="1"/>
          </p:cNvSpPr>
          <p:nvPr>
            <p:ph type="sldImg"/>
          </p:nvPr>
        </p:nvSpPr>
        <p:spPr>
          <a:xfrm>
            <a:off x="952500" y="715963"/>
            <a:ext cx="4776788" cy="3582987"/>
          </a:xfrm>
          <a:ln/>
        </p:spPr>
      </p:sp>
      <p:sp>
        <p:nvSpPr>
          <p:cNvPr id="90115" name="Rectangle 3"/>
          <p:cNvSpPr>
            <a:spLocks noGrp="1" noChangeArrowheads="1"/>
          </p:cNvSpPr>
          <p:nvPr>
            <p:ph type="body" idx="1"/>
          </p:nvPr>
        </p:nvSpPr>
        <p:spPr>
          <a:xfrm>
            <a:off x="889000" y="4537075"/>
            <a:ext cx="5588000" cy="1851025"/>
          </a:xfrm>
          <a:noFill/>
          <a:extLs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lIns="92294" tIns="46147" rIns="92294" bIns="46147"/>
          <a:lstStyle/>
          <a:p>
            <a:pPr eaLnBrk="1" hangingPunct="1">
              <a:spcBef>
                <a:spcPct val="0"/>
              </a:spcBef>
            </a:pPr>
            <a:endParaRPr lang="en-US" altLang="en-US" sz="1100" smtClean="0">
              <a:solidFill>
                <a:srgbClr val="000000"/>
              </a:solidFill>
            </a:endParaRPr>
          </a:p>
        </p:txBody>
      </p:sp>
    </p:spTree>
    <p:extLst>
      <p:ext uri="{BB962C8B-B14F-4D97-AF65-F5344CB8AC3E}">
        <p14:creationId xmlns:p14="http://schemas.microsoft.com/office/powerpoint/2010/main" val="3342138680"/>
      </p:ext>
    </p:extLst>
  </p:cSld>
  <p:clrMapOvr>
    <a:overrideClrMapping bg1="lt1" tx1="dk1" bg2="lt2" tx2="dk2" accent1="accent1" accent2="accent2" accent3="accent3" accent4="accent4" accent5="accent5" accent6="accent6" hlink="hlink" folHlink="folHlink"/>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defRPr/>
            </a:pPr>
            <a:r>
              <a:rPr lang="en-GB" smtClean="0"/>
              <a:t>This sequence shows the chillers loading up based on natural curve principles such that the chillers spend as much time at or around the peak efficiency point as possible.</a:t>
            </a:r>
          </a:p>
          <a:p>
            <a:pPr>
              <a:defRPr/>
            </a:pPr>
            <a:endParaRPr lang="en-GB" smtClean="0"/>
          </a:p>
          <a:p>
            <a:pPr>
              <a:defRPr/>
            </a:pPr>
            <a:r>
              <a:rPr lang="en-GB" smtClean="0"/>
              <a:t>In this scenario, at 60% cooling load with all three chillers operating at 40% of capacity, very close to their peak efficiency, chiller COP will be above 11.0. </a:t>
            </a:r>
          </a:p>
          <a:p>
            <a:pPr>
              <a:defRPr/>
            </a:pPr>
            <a:endParaRPr lang="en-GB" smtClean="0"/>
          </a:p>
          <a:p>
            <a:pPr>
              <a:defRPr/>
            </a:pPr>
            <a:r>
              <a:rPr lang="en-GB" smtClean="0"/>
              <a:t>A 40% increase in chiller efficiency….!!! </a:t>
            </a:r>
          </a:p>
          <a:p>
            <a:pPr>
              <a:defRPr/>
            </a:pPr>
            <a:endParaRPr lang="en-GB" smtClean="0"/>
          </a:p>
          <a:p>
            <a:pPr>
              <a:defRPr/>
            </a:pPr>
            <a:r>
              <a:rPr lang="en-GB" smtClean="0"/>
              <a:t>The other thing we can do is to remember that our system has been designed on a 5 or 6 deg delta T, we can now start to slow down the primary chilled water (the kW cooling load remains the same) flow through the evaporators or even allow the chilled water leaving temperature to rise. Slowing the pumps down to match the load will run the compressors longer (or maybe even continually) but any increase in consumption through the compressor may be offset by the pumps.</a:t>
            </a:r>
          </a:p>
          <a:p>
            <a:pPr>
              <a:defRPr/>
            </a:pPr>
            <a:endParaRPr lang="en-GB" smtClean="0"/>
          </a:p>
          <a:p>
            <a:pPr>
              <a:defRPr/>
            </a:pPr>
            <a:r>
              <a:rPr lang="en-GB" smtClean="0"/>
              <a:t>Increasing the CHW set point would again reduce the load on our system (not as much de-suerheat) and have minimal effect on the overall system dynamics (i.e maintain the return temperature).</a:t>
            </a:r>
          </a:p>
          <a:p>
            <a:pPr>
              <a:defRPr/>
            </a:pPr>
            <a:endParaRPr lang="en-GB" smtClean="0"/>
          </a:p>
        </p:txBody>
      </p:sp>
      <p:sp>
        <p:nvSpPr>
          <p:cNvPr id="37892"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750" eaLnBrk="0" hangingPunct="0">
              <a:defRPr sz="1400">
                <a:solidFill>
                  <a:srgbClr val="1C1C1C"/>
                </a:solidFill>
                <a:latin typeface="Lucida Sans" pitchFamily="34" charset="0"/>
                <a:ea typeface="MS PGothic" pitchFamily="34" charset="-128"/>
              </a:defRPr>
            </a:lvl1pPr>
            <a:lvl2pPr marL="742950" indent="-285750" defTabSz="920750" eaLnBrk="0" hangingPunct="0">
              <a:defRPr sz="1400">
                <a:solidFill>
                  <a:srgbClr val="1C1C1C"/>
                </a:solidFill>
                <a:latin typeface="Lucida Sans" pitchFamily="34" charset="0"/>
                <a:ea typeface="MS PGothic" pitchFamily="34" charset="-128"/>
              </a:defRPr>
            </a:lvl2pPr>
            <a:lvl3pPr marL="1143000" indent="-228600" defTabSz="920750" eaLnBrk="0" hangingPunct="0">
              <a:defRPr sz="1400">
                <a:solidFill>
                  <a:srgbClr val="1C1C1C"/>
                </a:solidFill>
                <a:latin typeface="Lucida Sans" pitchFamily="34" charset="0"/>
                <a:ea typeface="MS PGothic" pitchFamily="34" charset="-128"/>
              </a:defRPr>
            </a:lvl3pPr>
            <a:lvl4pPr marL="1600200" indent="-228600" defTabSz="920750" eaLnBrk="0" hangingPunct="0">
              <a:defRPr sz="1400">
                <a:solidFill>
                  <a:srgbClr val="1C1C1C"/>
                </a:solidFill>
                <a:latin typeface="Lucida Sans" pitchFamily="34" charset="0"/>
                <a:ea typeface="MS PGothic" pitchFamily="34" charset="-128"/>
              </a:defRPr>
            </a:lvl4pPr>
            <a:lvl5pPr marL="2057400" indent="-228600" defTabSz="920750" eaLnBrk="0" hangingPunct="0">
              <a:defRPr sz="1400">
                <a:solidFill>
                  <a:srgbClr val="1C1C1C"/>
                </a:solidFill>
                <a:latin typeface="Lucida Sans" pitchFamily="34" charset="0"/>
                <a:ea typeface="MS PGothic" pitchFamily="34" charset="-128"/>
              </a:defRPr>
            </a:lvl5pPr>
            <a:lvl6pPr marL="2514600" indent="-228600" defTabSz="92075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defTabSz="92075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defTabSz="92075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defTabSz="92075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defRPr/>
            </a:pPr>
            <a:fld id="{FAC889D5-4AD5-40B1-A734-D940DB75151A}" type="slidenum">
              <a:rPr lang="en-US" sz="1200" smtClean="0">
                <a:solidFill>
                  <a:schemeClr val="tx1"/>
                </a:solidFill>
                <a:latin typeface="Arial" charset="0"/>
              </a:rPr>
              <a:pPr eaLnBrk="1" hangingPunct="1">
                <a:defRPr/>
              </a:pPr>
              <a:t>74</a:t>
            </a:fld>
            <a:endParaRPr lang="en-US" sz="1200" smtClean="0">
              <a:solidFill>
                <a:schemeClr val="tx1"/>
              </a:solidFill>
              <a:latin typeface="Arial" charset="0"/>
            </a:endParaRPr>
          </a:p>
        </p:txBody>
      </p:sp>
    </p:spTree>
    <p:extLst>
      <p:ext uri="{BB962C8B-B14F-4D97-AF65-F5344CB8AC3E}">
        <p14:creationId xmlns:p14="http://schemas.microsoft.com/office/powerpoint/2010/main" val="250009151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410626" name="Rectangle 2"/>
          <p:cNvSpPr>
            <a:spLocks noGrp="1" noRot="1" noChangeAspect="1" noChangeArrowheads="1" noTextEdit="1"/>
          </p:cNvSpPr>
          <p:nvPr>
            <p:ph type="sldImg"/>
          </p:nvPr>
        </p:nvSpPr>
        <p:spPr>
          <a:xfrm>
            <a:off x="952500" y="715963"/>
            <a:ext cx="4776788" cy="3582987"/>
          </a:xfrm>
          <a:ln/>
        </p:spPr>
      </p:sp>
      <p:sp>
        <p:nvSpPr>
          <p:cNvPr id="410627" name="Rectangle 3"/>
          <p:cNvSpPr>
            <a:spLocks noGrp="1" noChangeArrowheads="1"/>
          </p:cNvSpPr>
          <p:nvPr>
            <p:ph type="body" idx="1"/>
          </p:nvPr>
        </p:nvSpPr>
        <p:spPr>
          <a:xfrm>
            <a:off x="889000" y="4537075"/>
            <a:ext cx="992188" cy="168275"/>
          </a:xfrm>
        </p:spPr>
        <p:txBody>
          <a:bodyPr lIns="92294" tIns="46147" rIns="92294" bIns="46147"/>
          <a:lstStyle/>
          <a:p>
            <a:pPr eaLnBrk="1" hangingPunct="1">
              <a:lnSpc>
                <a:spcPct val="80000"/>
              </a:lnSpc>
              <a:spcBef>
                <a:spcPct val="0"/>
              </a:spcBef>
              <a:spcAft>
                <a:spcPct val="15000"/>
              </a:spcAft>
              <a:defRPr/>
            </a:pPr>
            <a:r>
              <a:rPr lang="en-US" sz="800" dirty="0" smtClean="0">
                <a:solidFill>
                  <a:schemeClr val="tx2"/>
                </a:solidFill>
                <a:latin typeface="Arial" pitchFamily="34" charset="0"/>
              </a:rPr>
              <a:t>Tower ETW Approach Temperature For 3 Tower Systems</a:t>
            </a:r>
          </a:p>
          <a:p>
            <a:pPr eaLnBrk="1" hangingPunct="1">
              <a:lnSpc>
                <a:spcPct val="80000"/>
              </a:lnSpc>
              <a:spcBef>
                <a:spcPct val="0"/>
              </a:spcBef>
              <a:defRPr/>
            </a:pPr>
            <a:r>
              <a:rPr lang="en-US" sz="900" dirty="0" smtClean="0">
                <a:solidFill>
                  <a:srgbClr val="000000"/>
                </a:solidFill>
                <a:latin typeface="Arial" pitchFamily="34" charset="0"/>
              </a:rPr>
              <a:t>Now lets take a bigger perspective and see the impact of natural curve sequencing on the </a:t>
            </a:r>
            <a:r>
              <a:rPr lang="ja-JP" altLang="en-US" sz="900" dirty="0" smtClean="0">
                <a:solidFill>
                  <a:srgbClr val="000000"/>
                </a:solidFill>
                <a:latin typeface="Arial" pitchFamily="34" charset="0"/>
              </a:rPr>
              <a:t>“</a:t>
            </a:r>
            <a:r>
              <a:rPr lang="en-US" altLang="ja-JP" sz="900" dirty="0" smtClean="0">
                <a:solidFill>
                  <a:srgbClr val="000000"/>
                </a:solidFill>
                <a:latin typeface="Arial" pitchFamily="34" charset="0"/>
              </a:rPr>
              <a:t>all variable speed</a:t>
            </a:r>
            <a:r>
              <a:rPr lang="ja-JP" altLang="en-US" sz="900" dirty="0" smtClean="0">
                <a:solidFill>
                  <a:srgbClr val="000000"/>
                </a:solidFill>
                <a:latin typeface="Arial" pitchFamily="34" charset="0"/>
              </a:rPr>
              <a:t>”</a:t>
            </a:r>
            <a:r>
              <a:rPr lang="en-US" altLang="ja-JP" sz="900" dirty="0" smtClean="0">
                <a:solidFill>
                  <a:srgbClr val="000000"/>
                </a:solidFill>
                <a:latin typeface="Arial" pitchFamily="34" charset="0"/>
              </a:rPr>
              <a:t> plant, not just the chiller as a stand alone device, and compare this to a traditional capacity based sequenced plant with constant flow cooling towers.</a:t>
            </a:r>
          </a:p>
          <a:p>
            <a:pPr eaLnBrk="1" hangingPunct="1">
              <a:lnSpc>
                <a:spcPct val="80000"/>
              </a:lnSpc>
              <a:spcBef>
                <a:spcPct val="0"/>
              </a:spcBef>
              <a:defRPr/>
            </a:pPr>
            <a:endParaRPr lang="en-US" sz="900" dirty="0" smtClean="0">
              <a:solidFill>
                <a:srgbClr val="000000"/>
              </a:solidFill>
              <a:latin typeface="Arial" pitchFamily="34" charset="0"/>
            </a:endParaRPr>
          </a:p>
          <a:p>
            <a:pPr eaLnBrk="1" hangingPunct="1">
              <a:lnSpc>
                <a:spcPct val="80000"/>
              </a:lnSpc>
              <a:spcBef>
                <a:spcPct val="0"/>
              </a:spcBef>
              <a:defRPr/>
            </a:pPr>
            <a:r>
              <a:rPr lang="en-US" sz="900" dirty="0" smtClean="0">
                <a:solidFill>
                  <a:srgbClr val="000000"/>
                </a:solidFill>
                <a:latin typeface="Arial" pitchFamily="34" charset="0"/>
              </a:rPr>
              <a:t>The chart displayed shows the approach temperature for a 3 chiller plant with a design wet bulb temperature of 77F at design day load.  The approach temperature for the capacity sequenced constant flow cooling tower is shown by the read bar, and the approach temperature for the all variable speed plant with natural curve sequencing is shown by the grey bar.  On design day the approach temperature for both plants is approaching 50F.</a:t>
            </a:r>
          </a:p>
          <a:p>
            <a:pPr eaLnBrk="1" hangingPunct="1">
              <a:lnSpc>
                <a:spcPct val="80000"/>
              </a:lnSpc>
              <a:spcBef>
                <a:spcPct val="0"/>
              </a:spcBef>
              <a:defRPr/>
            </a:pPr>
            <a:endParaRPr lang="en-US" sz="900" dirty="0" smtClean="0">
              <a:solidFill>
                <a:srgbClr val="000000"/>
              </a:solidFill>
              <a:latin typeface="Arial" pitchFamily="34" charset="0"/>
            </a:endParaRPr>
          </a:p>
          <a:p>
            <a:pPr eaLnBrk="1" hangingPunct="1">
              <a:lnSpc>
                <a:spcPct val="80000"/>
              </a:lnSpc>
              <a:spcBef>
                <a:spcPct val="0"/>
              </a:spcBef>
              <a:defRPr/>
            </a:pPr>
            <a:r>
              <a:rPr lang="en-US" sz="900" dirty="0" smtClean="0">
                <a:solidFill>
                  <a:srgbClr val="000000"/>
                </a:solidFill>
                <a:latin typeface="Arial" pitchFamily="34" charset="0"/>
              </a:rPr>
              <a:t>The approach temperature of the cooling tower is defined as the difference between the entering tower water temperature and the ambient wet bulb temperature.  So on design day the entering tower water temperature is 95F water coming to the cooling tower from the chiller.</a:t>
            </a:r>
          </a:p>
          <a:p>
            <a:pPr eaLnBrk="1" hangingPunct="1">
              <a:lnSpc>
                <a:spcPct val="80000"/>
              </a:lnSpc>
              <a:spcBef>
                <a:spcPct val="0"/>
              </a:spcBef>
              <a:defRPr/>
            </a:pPr>
            <a:endParaRPr lang="en-US" sz="900" dirty="0" smtClean="0">
              <a:solidFill>
                <a:srgbClr val="000000"/>
              </a:solidFill>
              <a:latin typeface="Arial" pitchFamily="34" charset="0"/>
            </a:endParaRPr>
          </a:p>
          <a:p>
            <a:pPr eaLnBrk="1" hangingPunct="1">
              <a:lnSpc>
                <a:spcPct val="80000"/>
              </a:lnSpc>
              <a:spcBef>
                <a:spcPct val="0"/>
              </a:spcBef>
              <a:defRPr/>
            </a:pPr>
            <a:r>
              <a:rPr lang="en-US" sz="900" dirty="0" smtClean="0">
                <a:solidFill>
                  <a:srgbClr val="000000"/>
                </a:solidFill>
                <a:latin typeface="Arial" pitchFamily="34" charset="0"/>
              </a:rPr>
              <a:t>Now, on a 2/3</a:t>
            </a:r>
            <a:r>
              <a:rPr lang="en-US" sz="900" baseline="30000" dirty="0" smtClean="0">
                <a:solidFill>
                  <a:srgbClr val="000000"/>
                </a:solidFill>
                <a:latin typeface="Arial" pitchFamily="34" charset="0"/>
              </a:rPr>
              <a:t>rd</a:t>
            </a:r>
            <a:r>
              <a:rPr lang="en-US" sz="900" dirty="0" smtClean="0">
                <a:solidFill>
                  <a:srgbClr val="000000"/>
                </a:solidFill>
                <a:latin typeface="Arial" pitchFamily="34" charset="0"/>
              </a:rPr>
              <a:t> load day the capacity sequenced plant will </a:t>
            </a:r>
            <a:r>
              <a:rPr lang="en-US" sz="900" dirty="0" err="1" smtClean="0">
                <a:solidFill>
                  <a:srgbClr val="000000"/>
                </a:solidFill>
                <a:latin typeface="Arial" pitchFamily="34" charset="0"/>
              </a:rPr>
              <a:t>destage</a:t>
            </a:r>
            <a:r>
              <a:rPr lang="en-US" sz="900" dirty="0" smtClean="0">
                <a:solidFill>
                  <a:srgbClr val="000000"/>
                </a:solidFill>
                <a:latin typeface="Arial" pitchFamily="34" charset="0"/>
              </a:rPr>
              <a:t> one chiller and </a:t>
            </a:r>
            <a:r>
              <a:rPr lang="en-US" sz="900" dirty="0" err="1" smtClean="0">
                <a:solidFill>
                  <a:srgbClr val="000000"/>
                </a:solidFill>
                <a:latin typeface="Arial" pitchFamily="34" charset="0"/>
              </a:rPr>
              <a:t>destage</a:t>
            </a:r>
            <a:r>
              <a:rPr lang="en-US" sz="900" dirty="0" smtClean="0">
                <a:solidFill>
                  <a:srgbClr val="000000"/>
                </a:solidFill>
                <a:latin typeface="Arial" pitchFamily="34" charset="0"/>
              </a:rPr>
              <a:t> one cooling tower.  Operating with 2 chiller and 2 cooling towers at 100%, this configuration has the same </a:t>
            </a:r>
            <a:r>
              <a:rPr lang="en-US" sz="900" dirty="0" err="1" smtClean="0">
                <a:solidFill>
                  <a:srgbClr val="000000"/>
                </a:solidFill>
                <a:latin typeface="Arial" pitchFamily="34" charset="0"/>
              </a:rPr>
              <a:t>sqft</a:t>
            </a:r>
            <a:r>
              <a:rPr lang="en-US" sz="900" dirty="0" smtClean="0">
                <a:solidFill>
                  <a:srgbClr val="000000"/>
                </a:solidFill>
                <a:latin typeface="Arial" pitchFamily="34" charset="0"/>
              </a:rPr>
              <a:t> of tower surface area per kW load of cooling effect as was present on design day.  The ambient temperature on the 2/3</a:t>
            </a:r>
            <a:r>
              <a:rPr lang="en-US" sz="900" baseline="30000" dirty="0" smtClean="0">
                <a:solidFill>
                  <a:srgbClr val="000000"/>
                </a:solidFill>
                <a:latin typeface="Arial" pitchFamily="34" charset="0"/>
              </a:rPr>
              <a:t>rd</a:t>
            </a:r>
            <a:r>
              <a:rPr lang="en-US" sz="900" dirty="0" smtClean="0">
                <a:solidFill>
                  <a:srgbClr val="000000"/>
                </a:solidFill>
                <a:latin typeface="Arial" pitchFamily="34" charset="0"/>
              </a:rPr>
              <a:t> load day however will be cooler, and as the air temperature is cooler, it has less moisture capacity than the design day air temperature, and as a result the evaporative effect of the cooling tower is not as great as it was on design day and the approach temperature of the towers will go up.</a:t>
            </a:r>
          </a:p>
          <a:p>
            <a:pPr eaLnBrk="1" hangingPunct="1">
              <a:lnSpc>
                <a:spcPct val="80000"/>
              </a:lnSpc>
              <a:spcBef>
                <a:spcPct val="0"/>
              </a:spcBef>
              <a:defRPr/>
            </a:pPr>
            <a:endParaRPr lang="en-US" sz="900" dirty="0" smtClean="0">
              <a:solidFill>
                <a:srgbClr val="000000"/>
              </a:solidFill>
              <a:latin typeface="Arial" pitchFamily="34" charset="0"/>
            </a:endParaRPr>
          </a:p>
          <a:p>
            <a:pPr eaLnBrk="1" hangingPunct="1">
              <a:lnSpc>
                <a:spcPct val="80000"/>
              </a:lnSpc>
              <a:spcBef>
                <a:spcPct val="0"/>
              </a:spcBef>
              <a:defRPr/>
            </a:pPr>
            <a:r>
              <a:rPr lang="en-US" sz="900" dirty="0" smtClean="0">
                <a:solidFill>
                  <a:srgbClr val="000000"/>
                </a:solidFill>
                <a:latin typeface="Arial" pitchFamily="34" charset="0"/>
              </a:rPr>
              <a:t>With the all variable speed plant, and natural curve sequencing, we will keep all three cooling towers and chillers running, but just slow them down to meet the new load point.  In this configuration we are leveraging the full cooling tower design day surface area, and keeping it all active for maximum evaporative effect at part flow.  The result is that we are actually able to reduce the approach temperature and we have almost a 3C approach temperature advantage over the capacity sequenced plant.  </a:t>
            </a:r>
          </a:p>
          <a:p>
            <a:pPr eaLnBrk="1" hangingPunct="1">
              <a:lnSpc>
                <a:spcPct val="80000"/>
              </a:lnSpc>
              <a:spcBef>
                <a:spcPct val="0"/>
              </a:spcBef>
              <a:defRPr/>
            </a:pPr>
            <a:endParaRPr lang="en-US" sz="900" dirty="0" smtClean="0">
              <a:solidFill>
                <a:srgbClr val="000000"/>
              </a:solidFill>
              <a:latin typeface="Arial" pitchFamily="34" charset="0"/>
            </a:endParaRPr>
          </a:p>
          <a:p>
            <a:pPr eaLnBrk="1" hangingPunct="1">
              <a:lnSpc>
                <a:spcPct val="80000"/>
              </a:lnSpc>
              <a:spcBef>
                <a:spcPct val="0"/>
              </a:spcBef>
              <a:defRPr/>
            </a:pPr>
            <a:r>
              <a:rPr lang="en-US" sz="900" dirty="0" smtClean="0">
                <a:solidFill>
                  <a:srgbClr val="000000"/>
                </a:solidFill>
                <a:latin typeface="Arial" pitchFamily="34" charset="0"/>
              </a:rPr>
              <a:t>This effect is even more favorable on a 1/3</a:t>
            </a:r>
            <a:r>
              <a:rPr lang="en-US" sz="900" baseline="30000" dirty="0" smtClean="0">
                <a:solidFill>
                  <a:srgbClr val="000000"/>
                </a:solidFill>
                <a:latin typeface="Arial" pitchFamily="34" charset="0"/>
              </a:rPr>
              <a:t>rd</a:t>
            </a:r>
            <a:r>
              <a:rPr lang="en-US" sz="900" dirty="0" smtClean="0">
                <a:solidFill>
                  <a:srgbClr val="000000"/>
                </a:solidFill>
                <a:latin typeface="Arial" pitchFamily="34" charset="0"/>
              </a:rPr>
              <a:t> load day, where the wet bulb temperature is shown as 13C.  Now lets consider the effect of this on the chiller.</a:t>
            </a:r>
          </a:p>
          <a:p>
            <a:pPr eaLnBrk="1" hangingPunct="1">
              <a:lnSpc>
                <a:spcPct val="80000"/>
              </a:lnSpc>
              <a:spcBef>
                <a:spcPct val="0"/>
              </a:spcBef>
              <a:spcAft>
                <a:spcPct val="15000"/>
              </a:spcAft>
              <a:defRPr/>
            </a:pPr>
            <a:endParaRPr lang="en-US" sz="800" dirty="0" smtClean="0">
              <a:solidFill>
                <a:schemeClr val="tx2"/>
              </a:solidFill>
              <a:latin typeface="Arial" pitchFamily="34" charset="0"/>
            </a:endParaRPr>
          </a:p>
          <a:p>
            <a:pPr eaLnBrk="1" hangingPunct="1">
              <a:lnSpc>
                <a:spcPct val="80000"/>
              </a:lnSpc>
              <a:spcBef>
                <a:spcPct val="0"/>
              </a:spcBef>
              <a:defRPr/>
            </a:pPr>
            <a:endParaRPr lang="en-US" sz="900" dirty="0" smtClean="0">
              <a:solidFill>
                <a:srgbClr val="000000"/>
              </a:solidFill>
              <a:latin typeface="Arial" pitchFamily="34" charset="0"/>
            </a:endParaRPr>
          </a:p>
        </p:txBody>
      </p:sp>
    </p:spTree>
    <p:extLst>
      <p:ext uri="{BB962C8B-B14F-4D97-AF65-F5344CB8AC3E}">
        <p14:creationId xmlns:p14="http://schemas.microsoft.com/office/powerpoint/2010/main" val="2528907843"/>
      </p:ext>
    </p:extLst>
  </p:cSld>
  <p:clrMapOvr>
    <a:overrideClrMapping bg1="lt1" tx1="dk1" bg2="lt2" tx2="dk2" accent1="accent1" accent2="accent2" accent3="accent3" accent4="accent4" accent5="accent5" accent6="accent6" hlink="hlink" folHlink="folHlink"/>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4242" name="Rectangle 2"/>
          <p:cNvSpPr>
            <a:spLocks noGrp="1" noRot="1" noChangeAspect="1" noChangeArrowheads="1" noTextEdit="1"/>
          </p:cNvSpPr>
          <p:nvPr>
            <p:ph type="sldImg"/>
          </p:nvPr>
        </p:nvSpPr>
        <p:spPr>
          <a:xfrm>
            <a:off x="1106488" y="696913"/>
            <a:ext cx="4648200" cy="3486150"/>
          </a:xfrm>
          <a:ln/>
        </p:spPr>
      </p:sp>
      <p:sp>
        <p:nvSpPr>
          <p:cNvPr id="394243" name="Rectangle 3"/>
          <p:cNvSpPr>
            <a:spLocks noGrp="1" noChangeArrowheads="1"/>
          </p:cNvSpPr>
          <p:nvPr>
            <p:ph type="body" idx="1"/>
          </p:nvPr>
        </p:nvSpPr>
        <p:spPr>
          <a:xfrm>
            <a:off x="915988" y="4416425"/>
            <a:ext cx="18168937" cy="1976438"/>
          </a:xfrm>
        </p:spPr>
        <p:txBody>
          <a:bodyPr lIns="92294" tIns="46147" rIns="92294" bIns="46147"/>
          <a:lstStyle/>
          <a:p>
            <a:pPr eaLnBrk="1" hangingPunct="1">
              <a:spcBef>
                <a:spcPct val="0"/>
              </a:spcBef>
              <a:defRPr/>
            </a:pPr>
            <a:r>
              <a:rPr lang="en-US" smtClean="0">
                <a:solidFill>
                  <a:srgbClr val="000000"/>
                </a:solidFill>
                <a:latin typeface="Arial" pitchFamily="34" charset="0"/>
              </a:rPr>
              <a:t>An old fashion PID control loop was based on set points controlling 3 loops (chilled water loop, condenser water loop and refrigerant loop). Each loop used different set points and for example, the chilled water loop was controlled using DP reading across control valve, refrigerant loop was controlled by the chilled water leaving temperature while the cooling tower loop was controlled by the ambient temperature set point. This kind of control strategy posed difficulty in controlling multiple set points and matching these setting with constantly changing building demand for cooling.</a:t>
            </a:r>
          </a:p>
          <a:p>
            <a:pPr eaLnBrk="1" hangingPunct="1">
              <a:defRPr/>
            </a:pPr>
            <a:endParaRPr lang="en-US" smtClean="0">
              <a:latin typeface="Arial" pitchFamily="34" charset="0"/>
            </a:endParaRPr>
          </a:p>
          <a:p>
            <a:pPr eaLnBrk="1" hangingPunct="1">
              <a:defRPr/>
            </a:pPr>
            <a:r>
              <a:rPr lang="en-US" smtClean="0">
                <a:latin typeface="Arial" pitchFamily="34" charset="0"/>
              </a:rPr>
              <a:t>As mentioned before, the chilled water plant rooms are being controlled the same way as they have been for the past 30-40 years, and this illustration explains one of the core issues around that missed opportunity.</a:t>
            </a:r>
          </a:p>
          <a:p>
            <a:pPr eaLnBrk="1" hangingPunct="1">
              <a:defRPr/>
            </a:pPr>
            <a:endParaRPr lang="en-US" smtClean="0">
              <a:latin typeface="Arial" pitchFamily="34" charset="0"/>
            </a:endParaRPr>
          </a:p>
          <a:p>
            <a:pPr eaLnBrk="1" hangingPunct="1">
              <a:defRPr/>
            </a:pPr>
            <a:r>
              <a:rPr lang="en-US" smtClean="0">
                <a:latin typeface="Arial" pitchFamily="34" charset="0"/>
              </a:rPr>
              <a:t>Primarily, our chilled water plants are operated as three separate sub-systems, a PID feedback control loop for the CHW distribution system, and PID feedback control loop for the chiller, and a third PID feedback control loop for the condenser water.  Each of these three </a:t>
            </a:r>
            <a:r>
              <a:rPr lang="ja-JP" altLang="en-US" smtClean="0">
                <a:latin typeface="Arial" pitchFamily="34" charset="0"/>
              </a:rPr>
              <a:t>“</a:t>
            </a:r>
            <a:r>
              <a:rPr lang="en-US" altLang="ja-JP" smtClean="0">
                <a:latin typeface="Arial" pitchFamily="34" charset="0"/>
              </a:rPr>
              <a:t>sub-systems</a:t>
            </a:r>
            <a:r>
              <a:rPr lang="ja-JP" altLang="en-US" smtClean="0">
                <a:latin typeface="Arial" pitchFamily="34" charset="0"/>
              </a:rPr>
              <a:t>”</a:t>
            </a:r>
            <a:r>
              <a:rPr lang="en-US" altLang="ja-JP" smtClean="0">
                <a:latin typeface="Arial" pitchFamily="34" charset="0"/>
              </a:rPr>
              <a:t> performs as efficiently as it can without consideration of how their operation effect the efficiency of the neighboring other two systems.  The plant is definitely not an integrated system.</a:t>
            </a:r>
          </a:p>
          <a:p>
            <a:pPr eaLnBrk="1" hangingPunct="1">
              <a:defRPr/>
            </a:pPr>
            <a:endParaRPr lang="en-US" smtClean="0">
              <a:latin typeface="Arial" pitchFamily="34" charset="0"/>
            </a:endParaRPr>
          </a:p>
          <a:p>
            <a:pPr eaLnBrk="1" hangingPunct="1">
              <a:defRPr/>
            </a:pPr>
            <a:r>
              <a:rPr lang="en-US" smtClean="0">
                <a:latin typeface="Arial" pitchFamily="34" charset="0"/>
              </a:rPr>
              <a:t>Lets now look at performance that is possible from an all variable speed plant with the IPC 11550 control system compared to today</a:t>
            </a:r>
            <a:r>
              <a:rPr lang="ja-JP" altLang="en-US" smtClean="0">
                <a:latin typeface="Arial" pitchFamily="34" charset="0"/>
              </a:rPr>
              <a:t>’</a:t>
            </a:r>
            <a:r>
              <a:rPr lang="en-US" altLang="ja-JP" smtClean="0">
                <a:latin typeface="Arial" pitchFamily="34" charset="0"/>
              </a:rPr>
              <a:t>s standard practice.</a:t>
            </a:r>
            <a:endParaRPr lang="en-US" smtClean="0">
              <a:latin typeface="Arial" pitchFamily="34" charset="0"/>
            </a:endParaRPr>
          </a:p>
        </p:txBody>
      </p:sp>
    </p:spTree>
    <p:extLst>
      <p:ext uri="{BB962C8B-B14F-4D97-AF65-F5344CB8AC3E}">
        <p14:creationId xmlns:p14="http://schemas.microsoft.com/office/powerpoint/2010/main" val="408732781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4242" name="Rectangle 2"/>
          <p:cNvSpPr>
            <a:spLocks noGrp="1" noRot="1" noChangeAspect="1" noChangeArrowheads="1" noTextEdit="1"/>
          </p:cNvSpPr>
          <p:nvPr>
            <p:ph type="sldImg"/>
          </p:nvPr>
        </p:nvSpPr>
        <p:spPr>
          <a:xfrm>
            <a:off x="1106488" y="696913"/>
            <a:ext cx="4648200" cy="3486150"/>
          </a:xfrm>
          <a:ln/>
        </p:spPr>
      </p:sp>
      <p:sp>
        <p:nvSpPr>
          <p:cNvPr id="394243" name="Rectangle 3"/>
          <p:cNvSpPr>
            <a:spLocks noGrp="1" noChangeArrowheads="1"/>
          </p:cNvSpPr>
          <p:nvPr>
            <p:ph type="body" idx="1"/>
          </p:nvPr>
        </p:nvSpPr>
        <p:spPr>
          <a:xfrm>
            <a:off x="915988" y="4416425"/>
            <a:ext cx="18168937" cy="1976438"/>
          </a:xfrm>
        </p:spPr>
        <p:txBody>
          <a:bodyPr lIns="92294" tIns="46147" rIns="92294" bIns="46147"/>
          <a:lstStyle/>
          <a:p>
            <a:pPr eaLnBrk="1" hangingPunct="1">
              <a:spcBef>
                <a:spcPct val="0"/>
              </a:spcBef>
              <a:defRPr/>
            </a:pPr>
            <a:r>
              <a:rPr lang="en-US" smtClean="0">
                <a:solidFill>
                  <a:srgbClr val="000000"/>
                </a:solidFill>
                <a:latin typeface="Arial" pitchFamily="34" charset="0"/>
              </a:rPr>
              <a:t>An old fashion PID control loop was based on set points controlling 3 loops (chilled water loop, condenser water loop and refrigerant loop). Each loop used different set points and for example, the chilled water loop was controlled using DP reading across control valve, refrigerant loop was controlled by the chilled water leaving temperature while the cooling tower loop was controlled by the ambient temperature set point. This kind of control strategy posed difficulty in controlling multiple set points and matching these setting with constantly changing building demand for cooling.</a:t>
            </a:r>
          </a:p>
          <a:p>
            <a:pPr eaLnBrk="1" hangingPunct="1">
              <a:defRPr/>
            </a:pPr>
            <a:endParaRPr lang="en-US" smtClean="0">
              <a:latin typeface="Arial" pitchFamily="34" charset="0"/>
            </a:endParaRPr>
          </a:p>
          <a:p>
            <a:pPr eaLnBrk="1" hangingPunct="1">
              <a:defRPr/>
            </a:pPr>
            <a:r>
              <a:rPr lang="en-US" smtClean="0">
                <a:latin typeface="Arial" pitchFamily="34" charset="0"/>
              </a:rPr>
              <a:t>As mentioned before, the chilled water plant rooms are being controlled the same way as they have been for the past 30-40 years, and this illustration explains one of the core issues around that missed opportunity.</a:t>
            </a:r>
          </a:p>
          <a:p>
            <a:pPr eaLnBrk="1" hangingPunct="1">
              <a:defRPr/>
            </a:pPr>
            <a:endParaRPr lang="en-US" smtClean="0">
              <a:latin typeface="Arial" pitchFamily="34" charset="0"/>
            </a:endParaRPr>
          </a:p>
          <a:p>
            <a:pPr eaLnBrk="1" hangingPunct="1">
              <a:defRPr/>
            </a:pPr>
            <a:r>
              <a:rPr lang="en-US" smtClean="0">
                <a:latin typeface="Arial" pitchFamily="34" charset="0"/>
              </a:rPr>
              <a:t>Primarily, our chilled water plants are operated as three separate sub-systems, a PID feedback control loop for the CHW distribution system, and PID feedback control loop for the chiller, and a third PID feedback control loop for the condenser water.  Each of these three </a:t>
            </a:r>
            <a:r>
              <a:rPr lang="ja-JP" altLang="en-US" smtClean="0">
                <a:latin typeface="Arial" pitchFamily="34" charset="0"/>
              </a:rPr>
              <a:t>“</a:t>
            </a:r>
            <a:r>
              <a:rPr lang="en-US" altLang="ja-JP" smtClean="0">
                <a:latin typeface="Arial" pitchFamily="34" charset="0"/>
              </a:rPr>
              <a:t>sub-systems</a:t>
            </a:r>
            <a:r>
              <a:rPr lang="ja-JP" altLang="en-US" smtClean="0">
                <a:latin typeface="Arial" pitchFamily="34" charset="0"/>
              </a:rPr>
              <a:t>”</a:t>
            </a:r>
            <a:r>
              <a:rPr lang="en-US" altLang="ja-JP" smtClean="0">
                <a:latin typeface="Arial" pitchFamily="34" charset="0"/>
              </a:rPr>
              <a:t> performs as efficiently as it can without consideration of how their operation effect the efficiency of the neighboring other two systems.  The plant is definitely not an integrated system.</a:t>
            </a:r>
          </a:p>
          <a:p>
            <a:pPr eaLnBrk="1" hangingPunct="1">
              <a:defRPr/>
            </a:pPr>
            <a:endParaRPr lang="en-US" smtClean="0">
              <a:latin typeface="Arial" pitchFamily="34" charset="0"/>
            </a:endParaRPr>
          </a:p>
          <a:p>
            <a:pPr eaLnBrk="1" hangingPunct="1">
              <a:defRPr/>
            </a:pPr>
            <a:r>
              <a:rPr lang="en-US" smtClean="0">
                <a:latin typeface="Arial" pitchFamily="34" charset="0"/>
              </a:rPr>
              <a:t>Lets now look at performance that is possible from an all variable speed plant with the IPC 11550 control system compared to today</a:t>
            </a:r>
            <a:r>
              <a:rPr lang="ja-JP" altLang="en-US" smtClean="0">
                <a:latin typeface="Arial" pitchFamily="34" charset="0"/>
              </a:rPr>
              <a:t>’</a:t>
            </a:r>
            <a:r>
              <a:rPr lang="en-US" altLang="ja-JP" smtClean="0">
                <a:latin typeface="Arial" pitchFamily="34" charset="0"/>
              </a:rPr>
              <a:t>s standard practice.</a:t>
            </a:r>
            <a:endParaRPr lang="en-US" smtClean="0">
              <a:latin typeface="Arial" pitchFamily="34" charset="0"/>
            </a:endParaRPr>
          </a:p>
        </p:txBody>
      </p:sp>
    </p:spTree>
    <p:extLst>
      <p:ext uri="{BB962C8B-B14F-4D97-AF65-F5344CB8AC3E}">
        <p14:creationId xmlns:p14="http://schemas.microsoft.com/office/powerpoint/2010/main" val="385809496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4242" name="Rectangle 2"/>
          <p:cNvSpPr>
            <a:spLocks noGrp="1" noRot="1" noChangeAspect="1" noChangeArrowheads="1" noTextEdit="1"/>
          </p:cNvSpPr>
          <p:nvPr>
            <p:ph type="sldImg"/>
          </p:nvPr>
        </p:nvSpPr>
        <p:spPr>
          <a:xfrm>
            <a:off x="1106488" y="696913"/>
            <a:ext cx="4648200" cy="3486150"/>
          </a:xfrm>
          <a:ln/>
        </p:spPr>
      </p:sp>
      <p:sp>
        <p:nvSpPr>
          <p:cNvPr id="394243" name="Rectangle 3"/>
          <p:cNvSpPr>
            <a:spLocks noGrp="1" noChangeArrowheads="1"/>
          </p:cNvSpPr>
          <p:nvPr>
            <p:ph type="body" idx="1"/>
          </p:nvPr>
        </p:nvSpPr>
        <p:spPr>
          <a:xfrm>
            <a:off x="915988" y="4416425"/>
            <a:ext cx="18168937" cy="1976438"/>
          </a:xfrm>
        </p:spPr>
        <p:txBody>
          <a:bodyPr lIns="92294" tIns="46147" rIns="92294" bIns="46147"/>
          <a:lstStyle/>
          <a:p>
            <a:pPr eaLnBrk="1" hangingPunct="1">
              <a:spcBef>
                <a:spcPct val="0"/>
              </a:spcBef>
              <a:defRPr/>
            </a:pPr>
            <a:r>
              <a:rPr lang="en-US" dirty="0" smtClean="0">
                <a:solidFill>
                  <a:srgbClr val="000000"/>
                </a:solidFill>
                <a:latin typeface="Arial" pitchFamily="34" charset="0"/>
              </a:rPr>
              <a:t>An old fashion PID control loop was based on set points controlling 3 loops (chilled water loop, condenser water loop and refrigerant loop). Each loop used different set points and for example, the chilled water loop was controlled using DP reading across control valve, refrigerant loop was controlled by the chilled water leaving temperature while the cooling tower loop was controlled by the ambient temperature set point. This kind of control strategy posed difficulty in controlling multiple set points and matching these setting with constantly changing building demand for cooling.</a:t>
            </a:r>
          </a:p>
          <a:p>
            <a:pPr eaLnBrk="1" hangingPunct="1">
              <a:defRPr/>
            </a:pPr>
            <a:endParaRPr lang="en-US" dirty="0" smtClean="0">
              <a:latin typeface="Arial" pitchFamily="34" charset="0"/>
            </a:endParaRPr>
          </a:p>
          <a:p>
            <a:pPr eaLnBrk="1" hangingPunct="1">
              <a:defRPr/>
            </a:pPr>
            <a:r>
              <a:rPr lang="en-US" dirty="0" smtClean="0">
                <a:latin typeface="Arial" pitchFamily="34" charset="0"/>
              </a:rPr>
              <a:t>As mentioned before, the chilled water plant rooms are being controlled the same way as they have been for the past 30-40 years, and this illustration explains one of the core issues around that missed opportunity.</a:t>
            </a:r>
          </a:p>
          <a:p>
            <a:pPr eaLnBrk="1" hangingPunct="1">
              <a:defRPr/>
            </a:pPr>
            <a:endParaRPr lang="en-US" dirty="0" smtClean="0">
              <a:latin typeface="Arial" pitchFamily="34" charset="0"/>
            </a:endParaRPr>
          </a:p>
          <a:p>
            <a:pPr eaLnBrk="1" hangingPunct="1">
              <a:defRPr/>
            </a:pPr>
            <a:r>
              <a:rPr lang="en-US" dirty="0" smtClean="0">
                <a:latin typeface="Arial" pitchFamily="34" charset="0"/>
              </a:rPr>
              <a:t>Primarily, our chilled water plants are operated as three separate sub-systems, a PID feedback control loop for the CHW distribution system, and PID feedback control loop for the chiller, and a third PID feedback control loop for the condenser water.  Each of these three </a:t>
            </a:r>
            <a:r>
              <a:rPr lang="ja-JP" altLang="en-US" dirty="0" smtClean="0">
                <a:latin typeface="Arial" pitchFamily="34" charset="0"/>
              </a:rPr>
              <a:t>“</a:t>
            </a:r>
            <a:r>
              <a:rPr lang="en-US" altLang="ja-JP" dirty="0" smtClean="0">
                <a:latin typeface="Arial" pitchFamily="34" charset="0"/>
              </a:rPr>
              <a:t>sub-systems</a:t>
            </a:r>
            <a:r>
              <a:rPr lang="ja-JP" altLang="en-US" dirty="0" smtClean="0">
                <a:latin typeface="Arial" pitchFamily="34" charset="0"/>
              </a:rPr>
              <a:t>”</a:t>
            </a:r>
            <a:r>
              <a:rPr lang="en-US" altLang="ja-JP" dirty="0" smtClean="0">
                <a:latin typeface="Arial" pitchFamily="34" charset="0"/>
              </a:rPr>
              <a:t> performs as efficiently as it can without consideration of how their operation effect the efficiency of the neighboring other two systems.  The plant is definitely not an integrated system.</a:t>
            </a:r>
          </a:p>
          <a:p>
            <a:pPr eaLnBrk="1" hangingPunct="1">
              <a:defRPr/>
            </a:pPr>
            <a:endParaRPr lang="en-US" dirty="0" smtClean="0">
              <a:latin typeface="Arial" pitchFamily="34" charset="0"/>
            </a:endParaRPr>
          </a:p>
          <a:p>
            <a:pPr eaLnBrk="1" hangingPunct="1">
              <a:defRPr/>
            </a:pPr>
            <a:r>
              <a:rPr lang="en-US" dirty="0" smtClean="0">
                <a:latin typeface="Arial" pitchFamily="34" charset="0"/>
              </a:rPr>
              <a:t>Lets now look at performance that is possible from an all variable speed plant with the IPC 11550 control system compared to today</a:t>
            </a:r>
            <a:r>
              <a:rPr lang="ja-JP" altLang="en-US" dirty="0" smtClean="0">
                <a:latin typeface="Arial" pitchFamily="34" charset="0"/>
              </a:rPr>
              <a:t>’</a:t>
            </a:r>
            <a:r>
              <a:rPr lang="en-US" altLang="ja-JP" dirty="0" smtClean="0">
                <a:latin typeface="Arial" pitchFamily="34" charset="0"/>
              </a:rPr>
              <a:t>s standard practice.</a:t>
            </a:r>
            <a:endParaRPr lang="en-US" dirty="0" smtClean="0">
              <a:latin typeface="Arial" pitchFamily="34" charset="0"/>
            </a:endParaRPr>
          </a:p>
        </p:txBody>
      </p:sp>
    </p:spTree>
    <p:extLst>
      <p:ext uri="{BB962C8B-B14F-4D97-AF65-F5344CB8AC3E}">
        <p14:creationId xmlns:p14="http://schemas.microsoft.com/office/powerpoint/2010/main" val="427280538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414722" name="Rectangle 2"/>
          <p:cNvSpPr>
            <a:spLocks noGrp="1" noRot="1" noChangeAspect="1" noChangeArrowheads="1" noTextEdit="1"/>
          </p:cNvSpPr>
          <p:nvPr>
            <p:ph type="sldImg"/>
          </p:nvPr>
        </p:nvSpPr>
        <p:spPr>
          <a:xfrm>
            <a:off x="952500" y="715963"/>
            <a:ext cx="4776788" cy="3582987"/>
          </a:xfrm>
          <a:ln/>
        </p:spPr>
      </p:sp>
      <p:sp>
        <p:nvSpPr>
          <p:cNvPr id="414723" name="Rectangle 3"/>
          <p:cNvSpPr>
            <a:spLocks noGrp="1" noChangeArrowheads="1"/>
          </p:cNvSpPr>
          <p:nvPr>
            <p:ph type="body" idx="1"/>
          </p:nvPr>
        </p:nvSpPr>
        <p:spPr>
          <a:xfrm>
            <a:off x="889000" y="4537075"/>
            <a:ext cx="4895850" cy="4298950"/>
          </a:xfrm>
        </p:spPr>
        <p:txBody>
          <a:bodyPr lIns="92294" tIns="46147" rIns="92294" bIns="46147"/>
          <a:lstStyle/>
          <a:p>
            <a:pPr eaLnBrk="1" hangingPunct="1">
              <a:spcBef>
                <a:spcPct val="0"/>
              </a:spcBef>
              <a:defRPr/>
            </a:pPr>
            <a:r>
              <a:rPr lang="en-US" dirty="0" smtClean="0">
                <a:solidFill>
                  <a:srgbClr val="000000"/>
                </a:solidFill>
                <a:latin typeface="Arial" pitchFamily="34" charset="0"/>
              </a:rPr>
              <a:t>Demand Based Control, is the third patented control method to the Hartman LOOP.  With demand based control we are essentially looking at the demand of the system and instructing the equipment where to operate.   More specifically, given that we know the performance curves from manufacturers data, we can use technology to pre-determine the ideal power relationship between all four devices for each load scenario.  With modern technology and IT network communication capabilities, we can manage the data, process the requirements, and communicate outward and inward to move the plant to the ideal set of power relationships.</a:t>
            </a:r>
          </a:p>
          <a:p>
            <a:pPr eaLnBrk="1" hangingPunct="1">
              <a:spcBef>
                <a:spcPct val="0"/>
              </a:spcBef>
              <a:defRPr/>
            </a:pPr>
            <a:endParaRPr lang="en-US" dirty="0" smtClean="0">
              <a:solidFill>
                <a:srgbClr val="000000"/>
              </a:solidFill>
              <a:latin typeface="Arial" pitchFamily="34" charset="0"/>
            </a:endParaRPr>
          </a:p>
          <a:p>
            <a:pPr eaLnBrk="1" hangingPunct="1">
              <a:spcBef>
                <a:spcPct val="0"/>
              </a:spcBef>
              <a:defRPr/>
            </a:pPr>
            <a:endParaRPr lang="en-US" dirty="0" smtClean="0">
              <a:solidFill>
                <a:srgbClr val="000000"/>
              </a:solidFill>
              <a:latin typeface="Arial" pitchFamily="34" charset="0"/>
            </a:endParaRPr>
          </a:p>
          <a:p>
            <a:pPr eaLnBrk="1" hangingPunct="1">
              <a:spcBef>
                <a:spcPct val="0"/>
              </a:spcBef>
              <a:defRPr/>
            </a:pPr>
            <a:endParaRPr lang="en-US" dirty="0" smtClean="0">
              <a:solidFill>
                <a:srgbClr val="000000"/>
              </a:solidFill>
              <a:latin typeface="Arial" pitchFamily="34" charset="0"/>
            </a:endParaRPr>
          </a:p>
        </p:txBody>
      </p:sp>
    </p:spTree>
    <p:extLst>
      <p:ext uri="{BB962C8B-B14F-4D97-AF65-F5344CB8AC3E}">
        <p14:creationId xmlns:p14="http://schemas.microsoft.com/office/powerpoint/2010/main" val="1809676060"/>
      </p:ext>
    </p:extLst>
  </p:cSld>
  <p:clrMapOvr>
    <a:overrideClrMapping bg1="lt1" tx1="dk1" bg2="lt2" tx2="dk2" accent1="accent1" accent2="accent2" accent3="accent3" accent4="accent4" accent5="accent5" accent6="accent6" hlink="hlink" folHlink="folHlink"/>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414722" name="Rectangle 2"/>
          <p:cNvSpPr>
            <a:spLocks noGrp="1" noRot="1" noChangeAspect="1" noChangeArrowheads="1" noTextEdit="1"/>
          </p:cNvSpPr>
          <p:nvPr>
            <p:ph type="sldImg"/>
          </p:nvPr>
        </p:nvSpPr>
        <p:spPr>
          <a:xfrm>
            <a:off x="952500" y="715963"/>
            <a:ext cx="4776788" cy="3582987"/>
          </a:xfrm>
          <a:ln/>
        </p:spPr>
      </p:sp>
      <p:sp>
        <p:nvSpPr>
          <p:cNvPr id="414723" name="Rectangle 3"/>
          <p:cNvSpPr>
            <a:spLocks noGrp="1" noChangeArrowheads="1"/>
          </p:cNvSpPr>
          <p:nvPr>
            <p:ph type="body" idx="1"/>
          </p:nvPr>
        </p:nvSpPr>
        <p:spPr>
          <a:xfrm>
            <a:off x="889000" y="4537075"/>
            <a:ext cx="4895850" cy="4298950"/>
          </a:xfrm>
        </p:spPr>
        <p:txBody>
          <a:bodyPr lIns="92294" tIns="46147" rIns="92294" bIns="46147"/>
          <a:lstStyle/>
          <a:p>
            <a:pPr eaLnBrk="1" hangingPunct="1">
              <a:spcBef>
                <a:spcPct val="0"/>
              </a:spcBef>
              <a:defRPr/>
            </a:pPr>
            <a:r>
              <a:rPr lang="en-US" smtClean="0">
                <a:solidFill>
                  <a:srgbClr val="000000"/>
                </a:solidFill>
                <a:latin typeface="Arial" pitchFamily="34" charset="0"/>
              </a:rPr>
              <a:t>Demand Based Control, is the third patented control method to the Hartman LOOP.  With demand based control we are essentially looking at the demand of the system and instructing the equipment where to operate.   More specifically, given that we know the performance curves from manufacturers data, we can use technology to pre-determine the ideal power relationship between all four devices for each load scenario.  With modern technology and IT network communication capabilities, we can manage the data, process the requirements, and communicate outward and inward to move the plant to the ideal set of power relationships.</a:t>
            </a:r>
          </a:p>
          <a:p>
            <a:pPr eaLnBrk="1" hangingPunct="1">
              <a:spcBef>
                <a:spcPct val="0"/>
              </a:spcBef>
              <a:defRPr/>
            </a:pPr>
            <a:endParaRPr lang="en-US" smtClean="0">
              <a:solidFill>
                <a:srgbClr val="000000"/>
              </a:solidFill>
              <a:latin typeface="Arial" pitchFamily="34" charset="0"/>
            </a:endParaRPr>
          </a:p>
          <a:p>
            <a:pPr eaLnBrk="1" hangingPunct="1">
              <a:spcBef>
                <a:spcPct val="0"/>
              </a:spcBef>
              <a:defRPr/>
            </a:pPr>
            <a:endParaRPr lang="en-US" smtClean="0">
              <a:solidFill>
                <a:srgbClr val="000000"/>
              </a:solidFill>
              <a:latin typeface="Arial" pitchFamily="34" charset="0"/>
            </a:endParaRPr>
          </a:p>
          <a:p>
            <a:pPr eaLnBrk="1" hangingPunct="1">
              <a:spcBef>
                <a:spcPct val="0"/>
              </a:spcBef>
              <a:defRPr/>
            </a:pPr>
            <a:endParaRPr lang="en-US" smtClean="0">
              <a:solidFill>
                <a:srgbClr val="000000"/>
              </a:solidFill>
              <a:latin typeface="Arial" pitchFamily="34" charset="0"/>
            </a:endParaRPr>
          </a:p>
        </p:txBody>
      </p:sp>
    </p:spTree>
    <p:extLst>
      <p:ext uri="{BB962C8B-B14F-4D97-AF65-F5344CB8AC3E}">
        <p14:creationId xmlns:p14="http://schemas.microsoft.com/office/powerpoint/2010/main" val="4086104718"/>
      </p:ext>
    </p:extLst>
  </p:cSld>
  <p:clrMapOvr>
    <a:overrideClrMapping bg1="lt1" tx1="dk1" bg2="lt2" tx2="dk2" accent1="accent1" accent2="accent2" accent3="accent3" accent4="accent4" accent5="accent5" accent6="accent6" hlink="hlink" folHlink="folHlink"/>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4242" name="Rectangle 2"/>
          <p:cNvSpPr>
            <a:spLocks noGrp="1" noRot="1" noChangeAspect="1" noChangeArrowheads="1" noTextEdit="1"/>
          </p:cNvSpPr>
          <p:nvPr>
            <p:ph type="sldImg"/>
          </p:nvPr>
        </p:nvSpPr>
        <p:spPr>
          <a:xfrm>
            <a:off x="1106488" y="696913"/>
            <a:ext cx="4648200" cy="3486150"/>
          </a:xfrm>
          <a:ln/>
        </p:spPr>
      </p:sp>
      <p:sp>
        <p:nvSpPr>
          <p:cNvPr id="394243" name="Rectangle 3"/>
          <p:cNvSpPr>
            <a:spLocks noGrp="1" noChangeArrowheads="1"/>
          </p:cNvSpPr>
          <p:nvPr>
            <p:ph type="body" idx="1"/>
          </p:nvPr>
        </p:nvSpPr>
        <p:spPr>
          <a:xfrm>
            <a:off x="915988" y="4416425"/>
            <a:ext cx="18168937" cy="1976438"/>
          </a:xfrm>
        </p:spPr>
        <p:txBody>
          <a:bodyPr lIns="92294" tIns="46147" rIns="92294" bIns="46147"/>
          <a:lstStyle/>
          <a:p>
            <a:pPr eaLnBrk="1" hangingPunct="1">
              <a:spcBef>
                <a:spcPct val="0"/>
              </a:spcBef>
              <a:defRPr/>
            </a:pPr>
            <a:r>
              <a:rPr lang="en-US" smtClean="0">
                <a:solidFill>
                  <a:srgbClr val="000000"/>
                </a:solidFill>
                <a:latin typeface="Arial" pitchFamily="34" charset="0"/>
              </a:rPr>
              <a:t>An old fashion PID control loop was based on set points controlling 3 loops (chilled water loop, condenser water loop and refrigerant loop). Each loop used different set points and for example, the chilled water loop was controlled using DP reading across control valve, refrigerant loop was controlled by the chilled water leaving temperature while the cooling tower loop was controlled by the ambient temperature set point. This kind of control strategy posed difficulty in controlling multiple set points and matching these setting with constantly changing building demand for cooling.</a:t>
            </a:r>
          </a:p>
          <a:p>
            <a:pPr eaLnBrk="1" hangingPunct="1">
              <a:defRPr/>
            </a:pPr>
            <a:endParaRPr lang="en-US" smtClean="0">
              <a:latin typeface="Arial" pitchFamily="34" charset="0"/>
            </a:endParaRPr>
          </a:p>
          <a:p>
            <a:pPr eaLnBrk="1" hangingPunct="1">
              <a:defRPr/>
            </a:pPr>
            <a:r>
              <a:rPr lang="en-US" smtClean="0">
                <a:latin typeface="Arial" pitchFamily="34" charset="0"/>
              </a:rPr>
              <a:t>As mentioned before, the chilled water plant rooms are being controlled the same way as they have been for the past 30-40 years, and this illustration explains one of the core issues around that missed opportunity.</a:t>
            </a:r>
          </a:p>
          <a:p>
            <a:pPr eaLnBrk="1" hangingPunct="1">
              <a:defRPr/>
            </a:pPr>
            <a:endParaRPr lang="en-US" smtClean="0">
              <a:latin typeface="Arial" pitchFamily="34" charset="0"/>
            </a:endParaRPr>
          </a:p>
          <a:p>
            <a:pPr eaLnBrk="1" hangingPunct="1">
              <a:defRPr/>
            </a:pPr>
            <a:r>
              <a:rPr lang="en-US" smtClean="0">
                <a:latin typeface="Arial" pitchFamily="34" charset="0"/>
              </a:rPr>
              <a:t>Primarily, our chilled water plants are operated as three separate sub-systems, a PID feedback control loop for the CHW distribution system, and PID feedback control loop for the chiller, and a third PID feedback control loop for the condenser water.  Each of these three </a:t>
            </a:r>
            <a:r>
              <a:rPr lang="ja-JP" altLang="en-US" smtClean="0">
                <a:latin typeface="Arial" pitchFamily="34" charset="0"/>
              </a:rPr>
              <a:t>“</a:t>
            </a:r>
            <a:r>
              <a:rPr lang="en-US" altLang="ja-JP" smtClean="0">
                <a:latin typeface="Arial" pitchFamily="34" charset="0"/>
              </a:rPr>
              <a:t>sub-systems</a:t>
            </a:r>
            <a:r>
              <a:rPr lang="ja-JP" altLang="en-US" smtClean="0">
                <a:latin typeface="Arial" pitchFamily="34" charset="0"/>
              </a:rPr>
              <a:t>”</a:t>
            </a:r>
            <a:r>
              <a:rPr lang="en-US" altLang="ja-JP" smtClean="0">
                <a:latin typeface="Arial" pitchFamily="34" charset="0"/>
              </a:rPr>
              <a:t> performs as efficiently as it can without consideration of how their operation effect the efficiency of the neighboring other two systems.  The plant is definitely not an integrated system.</a:t>
            </a:r>
          </a:p>
          <a:p>
            <a:pPr eaLnBrk="1" hangingPunct="1">
              <a:defRPr/>
            </a:pPr>
            <a:endParaRPr lang="en-US" smtClean="0">
              <a:latin typeface="Arial" pitchFamily="34" charset="0"/>
            </a:endParaRPr>
          </a:p>
          <a:p>
            <a:pPr eaLnBrk="1" hangingPunct="1">
              <a:defRPr/>
            </a:pPr>
            <a:r>
              <a:rPr lang="en-US" smtClean="0">
                <a:latin typeface="Arial" pitchFamily="34" charset="0"/>
              </a:rPr>
              <a:t>Lets now look at performance that is possible from an all variable speed plant with the IPC 11550 control system compared to today</a:t>
            </a:r>
            <a:r>
              <a:rPr lang="ja-JP" altLang="en-US" smtClean="0">
                <a:latin typeface="Arial" pitchFamily="34" charset="0"/>
              </a:rPr>
              <a:t>’</a:t>
            </a:r>
            <a:r>
              <a:rPr lang="en-US" altLang="ja-JP" smtClean="0">
                <a:latin typeface="Arial" pitchFamily="34" charset="0"/>
              </a:rPr>
              <a:t>s standard practice.</a:t>
            </a:r>
            <a:endParaRPr lang="en-US" smtClean="0">
              <a:latin typeface="Arial" pitchFamily="34" charset="0"/>
            </a:endParaRPr>
          </a:p>
        </p:txBody>
      </p:sp>
    </p:spTree>
    <p:extLst>
      <p:ext uri="{BB962C8B-B14F-4D97-AF65-F5344CB8AC3E}">
        <p14:creationId xmlns:p14="http://schemas.microsoft.com/office/powerpoint/2010/main" val="208313678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4242" name="Rectangle 2"/>
          <p:cNvSpPr>
            <a:spLocks noGrp="1" noRot="1" noChangeAspect="1" noChangeArrowheads="1" noTextEdit="1"/>
          </p:cNvSpPr>
          <p:nvPr>
            <p:ph type="sldImg"/>
          </p:nvPr>
        </p:nvSpPr>
        <p:spPr>
          <a:xfrm>
            <a:off x="1106488" y="696913"/>
            <a:ext cx="4648200" cy="3486150"/>
          </a:xfrm>
          <a:ln/>
        </p:spPr>
      </p:sp>
      <p:sp>
        <p:nvSpPr>
          <p:cNvPr id="394243" name="Rectangle 3"/>
          <p:cNvSpPr>
            <a:spLocks noGrp="1" noChangeArrowheads="1"/>
          </p:cNvSpPr>
          <p:nvPr>
            <p:ph type="body" idx="1"/>
          </p:nvPr>
        </p:nvSpPr>
        <p:spPr>
          <a:xfrm>
            <a:off x="915988" y="4416425"/>
            <a:ext cx="18168937" cy="1976438"/>
          </a:xfrm>
        </p:spPr>
        <p:txBody>
          <a:bodyPr lIns="92294" tIns="46147" rIns="92294" bIns="46147"/>
          <a:lstStyle/>
          <a:p>
            <a:pPr eaLnBrk="1" hangingPunct="1">
              <a:spcBef>
                <a:spcPct val="0"/>
              </a:spcBef>
              <a:defRPr/>
            </a:pPr>
            <a:r>
              <a:rPr lang="en-US" smtClean="0">
                <a:solidFill>
                  <a:srgbClr val="000000"/>
                </a:solidFill>
                <a:latin typeface="Arial" pitchFamily="34" charset="0"/>
              </a:rPr>
              <a:t>An old fashion PID control loop was based on set points controlling 3 loops (chilled water loop, condenser water loop and refrigerant loop). Each loop used different set points and for example, the chilled water loop was controlled using DP reading across control valve, refrigerant loop was controlled by the chilled water leaving temperature while the cooling tower loop was controlled by the ambient temperature set point. This kind of control strategy posed difficulty in controlling multiple set points and matching these setting with constantly changing building demand for cooling.</a:t>
            </a:r>
          </a:p>
          <a:p>
            <a:pPr eaLnBrk="1" hangingPunct="1">
              <a:defRPr/>
            </a:pPr>
            <a:endParaRPr lang="en-US" smtClean="0">
              <a:latin typeface="Arial" pitchFamily="34" charset="0"/>
            </a:endParaRPr>
          </a:p>
          <a:p>
            <a:pPr eaLnBrk="1" hangingPunct="1">
              <a:defRPr/>
            </a:pPr>
            <a:r>
              <a:rPr lang="en-US" smtClean="0">
                <a:latin typeface="Arial" pitchFamily="34" charset="0"/>
              </a:rPr>
              <a:t>As mentioned before, the chilled water plant rooms are being controlled the same way as they have been for the past 30-40 years, and this illustration explains one of the core issues around that missed opportunity.</a:t>
            </a:r>
          </a:p>
          <a:p>
            <a:pPr eaLnBrk="1" hangingPunct="1">
              <a:defRPr/>
            </a:pPr>
            <a:endParaRPr lang="en-US" smtClean="0">
              <a:latin typeface="Arial" pitchFamily="34" charset="0"/>
            </a:endParaRPr>
          </a:p>
          <a:p>
            <a:pPr eaLnBrk="1" hangingPunct="1">
              <a:defRPr/>
            </a:pPr>
            <a:r>
              <a:rPr lang="en-US" smtClean="0">
                <a:latin typeface="Arial" pitchFamily="34" charset="0"/>
              </a:rPr>
              <a:t>Primarily, our chilled water plants are operated as three separate sub-systems, a PID feedback control loop for the CHW distribution system, and PID feedback control loop for the chiller, and a third PID feedback control loop for the condenser water.  Each of these three </a:t>
            </a:r>
            <a:r>
              <a:rPr lang="ja-JP" altLang="en-US" smtClean="0">
                <a:latin typeface="Arial" pitchFamily="34" charset="0"/>
              </a:rPr>
              <a:t>“</a:t>
            </a:r>
            <a:r>
              <a:rPr lang="en-US" altLang="ja-JP" smtClean="0">
                <a:latin typeface="Arial" pitchFamily="34" charset="0"/>
              </a:rPr>
              <a:t>sub-systems</a:t>
            </a:r>
            <a:r>
              <a:rPr lang="ja-JP" altLang="en-US" smtClean="0">
                <a:latin typeface="Arial" pitchFamily="34" charset="0"/>
              </a:rPr>
              <a:t>”</a:t>
            </a:r>
            <a:r>
              <a:rPr lang="en-US" altLang="ja-JP" smtClean="0">
                <a:latin typeface="Arial" pitchFamily="34" charset="0"/>
              </a:rPr>
              <a:t> performs as efficiently as it can without consideration of how their operation effect the efficiency of the neighboring other two systems.  The plant is definitely not an integrated system.</a:t>
            </a:r>
          </a:p>
          <a:p>
            <a:pPr eaLnBrk="1" hangingPunct="1">
              <a:defRPr/>
            </a:pPr>
            <a:endParaRPr lang="en-US" smtClean="0">
              <a:latin typeface="Arial" pitchFamily="34" charset="0"/>
            </a:endParaRPr>
          </a:p>
          <a:p>
            <a:pPr eaLnBrk="1" hangingPunct="1">
              <a:defRPr/>
            </a:pPr>
            <a:r>
              <a:rPr lang="en-US" smtClean="0">
                <a:latin typeface="Arial" pitchFamily="34" charset="0"/>
              </a:rPr>
              <a:t>Lets now look at performance that is possible from an all variable speed plant with the IPC 11550 control system compared to today</a:t>
            </a:r>
            <a:r>
              <a:rPr lang="ja-JP" altLang="en-US" smtClean="0">
                <a:latin typeface="Arial" pitchFamily="34" charset="0"/>
              </a:rPr>
              <a:t>’</a:t>
            </a:r>
            <a:r>
              <a:rPr lang="en-US" altLang="ja-JP" smtClean="0">
                <a:latin typeface="Arial" pitchFamily="34" charset="0"/>
              </a:rPr>
              <a:t>s standard practice.</a:t>
            </a:r>
            <a:endParaRPr lang="en-US" smtClean="0">
              <a:latin typeface="Arial" pitchFamily="34" charset="0"/>
            </a:endParaRPr>
          </a:p>
        </p:txBody>
      </p:sp>
    </p:spTree>
    <p:extLst>
      <p:ext uri="{BB962C8B-B14F-4D97-AF65-F5344CB8AC3E}">
        <p14:creationId xmlns:p14="http://schemas.microsoft.com/office/powerpoint/2010/main" val="1383972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a:ln/>
        </p:spPr>
      </p:sp>
      <p:sp>
        <p:nvSpPr>
          <p:cNvPr id="44035" name="Notes Placeholder 2"/>
          <p:cNvSpPr>
            <a:spLocks noGrp="1"/>
          </p:cNvSpPr>
          <p:nvPr>
            <p:ph type="body" idx="1"/>
          </p:nvPr>
        </p:nvSpPr>
        <p:spPr>
          <a:noFill/>
        </p:spPr>
        <p:txBody>
          <a:bodyPr/>
          <a:lstStyle/>
          <a:p>
            <a:pPr eaLnBrk="1" hangingPunct="1"/>
            <a:r>
              <a:rPr lang="en-CA" altLang="en-US" b="1" smtClean="0"/>
              <a:t>temperature control of modulating valve </a:t>
            </a:r>
            <a:endParaRPr lang="en-CA" altLang="en-US" smtClean="0"/>
          </a:p>
          <a:p>
            <a:pPr eaLnBrk="1" hangingPunct="1"/>
            <a:r>
              <a:rPr lang="en-CA" altLang="en-US" smtClean="0"/>
              <a:t>If the temperature control is enabled, the ips 4000 will use one of the zone sensor analog inputs for a temperature sensor, and pump four analog output to control the modulating valve. </a:t>
            </a:r>
          </a:p>
          <a:p>
            <a:pPr eaLnBrk="1" hangingPunct="1"/>
            <a:r>
              <a:rPr lang="en-CA" altLang="en-US" smtClean="0"/>
              <a:t>The valve position is controlled by pid to maintain the temperature at a setpoint specified by the user. </a:t>
            </a:r>
          </a:p>
          <a:p>
            <a:pPr eaLnBrk="1" hangingPunct="1"/>
            <a:r>
              <a:rPr lang="en-CA" altLang="en-US" smtClean="0"/>
              <a:t>The valve output is selectable between 0-10 VDC or 2-10 VDC. </a:t>
            </a:r>
          </a:p>
        </p:txBody>
      </p:sp>
      <p:sp>
        <p:nvSpPr>
          <p:cNvPr id="44036" name="Slide Number Placeholder 3"/>
          <p:cNvSpPr>
            <a:spLocks noGrp="1"/>
          </p:cNvSpPr>
          <p:nvPr>
            <p:ph type="sldNum" sz="quarter" idx="5"/>
          </p:nvPr>
        </p:nvSpPr>
        <p:spPr>
          <a:noFill/>
        </p:spPr>
        <p:txBody>
          <a:bodyPr/>
          <a:lstStyle>
            <a:lvl1pPr defTabSz="931863" eaLnBrk="0" hangingPunct="0">
              <a:spcBef>
                <a:spcPct val="30000"/>
              </a:spcBef>
              <a:defRPr sz="1200">
                <a:solidFill>
                  <a:schemeClr val="tx1"/>
                </a:solidFill>
                <a:latin typeface="Arial" charset="0"/>
                <a:cs typeface="Arial" charset="0"/>
              </a:defRPr>
            </a:lvl1pPr>
            <a:lvl2pPr marL="742950" indent="-285750" defTabSz="931863" eaLnBrk="0" hangingPunct="0">
              <a:spcBef>
                <a:spcPct val="30000"/>
              </a:spcBef>
              <a:defRPr sz="1200">
                <a:solidFill>
                  <a:schemeClr val="tx1"/>
                </a:solidFill>
                <a:latin typeface="Arial" charset="0"/>
                <a:cs typeface="Arial" charset="0"/>
              </a:defRPr>
            </a:lvl2pPr>
            <a:lvl3pPr marL="1143000" indent="-228600" defTabSz="931863" eaLnBrk="0" hangingPunct="0">
              <a:spcBef>
                <a:spcPct val="30000"/>
              </a:spcBef>
              <a:defRPr sz="1200">
                <a:solidFill>
                  <a:schemeClr val="tx1"/>
                </a:solidFill>
                <a:latin typeface="Arial" charset="0"/>
                <a:cs typeface="Arial" charset="0"/>
              </a:defRPr>
            </a:lvl3pPr>
            <a:lvl4pPr marL="1600200" indent="-228600" defTabSz="931863" eaLnBrk="0" hangingPunct="0">
              <a:spcBef>
                <a:spcPct val="30000"/>
              </a:spcBef>
              <a:defRPr sz="1200">
                <a:solidFill>
                  <a:schemeClr val="tx1"/>
                </a:solidFill>
                <a:latin typeface="Arial" charset="0"/>
                <a:cs typeface="Arial" charset="0"/>
              </a:defRPr>
            </a:lvl4pPr>
            <a:lvl5pPr marL="2057400" indent="-228600" defTabSz="931863" eaLnBrk="0" hangingPunct="0">
              <a:spcBef>
                <a:spcPct val="30000"/>
              </a:spcBef>
              <a:defRPr sz="1200">
                <a:solidFill>
                  <a:schemeClr val="tx1"/>
                </a:solidFill>
                <a:latin typeface="Arial" charset="0"/>
                <a:cs typeface="Arial" charset="0"/>
              </a:defRPr>
            </a:lvl5pPr>
            <a:lvl6pPr marL="2514600" indent="-228600" defTabSz="931863" eaLnBrk="0" fontAlgn="base" hangingPunct="0">
              <a:spcBef>
                <a:spcPct val="30000"/>
              </a:spcBef>
              <a:spcAft>
                <a:spcPct val="0"/>
              </a:spcAft>
              <a:defRPr sz="1200">
                <a:solidFill>
                  <a:schemeClr val="tx1"/>
                </a:solidFill>
                <a:latin typeface="Arial" charset="0"/>
                <a:cs typeface="Arial" charset="0"/>
              </a:defRPr>
            </a:lvl6pPr>
            <a:lvl7pPr marL="2971800" indent="-228600" defTabSz="931863" eaLnBrk="0" fontAlgn="base" hangingPunct="0">
              <a:spcBef>
                <a:spcPct val="30000"/>
              </a:spcBef>
              <a:spcAft>
                <a:spcPct val="0"/>
              </a:spcAft>
              <a:defRPr sz="1200">
                <a:solidFill>
                  <a:schemeClr val="tx1"/>
                </a:solidFill>
                <a:latin typeface="Arial" charset="0"/>
                <a:cs typeface="Arial" charset="0"/>
              </a:defRPr>
            </a:lvl7pPr>
            <a:lvl8pPr marL="3429000" indent="-228600" defTabSz="931863" eaLnBrk="0" fontAlgn="base" hangingPunct="0">
              <a:spcBef>
                <a:spcPct val="30000"/>
              </a:spcBef>
              <a:spcAft>
                <a:spcPct val="0"/>
              </a:spcAft>
              <a:defRPr sz="1200">
                <a:solidFill>
                  <a:schemeClr val="tx1"/>
                </a:solidFill>
                <a:latin typeface="Arial" charset="0"/>
                <a:cs typeface="Arial" charset="0"/>
              </a:defRPr>
            </a:lvl8pPr>
            <a:lvl9pPr marL="3886200" indent="-228600" defTabSz="931863" eaLnBrk="0" fontAlgn="base" hangingPunct="0">
              <a:spcBef>
                <a:spcPct val="30000"/>
              </a:spcBef>
              <a:spcAft>
                <a:spcPct val="0"/>
              </a:spcAft>
              <a:defRPr sz="1200">
                <a:solidFill>
                  <a:schemeClr val="tx1"/>
                </a:solidFill>
                <a:latin typeface="Arial" charset="0"/>
                <a:cs typeface="Arial" charset="0"/>
              </a:defRPr>
            </a:lvl9pPr>
          </a:lstStyle>
          <a:p>
            <a:pPr eaLnBrk="1" hangingPunct="1">
              <a:spcBef>
                <a:spcPct val="0"/>
              </a:spcBef>
            </a:pPr>
            <a:fld id="{7528B793-6DE7-47CC-A2A9-881F41016752}" type="slidenum">
              <a:rPr lang="en-US" altLang="en-US" smtClean="0"/>
              <a:pPr eaLnBrk="1" hangingPunct="1">
                <a:spcBef>
                  <a:spcPct val="0"/>
                </a:spcBef>
              </a:pPr>
              <a:t>19</a:t>
            </a:fld>
            <a:endParaRPr lang="en-US" altLang="en-US" smtClean="0"/>
          </a:p>
        </p:txBody>
      </p:sp>
    </p:spTree>
    <p:extLst>
      <p:ext uri="{BB962C8B-B14F-4D97-AF65-F5344CB8AC3E}">
        <p14:creationId xmlns:p14="http://schemas.microsoft.com/office/powerpoint/2010/main" val="330697850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4242" name="Rectangle 2"/>
          <p:cNvSpPr>
            <a:spLocks noGrp="1" noRot="1" noChangeAspect="1" noChangeArrowheads="1" noTextEdit="1"/>
          </p:cNvSpPr>
          <p:nvPr>
            <p:ph type="sldImg"/>
          </p:nvPr>
        </p:nvSpPr>
        <p:spPr>
          <a:xfrm>
            <a:off x="1106488" y="696913"/>
            <a:ext cx="4648200" cy="3486150"/>
          </a:xfrm>
          <a:ln/>
        </p:spPr>
      </p:sp>
      <p:sp>
        <p:nvSpPr>
          <p:cNvPr id="394243" name="Rectangle 3"/>
          <p:cNvSpPr>
            <a:spLocks noGrp="1" noChangeArrowheads="1"/>
          </p:cNvSpPr>
          <p:nvPr>
            <p:ph type="body" idx="1"/>
          </p:nvPr>
        </p:nvSpPr>
        <p:spPr>
          <a:xfrm>
            <a:off x="915988" y="4416425"/>
            <a:ext cx="18168937" cy="1976438"/>
          </a:xfrm>
        </p:spPr>
        <p:txBody>
          <a:bodyPr lIns="92294" tIns="46147" rIns="92294" bIns="46147"/>
          <a:lstStyle/>
          <a:p>
            <a:pPr eaLnBrk="1" hangingPunct="1">
              <a:spcBef>
                <a:spcPct val="0"/>
              </a:spcBef>
              <a:defRPr/>
            </a:pPr>
            <a:r>
              <a:rPr lang="en-US" smtClean="0">
                <a:solidFill>
                  <a:srgbClr val="000000"/>
                </a:solidFill>
                <a:latin typeface="Arial" pitchFamily="34" charset="0"/>
              </a:rPr>
              <a:t>An old fashion PID control loop was based on set points controlling 3 loops (chilled water loop, condenser water loop and refrigerant loop). Each loop used different set points and for example, the chilled water loop was controlled using DP reading across control valve, refrigerant loop was controlled by the chilled water leaving temperature while the cooling tower loop was controlled by the ambient temperature set point. This kind of control strategy posed difficulty in controlling multiple set points and matching these setting with constantly changing building demand for cooling.</a:t>
            </a:r>
          </a:p>
          <a:p>
            <a:pPr eaLnBrk="1" hangingPunct="1">
              <a:defRPr/>
            </a:pPr>
            <a:endParaRPr lang="en-US" smtClean="0">
              <a:latin typeface="Arial" pitchFamily="34" charset="0"/>
            </a:endParaRPr>
          </a:p>
          <a:p>
            <a:pPr eaLnBrk="1" hangingPunct="1">
              <a:defRPr/>
            </a:pPr>
            <a:r>
              <a:rPr lang="en-US" smtClean="0">
                <a:latin typeface="Arial" pitchFamily="34" charset="0"/>
              </a:rPr>
              <a:t>As mentioned before, the chilled water plant rooms are being controlled the same way as they have been for the past 30-40 years, and this illustration explains one of the core issues around that missed opportunity.</a:t>
            </a:r>
          </a:p>
          <a:p>
            <a:pPr eaLnBrk="1" hangingPunct="1">
              <a:defRPr/>
            </a:pPr>
            <a:endParaRPr lang="en-US" smtClean="0">
              <a:latin typeface="Arial" pitchFamily="34" charset="0"/>
            </a:endParaRPr>
          </a:p>
          <a:p>
            <a:pPr eaLnBrk="1" hangingPunct="1">
              <a:defRPr/>
            </a:pPr>
            <a:r>
              <a:rPr lang="en-US" smtClean="0">
                <a:latin typeface="Arial" pitchFamily="34" charset="0"/>
              </a:rPr>
              <a:t>Primarily, our chilled water plants are operated as three separate sub-systems, a PID feedback control loop for the CHW distribution system, and PID feedback control loop for the chiller, and a third PID feedback control loop for the condenser water.  Each of these three </a:t>
            </a:r>
            <a:r>
              <a:rPr lang="ja-JP" altLang="en-US" smtClean="0">
                <a:latin typeface="Arial" pitchFamily="34" charset="0"/>
              </a:rPr>
              <a:t>“</a:t>
            </a:r>
            <a:r>
              <a:rPr lang="en-US" altLang="ja-JP" smtClean="0">
                <a:latin typeface="Arial" pitchFamily="34" charset="0"/>
              </a:rPr>
              <a:t>sub-systems</a:t>
            </a:r>
            <a:r>
              <a:rPr lang="ja-JP" altLang="en-US" smtClean="0">
                <a:latin typeface="Arial" pitchFamily="34" charset="0"/>
              </a:rPr>
              <a:t>”</a:t>
            </a:r>
            <a:r>
              <a:rPr lang="en-US" altLang="ja-JP" smtClean="0">
                <a:latin typeface="Arial" pitchFamily="34" charset="0"/>
              </a:rPr>
              <a:t> performs as efficiently as it can without consideration of how their operation effect the efficiency of the neighboring other two systems.  The plant is definitely not an integrated system.</a:t>
            </a:r>
          </a:p>
          <a:p>
            <a:pPr eaLnBrk="1" hangingPunct="1">
              <a:defRPr/>
            </a:pPr>
            <a:endParaRPr lang="en-US" smtClean="0">
              <a:latin typeface="Arial" pitchFamily="34" charset="0"/>
            </a:endParaRPr>
          </a:p>
          <a:p>
            <a:pPr eaLnBrk="1" hangingPunct="1">
              <a:defRPr/>
            </a:pPr>
            <a:r>
              <a:rPr lang="en-US" smtClean="0">
                <a:latin typeface="Arial" pitchFamily="34" charset="0"/>
              </a:rPr>
              <a:t>Lets now look at performance that is possible from an all variable speed plant with the IPC 11550 control system compared to today</a:t>
            </a:r>
            <a:r>
              <a:rPr lang="ja-JP" altLang="en-US" smtClean="0">
                <a:latin typeface="Arial" pitchFamily="34" charset="0"/>
              </a:rPr>
              <a:t>’</a:t>
            </a:r>
            <a:r>
              <a:rPr lang="en-US" altLang="ja-JP" smtClean="0">
                <a:latin typeface="Arial" pitchFamily="34" charset="0"/>
              </a:rPr>
              <a:t>s standard practice.</a:t>
            </a:r>
            <a:endParaRPr lang="en-US" smtClean="0">
              <a:latin typeface="Arial" pitchFamily="34" charset="0"/>
            </a:endParaRPr>
          </a:p>
        </p:txBody>
      </p:sp>
    </p:spTree>
    <p:extLst>
      <p:ext uri="{BB962C8B-B14F-4D97-AF65-F5344CB8AC3E}">
        <p14:creationId xmlns:p14="http://schemas.microsoft.com/office/powerpoint/2010/main" val="216702593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427010" name="Rectangle 2"/>
          <p:cNvSpPr>
            <a:spLocks noGrp="1" noRot="1" noChangeAspect="1" noChangeArrowheads="1" noTextEdit="1"/>
          </p:cNvSpPr>
          <p:nvPr>
            <p:ph type="sldImg"/>
          </p:nvPr>
        </p:nvSpPr>
        <p:spPr>
          <a:xfrm>
            <a:off x="952500" y="715963"/>
            <a:ext cx="4776788" cy="3582987"/>
          </a:xfrm>
          <a:ln/>
        </p:spPr>
      </p:sp>
      <p:sp>
        <p:nvSpPr>
          <p:cNvPr id="101379" name="Rectangle 4"/>
          <p:cNvSpPr>
            <a:spLocks noGrp="1" noChangeArrowheads="1"/>
          </p:cNvSpPr>
          <p:nvPr>
            <p:ph type="body" idx="1"/>
          </p:nvPr>
        </p:nvSpPr>
        <p:spPr>
          <a:noFill/>
          <a:extLs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a:lstStyle/>
          <a:p>
            <a:endParaRPr lang="en-CA" altLang="en-US" smtClean="0"/>
          </a:p>
        </p:txBody>
      </p:sp>
    </p:spTree>
    <p:extLst>
      <p:ext uri="{BB962C8B-B14F-4D97-AF65-F5344CB8AC3E}">
        <p14:creationId xmlns:p14="http://schemas.microsoft.com/office/powerpoint/2010/main" val="188462586"/>
      </p:ext>
    </p:extLst>
  </p:cSld>
  <p:clrMapOvr>
    <a:overrideClrMapping bg1="lt1" tx1="dk1" bg2="lt2" tx2="dk2" accent1="accent1" accent2="accent2" accent3="accent3" accent4="accent4" accent5="accent5" accent6="accent6" hlink="hlink" folHlink="folHlink"/>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9538" name="Rectangle 2"/>
          <p:cNvSpPr>
            <a:spLocks noGrp="1" noRot="1" noChangeAspect="1" noChangeArrowheads="1" noTextEdit="1"/>
          </p:cNvSpPr>
          <p:nvPr>
            <p:ph type="sldImg"/>
          </p:nvPr>
        </p:nvSpPr>
        <p:spPr>
          <a:xfrm>
            <a:off x="1106488" y="696913"/>
            <a:ext cx="4648200" cy="3486150"/>
          </a:xfrm>
          <a:ln/>
        </p:spPr>
      </p:sp>
      <p:sp>
        <p:nvSpPr>
          <p:cNvPr id="449539" name="Rectangle 3"/>
          <p:cNvSpPr>
            <a:spLocks noGrp="1" noChangeArrowheads="1"/>
          </p:cNvSpPr>
          <p:nvPr>
            <p:ph type="body" idx="1"/>
          </p:nvPr>
        </p:nvSpPr>
        <p:spPr>
          <a:xfrm>
            <a:off x="915988" y="4416425"/>
            <a:ext cx="17883187" cy="841375"/>
          </a:xfrm>
        </p:spPr>
        <p:txBody>
          <a:bodyPr lIns="92294" tIns="46147" rIns="92294" bIns="46147"/>
          <a:lstStyle/>
          <a:p>
            <a:pPr eaLnBrk="1" hangingPunct="1">
              <a:buFontTx/>
              <a:buChar char="-"/>
              <a:defRPr/>
            </a:pPr>
            <a:r>
              <a:rPr lang="en-US" smtClean="0">
                <a:latin typeface="Arial" pitchFamily="34" charset="0"/>
                <a:ea typeface="MS PGothic" pitchFamily="34" charset="-128"/>
              </a:rPr>
              <a:t>Armstrong offers 2 configurations within this family of plant automation solutions</a:t>
            </a:r>
          </a:p>
          <a:p>
            <a:pPr eaLnBrk="1" hangingPunct="1">
              <a:buFontTx/>
              <a:buChar char="-"/>
              <a:defRPr/>
            </a:pPr>
            <a:r>
              <a:rPr lang="en-US" smtClean="0">
                <a:latin typeface="Arial" pitchFamily="34" charset="0"/>
                <a:ea typeface="MS PGothic" pitchFamily="34" charset="-128"/>
              </a:rPr>
              <a:t>We offer a plant level solution, the IPC 11550, and a building automation level solution, the OPTI-VISOR</a:t>
            </a:r>
          </a:p>
          <a:p>
            <a:pPr eaLnBrk="1" hangingPunct="1">
              <a:buFontTx/>
              <a:buChar char="-"/>
              <a:defRPr/>
            </a:pPr>
            <a:r>
              <a:rPr lang="en-US" smtClean="0">
                <a:latin typeface="Arial" pitchFamily="34" charset="0"/>
                <a:ea typeface="MS PGothic" pitchFamily="34" charset="-128"/>
              </a:rPr>
              <a:t>The IPC is a full plant automation solution that communications directly with the mechanical gear and instrumentation, and takes responsibility for the control instructions to the devices.</a:t>
            </a:r>
          </a:p>
          <a:p>
            <a:pPr eaLnBrk="1" hangingPunct="1">
              <a:buFontTx/>
              <a:buChar char="-"/>
              <a:defRPr/>
            </a:pPr>
            <a:r>
              <a:rPr lang="en-US" smtClean="0">
                <a:latin typeface="Arial" pitchFamily="34" charset="0"/>
                <a:ea typeface="MS PGothic" pitchFamily="34" charset="-128"/>
              </a:rPr>
              <a:t>The OPTI-VISOR control panel is an </a:t>
            </a:r>
            <a:r>
              <a:rPr lang="ja-JP" altLang="en-US" smtClean="0">
                <a:latin typeface="Arial" pitchFamily="34" charset="0"/>
                <a:ea typeface="MS PGothic" pitchFamily="34" charset="-128"/>
              </a:rPr>
              <a:t>“</a:t>
            </a:r>
            <a:r>
              <a:rPr lang="en-US" altLang="ja-JP" smtClean="0">
                <a:latin typeface="Arial" pitchFamily="34" charset="0"/>
                <a:ea typeface="MS PGothic" pitchFamily="34" charset="-128"/>
              </a:rPr>
              <a:t>advisor</a:t>
            </a:r>
            <a:r>
              <a:rPr lang="ja-JP" altLang="en-US" smtClean="0">
                <a:latin typeface="Arial" pitchFamily="34" charset="0"/>
                <a:ea typeface="MS PGothic" pitchFamily="34" charset="-128"/>
              </a:rPr>
              <a:t>”</a:t>
            </a:r>
            <a:r>
              <a:rPr lang="en-US" altLang="ja-JP" smtClean="0">
                <a:latin typeface="Arial" pitchFamily="34" charset="0"/>
                <a:ea typeface="MS PGothic" pitchFamily="34" charset="-128"/>
              </a:rPr>
              <a:t> to the existing building management system on how to optimally run the plant, best fan speed, best pump speed, etc.  The BAS remains responsible for the automation of the plant equipment and receiving data from instrumentation</a:t>
            </a:r>
          </a:p>
          <a:p>
            <a:pPr eaLnBrk="1" hangingPunct="1">
              <a:buFontTx/>
              <a:buChar char="-"/>
              <a:defRPr/>
            </a:pPr>
            <a:r>
              <a:rPr lang="en-US" smtClean="0">
                <a:latin typeface="Arial" pitchFamily="34" charset="0"/>
                <a:ea typeface="MS PGothic" pitchFamily="34" charset="-128"/>
              </a:rPr>
              <a:t>Both work on the all variable speed plant configuration and provide impressive paybacks on new project and retrofits</a:t>
            </a:r>
          </a:p>
        </p:txBody>
      </p:sp>
    </p:spTree>
    <p:extLst>
      <p:ext uri="{BB962C8B-B14F-4D97-AF65-F5344CB8AC3E}">
        <p14:creationId xmlns:p14="http://schemas.microsoft.com/office/powerpoint/2010/main" val="392982632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2"/>
          <p:cNvSpPr>
            <a:spLocks noGrp="1" noRot="1" noChangeAspect="1" noChangeArrowheads="1" noTextEdit="1"/>
          </p:cNvSpPr>
          <p:nvPr>
            <p:ph type="sldImg"/>
          </p:nvPr>
        </p:nvSpPr>
        <p:spPr>
          <a:noFill/>
          <a:extLs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sp>
      <p:sp>
        <p:nvSpPr>
          <p:cNvPr id="145411" name="Rectangle 3"/>
          <p:cNvSpPr>
            <a:spLocks noGrp="1" noChangeArrowheads="1"/>
          </p:cNvSpPr>
          <p:nvPr>
            <p:ph type="body" idx="1"/>
          </p:nvPr>
        </p:nvSpPr>
        <p:spPr>
          <a:noFill/>
          <a:extLs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a:lstStyle/>
          <a:p>
            <a:endParaRPr lang="en-CA" smtClean="0"/>
          </a:p>
        </p:txBody>
      </p:sp>
    </p:spTree>
    <p:extLst>
      <p:ext uri="{BB962C8B-B14F-4D97-AF65-F5344CB8AC3E}">
        <p14:creationId xmlns:p14="http://schemas.microsoft.com/office/powerpoint/2010/main" val="372381077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5682" name="Rectangle 2"/>
          <p:cNvSpPr>
            <a:spLocks noGrp="1" noRot="1" noChangeAspect="1" noChangeArrowheads="1" noTextEdit="1"/>
          </p:cNvSpPr>
          <p:nvPr>
            <p:ph type="sldImg"/>
          </p:nvPr>
        </p:nvSpPr>
        <p:spPr>
          <a:xfrm>
            <a:off x="1106488" y="696913"/>
            <a:ext cx="4648200" cy="3486150"/>
          </a:xfrm>
          <a:ln/>
        </p:spPr>
      </p:sp>
      <p:sp>
        <p:nvSpPr>
          <p:cNvPr id="455683" name="Rectangle 3"/>
          <p:cNvSpPr>
            <a:spLocks noGrp="1" noChangeArrowheads="1"/>
          </p:cNvSpPr>
          <p:nvPr>
            <p:ph type="body" idx="1"/>
          </p:nvPr>
        </p:nvSpPr>
        <p:spPr>
          <a:xfrm>
            <a:off x="915988" y="4416425"/>
            <a:ext cx="17883187" cy="841375"/>
          </a:xfrm>
        </p:spPr>
        <p:txBody>
          <a:bodyPr lIns="92294" tIns="46147" rIns="92294" bIns="46147"/>
          <a:lstStyle/>
          <a:p>
            <a:pPr eaLnBrk="1" hangingPunct="1">
              <a:defRPr/>
            </a:pPr>
            <a:r>
              <a:rPr lang="en-US" smtClean="0">
                <a:latin typeface="Arial" pitchFamily="34" charset="0"/>
                <a:ea typeface="MS PGothic" pitchFamily="34" charset="-128"/>
              </a:rPr>
              <a:t>The default screen, or screen saver is a performance screen for the complete plant, and each of the main pieces of equipment in the plant.</a:t>
            </a:r>
          </a:p>
          <a:p>
            <a:pPr eaLnBrk="1" hangingPunct="1">
              <a:defRPr/>
            </a:pPr>
            <a:endParaRPr lang="en-US" smtClean="0">
              <a:latin typeface="Arial" pitchFamily="34" charset="0"/>
              <a:ea typeface="MS PGothic" pitchFamily="34" charset="-128"/>
            </a:endParaRPr>
          </a:p>
          <a:p>
            <a:pPr eaLnBrk="1" hangingPunct="1">
              <a:defRPr/>
            </a:pPr>
            <a:r>
              <a:rPr lang="en-US" smtClean="0">
                <a:latin typeface="Arial" pitchFamily="34" charset="0"/>
                <a:ea typeface="MS PGothic" pitchFamily="34" charset="-128"/>
              </a:rPr>
              <a:t>This screen serves as a terrific training tool for the operator to observe the efficiency gains made by operating the plant in auto mode.  If the operator feels that he can do better, the operator can observe how big the efficiency gain is in auto mode compared to manual mode.</a:t>
            </a:r>
          </a:p>
          <a:p>
            <a:pPr eaLnBrk="1" hangingPunct="1">
              <a:defRPr/>
            </a:pPr>
            <a:r>
              <a:rPr lang="en-US" smtClean="0">
                <a:latin typeface="Arial" pitchFamily="34" charset="0"/>
                <a:ea typeface="MS PGothic" pitchFamily="34" charset="-128"/>
              </a:rPr>
              <a:t>The IPC 11550 ushers in a new era of user friendliness with a number of firsts.</a:t>
            </a:r>
          </a:p>
          <a:p>
            <a:pPr eaLnBrk="1" hangingPunct="1">
              <a:defRPr/>
            </a:pPr>
            <a:endParaRPr lang="en-US" smtClean="0">
              <a:latin typeface="Arial" pitchFamily="34" charset="0"/>
              <a:ea typeface="MS PGothic" pitchFamily="34" charset="-128"/>
            </a:endParaRPr>
          </a:p>
          <a:p>
            <a:pPr eaLnBrk="1" hangingPunct="1">
              <a:defRPr/>
            </a:pPr>
            <a:r>
              <a:rPr lang="en-US" smtClean="0">
                <a:latin typeface="Arial" pitchFamily="34" charset="0"/>
                <a:ea typeface="MS PGothic" pitchFamily="34" charset="-128"/>
              </a:rPr>
              <a:t>Like many other system schematic displays, the IPC has icon driven control that enables the user to simply touch the symbol on the screen and bring up a status display.  From the status display for that equipment, in this case we are showing a VIL pump, the operator can gather operating data and limits for that device.  IN addition, the operator can change the operating status of that equipment, for example it can be electronically locked our of the duty status rotation by selection the HOA control to the </a:t>
            </a:r>
            <a:r>
              <a:rPr lang="ja-JP" altLang="en-US" smtClean="0">
                <a:latin typeface="Arial" pitchFamily="34" charset="0"/>
                <a:ea typeface="MS PGothic" pitchFamily="34" charset="-128"/>
              </a:rPr>
              <a:t>“</a:t>
            </a:r>
            <a:r>
              <a:rPr lang="en-US" altLang="ja-JP" smtClean="0">
                <a:latin typeface="Arial" pitchFamily="34" charset="0"/>
                <a:ea typeface="MS PGothic" pitchFamily="34" charset="-128"/>
              </a:rPr>
              <a:t>off</a:t>
            </a:r>
            <a:r>
              <a:rPr lang="ja-JP" altLang="en-US" smtClean="0">
                <a:latin typeface="Arial" pitchFamily="34" charset="0"/>
                <a:ea typeface="MS PGothic" pitchFamily="34" charset="-128"/>
              </a:rPr>
              <a:t>”</a:t>
            </a:r>
            <a:r>
              <a:rPr lang="en-US" altLang="ja-JP" smtClean="0">
                <a:latin typeface="Arial" pitchFamily="34" charset="0"/>
                <a:ea typeface="MS PGothic" pitchFamily="34" charset="-128"/>
              </a:rPr>
              <a:t> position.  The device can be set to duty status 1,2,3 …, or as the standby piece of equipment.  The equipment may also be set to a fixed speed, such as 65% FS.  </a:t>
            </a:r>
          </a:p>
          <a:p>
            <a:pPr eaLnBrk="1" hangingPunct="1">
              <a:defRPr/>
            </a:pPr>
            <a:endParaRPr lang="en-US" smtClean="0">
              <a:latin typeface="Arial" pitchFamily="34" charset="0"/>
              <a:ea typeface="MS PGothic" pitchFamily="34" charset="-128"/>
            </a:endParaRPr>
          </a:p>
          <a:p>
            <a:pPr eaLnBrk="1" hangingPunct="1">
              <a:defRPr/>
            </a:pPr>
            <a:r>
              <a:rPr lang="en-US" smtClean="0">
                <a:latin typeface="Arial" pitchFamily="34" charset="0"/>
                <a:ea typeface="MS PGothic" pitchFamily="34" charset="-128"/>
              </a:rPr>
              <a:t>More interestingly, the IPC equipment screen has two additional screen buttons titled </a:t>
            </a:r>
            <a:r>
              <a:rPr lang="ja-JP" altLang="en-US" smtClean="0">
                <a:latin typeface="Arial" pitchFamily="34" charset="0"/>
                <a:ea typeface="MS PGothic" pitchFamily="34" charset="-128"/>
              </a:rPr>
              <a:t>“</a:t>
            </a:r>
            <a:r>
              <a:rPr lang="en-US" altLang="ja-JP" smtClean="0">
                <a:latin typeface="Arial" pitchFamily="34" charset="0"/>
                <a:ea typeface="MS PGothic" pitchFamily="34" charset="-128"/>
              </a:rPr>
              <a:t>nameplate data</a:t>
            </a:r>
            <a:r>
              <a:rPr lang="ja-JP" altLang="en-US" smtClean="0">
                <a:latin typeface="Arial" pitchFamily="34" charset="0"/>
                <a:ea typeface="MS PGothic" pitchFamily="34" charset="-128"/>
              </a:rPr>
              <a:t>”</a:t>
            </a:r>
            <a:r>
              <a:rPr lang="en-US" altLang="ja-JP" smtClean="0">
                <a:latin typeface="Arial" pitchFamily="34" charset="0"/>
                <a:ea typeface="MS PGothic" pitchFamily="34" charset="-128"/>
              </a:rPr>
              <a:t> and I&amp;O manual.  The name plate button will bring up all the name plate data on the screen, saving the operator from having to go down to the plant with a pen and pad to get the information.  The I&amp;O button brings up the operating manual in PDF format.  All of these functions are 100% available through the security encrypted web access license seats, 4 seats provided with each controller.  This enable the operator of multiple facilities the ability to receive a warning by email from our controller, log in and take the suspect equipment out of service to prevent catastrophic failure, and then look up the necessary service parts in the manual to have them ordered for the next day.  With more and more facilities have a single operator, this technology enables them to be in two places at once.</a:t>
            </a:r>
          </a:p>
          <a:p>
            <a:pPr eaLnBrk="1" hangingPunct="1">
              <a:defRPr/>
            </a:pPr>
            <a:endParaRPr lang="en-US" smtClean="0">
              <a:latin typeface="Arial" pitchFamily="34" charset="0"/>
              <a:ea typeface="MS PGothic" pitchFamily="34" charset="-128"/>
            </a:endParaRPr>
          </a:p>
          <a:p>
            <a:pPr eaLnBrk="1" hangingPunct="1">
              <a:defRPr/>
            </a:pPr>
            <a:endParaRPr lang="en-US" smtClean="0">
              <a:latin typeface="Arial" pitchFamily="34" charset="0"/>
              <a:ea typeface="MS PGothic" pitchFamily="34" charset="-128"/>
            </a:endParaRPr>
          </a:p>
        </p:txBody>
      </p:sp>
    </p:spTree>
    <p:extLst>
      <p:ext uri="{BB962C8B-B14F-4D97-AF65-F5344CB8AC3E}">
        <p14:creationId xmlns:p14="http://schemas.microsoft.com/office/powerpoint/2010/main" val="875377330"/>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1586" name="Rectangle 2"/>
          <p:cNvSpPr>
            <a:spLocks noGrp="1" noRot="1" noChangeAspect="1" noChangeArrowheads="1" noTextEdit="1"/>
          </p:cNvSpPr>
          <p:nvPr>
            <p:ph type="sldImg"/>
          </p:nvPr>
        </p:nvSpPr>
        <p:spPr>
          <a:xfrm>
            <a:off x="1106488" y="696913"/>
            <a:ext cx="4648200" cy="3486150"/>
          </a:xfrm>
          <a:ln/>
        </p:spPr>
      </p:sp>
      <p:sp>
        <p:nvSpPr>
          <p:cNvPr id="451587" name="Rectangle 3"/>
          <p:cNvSpPr>
            <a:spLocks noGrp="1" noChangeArrowheads="1"/>
          </p:cNvSpPr>
          <p:nvPr>
            <p:ph type="body" idx="1"/>
          </p:nvPr>
        </p:nvSpPr>
        <p:spPr/>
        <p:txBody>
          <a:bodyPr lIns="92294" tIns="46147" rIns="92294" bIns="46147"/>
          <a:lstStyle/>
          <a:p>
            <a:pPr eaLnBrk="1" hangingPunct="1">
              <a:buFontTx/>
              <a:buChar char="-"/>
              <a:defRPr/>
            </a:pPr>
            <a:r>
              <a:rPr lang="en-US">
                <a:ea typeface="ＭＳ Ｐゴシック" charset="0"/>
              </a:rPr>
              <a:t>We have developed a new series of control and product solutions that revolve around integrated control, one family of these is our line of all variable speed chilled water plant controls</a:t>
            </a:r>
          </a:p>
          <a:p>
            <a:pPr eaLnBrk="1" hangingPunct="1">
              <a:buFontTx/>
              <a:buChar char="-"/>
              <a:defRPr/>
            </a:pPr>
            <a:r>
              <a:rPr lang="en-US">
                <a:ea typeface="ＭＳ Ｐゴシック" charset="0"/>
              </a:rPr>
              <a:t>They offer up to 60% energy savings per year on the whole chiller plant, through the factory integration of a new control algorithm.</a:t>
            </a:r>
          </a:p>
          <a:p>
            <a:pPr eaLnBrk="1" hangingPunct="1">
              <a:buFontTx/>
              <a:buChar char="-"/>
              <a:defRPr/>
            </a:pPr>
            <a:r>
              <a:rPr lang="en-US">
                <a:ea typeface="ＭＳ Ｐゴシック" charset="0"/>
              </a:rPr>
              <a:t>These are robust factory built automation systems specific for a variety of chiller plant configurations, include all-variable speed plants: chillers, tower fans, CW pumps, and chilled water pumps.</a:t>
            </a:r>
          </a:p>
          <a:p>
            <a:pPr eaLnBrk="1" hangingPunct="1">
              <a:buFontTx/>
              <a:buChar char="-"/>
              <a:defRPr/>
            </a:pPr>
            <a:r>
              <a:rPr lang="en-US">
                <a:ea typeface="ＭＳ Ｐゴシック" charset="0"/>
              </a:rPr>
              <a:t>These are site configurable devices, during commissioning the installer is inputting process data such as number of chillers and capacity of chillers, as opposed to creating any site specific operating code.</a:t>
            </a:r>
          </a:p>
          <a:p>
            <a:pPr eaLnBrk="1" hangingPunct="1">
              <a:buFontTx/>
              <a:buChar char="-"/>
              <a:defRPr/>
            </a:pPr>
            <a:r>
              <a:rPr lang="en-US">
                <a:ea typeface="ＭＳ Ｐゴシック" charset="0"/>
              </a:rPr>
              <a:t>Important for your business is that they network with building automation systems, and enable remote access for your support of the customer relationship.</a:t>
            </a:r>
          </a:p>
        </p:txBody>
      </p:sp>
    </p:spTree>
    <p:extLst>
      <p:ext uri="{BB962C8B-B14F-4D97-AF65-F5344CB8AC3E}">
        <p14:creationId xmlns:p14="http://schemas.microsoft.com/office/powerpoint/2010/main" val="305086450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Rot="1" noChangeAspect="1" noChangeArrowheads="1" noTextEdit="1"/>
          </p:cNvSpPr>
          <p:nvPr>
            <p:ph type="sldImg"/>
          </p:nvPr>
        </p:nvSpPr>
        <p:spPr>
          <a:xfrm>
            <a:off x="1104900" y="696913"/>
            <a:ext cx="4648200" cy="3486150"/>
          </a:xfrm>
          <a:noFill/>
          <a:extLs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sp>
      <p:sp>
        <p:nvSpPr>
          <p:cNvPr id="109571" name="Rectangle 3"/>
          <p:cNvSpPr>
            <a:spLocks noGrp="1" noChangeArrowheads="1"/>
          </p:cNvSpPr>
          <p:nvPr>
            <p:ph type="body" idx="1"/>
          </p:nvPr>
        </p:nvSpPr>
        <p:spPr>
          <a:xfrm>
            <a:off x="914400" y="4416425"/>
            <a:ext cx="17884775" cy="841375"/>
          </a:xfrm>
          <a:noFill/>
          <a:extLs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a:lstStyle/>
          <a:p>
            <a:r>
              <a:rPr lang="en-US" altLang="en-US" smtClean="0"/>
              <a:t>The default screen, or screen saver is a performance screen for the complete plant, and each of the main pieces of equipment in the plant.</a:t>
            </a:r>
          </a:p>
          <a:p>
            <a:endParaRPr lang="en-US" altLang="en-US" smtClean="0"/>
          </a:p>
          <a:p>
            <a:r>
              <a:rPr lang="en-US" altLang="en-US" smtClean="0"/>
              <a:t>This screen serves as a terrific training tool for the operator to observe the efficiency gains made by operating the plant in auto mode.  If the operator feels that he can do better, the operator can observe how big the efficiency gain is in auto mode compared to manual mode.</a:t>
            </a:r>
          </a:p>
          <a:p>
            <a:r>
              <a:rPr lang="en-US" altLang="en-US" smtClean="0"/>
              <a:t>The IPC 11550 ushers in a new era of user friendliness with a number of firsts.</a:t>
            </a:r>
          </a:p>
          <a:p>
            <a:endParaRPr lang="en-US" altLang="en-US" smtClean="0"/>
          </a:p>
          <a:p>
            <a:r>
              <a:rPr lang="en-US" altLang="en-US" smtClean="0"/>
              <a:t>Like many other system schematic displays, the IPC has icon driven control that enables the user to simply touch the symbol on the screen and bring up a status display.  From the status display for that equipment, in this case we are showing a VIL pump, the operator can gather operating data and limits for that device.  IN addition, the operator can change the operating status of that equipment, for example it can be electronically locked our of the duty status rotation by selection the HOA control to the “off” position.  The device can be set to duty status 1,2,3 …, or as the standby piece of equipment.  The equipment may also be set to a fixed speed, such as 65% FS.  </a:t>
            </a:r>
          </a:p>
          <a:p>
            <a:endParaRPr lang="en-US" altLang="en-US" smtClean="0"/>
          </a:p>
          <a:p>
            <a:r>
              <a:rPr lang="en-US" altLang="en-US" smtClean="0"/>
              <a:t>More interestingly, the IPC equipment screen has two additional screen buttons titled “nameplate data” and I&amp;O manual.  The name plate button will bring up all the name plate data on the screen, saving the operator from having to go down to the plant with a pen and pad to get the information.  The I&amp;O button brings up the operating manual in PDF format.  All of these functions are 100% available through the security encrypted web access license seats, 4 seats provided with each controller.  This enable the operator of multiple facilities the ability to receive a warning by email from our controller, log in and take the suspect equipment out of service to prevent catastrophic failure, and then look up the necessary service parts in the manual to have them ordered for the next day.  With more and more facilities have a single operator, this technology enables them to be in two places at once.</a:t>
            </a:r>
          </a:p>
          <a:p>
            <a:endParaRPr lang="en-US" altLang="en-US" smtClean="0"/>
          </a:p>
          <a:p>
            <a:endParaRPr lang="en-US" altLang="en-US" smtClean="0"/>
          </a:p>
        </p:txBody>
      </p:sp>
    </p:spTree>
    <p:extLst>
      <p:ext uri="{BB962C8B-B14F-4D97-AF65-F5344CB8AC3E}">
        <p14:creationId xmlns:p14="http://schemas.microsoft.com/office/powerpoint/2010/main" val="3247946563"/>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Rot="1" noChangeAspect="1" noChangeArrowheads="1" noTextEdit="1"/>
          </p:cNvSpPr>
          <p:nvPr>
            <p:ph type="sldImg"/>
          </p:nvPr>
        </p:nvSpPr>
        <p:spPr>
          <a:xfrm>
            <a:off x="1104900" y="696913"/>
            <a:ext cx="4648200" cy="3486150"/>
          </a:xfrm>
          <a:noFill/>
          <a:extLs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sp>
      <p:sp>
        <p:nvSpPr>
          <p:cNvPr id="110595" name="Rectangle 3"/>
          <p:cNvSpPr>
            <a:spLocks noGrp="1" noChangeArrowheads="1"/>
          </p:cNvSpPr>
          <p:nvPr>
            <p:ph type="body" idx="1"/>
          </p:nvPr>
        </p:nvSpPr>
        <p:spPr>
          <a:xfrm>
            <a:off x="914400" y="4416425"/>
            <a:ext cx="17884775" cy="841375"/>
          </a:xfrm>
          <a:noFill/>
          <a:extLs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a:lstStyle/>
          <a:p>
            <a:endParaRPr lang="en-CA" altLang="en-US" dirty="0" smtClean="0"/>
          </a:p>
        </p:txBody>
      </p:sp>
    </p:spTree>
    <p:extLst>
      <p:ext uri="{BB962C8B-B14F-4D97-AF65-F5344CB8AC3E}">
        <p14:creationId xmlns:p14="http://schemas.microsoft.com/office/powerpoint/2010/main" val="3353518462"/>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Rot="1" noChangeAspect="1" noChangeArrowheads="1" noTextEdit="1"/>
          </p:cNvSpPr>
          <p:nvPr>
            <p:ph type="sldImg"/>
          </p:nvPr>
        </p:nvSpPr>
        <p:spPr>
          <a:xfrm>
            <a:off x="1108075" y="698500"/>
            <a:ext cx="4646613" cy="3484563"/>
          </a:xfrm>
          <a:noFill/>
          <a:extLs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sp>
      <p:sp>
        <p:nvSpPr>
          <p:cNvPr id="111619" name="Rectangle 3"/>
          <p:cNvSpPr>
            <a:spLocks noGrp="1" noChangeArrowheads="1"/>
          </p:cNvSpPr>
          <p:nvPr>
            <p:ph type="body" idx="1"/>
          </p:nvPr>
        </p:nvSpPr>
        <p:spPr>
          <a:xfrm>
            <a:off x="914400" y="4414838"/>
            <a:ext cx="5029200" cy="4183062"/>
          </a:xfrm>
          <a:noFill/>
          <a:extLs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a:lstStyle/>
          <a:p>
            <a:pPr>
              <a:lnSpc>
                <a:spcPct val="90000"/>
              </a:lnSpc>
            </a:pPr>
            <a:r>
              <a:rPr lang="en-US" altLang="en-US" smtClean="0"/>
              <a:t>The IPC 11550 ushers in a new era of user friendliness with a number of firsts.</a:t>
            </a:r>
          </a:p>
          <a:p>
            <a:pPr>
              <a:lnSpc>
                <a:spcPct val="90000"/>
              </a:lnSpc>
            </a:pPr>
            <a:endParaRPr lang="en-US" altLang="en-US" smtClean="0"/>
          </a:p>
          <a:p>
            <a:pPr>
              <a:lnSpc>
                <a:spcPct val="90000"/>
              </a:lnSpc>
            </a:pPr>
            <a:r>
              <a:rPr lang="en-US" altLang="en-US" smtClean="0"/>
              <a:t>Like many other system schematic displays, the IPC has icon driven control that enables the user to simply touch the symbol on the screen and bring up a status display.  From the status display for that equipment, in this case we are showing a VIL pump, the operator can gather operating data and limits for that device.  In addition, the operator can change the operating status of that equipment, for example it can be electronically locked our of the duty status rotation by selection the HOA control to the “off” position.  The device can be set to duty status 1,2,3 …, or as the standby piece of equipment.  The equipment may also be set to a fixed speed, such as 65% FS.  </a:t>
            </a:r>
          </a:p>
          <a:p>
            <a:pPr>
              <a:lnSpc>
                <a:spcPct val="90000"/>
              </a:lnSpc>
            </a:pPr>
            <a:endParaRPr lang="en-US" altLang="en-US" smtClean="0"/>
          </a:p>
          <a:p>
            <a:pPr>
              <a:lnSpc>
                <a:spcPct val="90000"/>
              </a:lnSpc>
            </a:pPr>
            <a:r>
              <a:rPr lang="en-US" altLang="en-US" smtClean="0"/>
              <a:t>More interestingly, the IPC equipment screen has two additional screen buttons titled “nameplate data” and I&amp;O manual.  The name plate button will bring up all the name plate data on the screen, saving the operator from having to go down to the plant with a pen and pad to get the information.  The I&amp;O button brings up the operating manual in PDF format.  All of these functions are 100% available through the security encrypted web access license seats, 4 seats provided with each controller.  This enables the operator of multiple facilities the ability to receive a warning by email from our controller, log in and take the suspect equipment out of service to prevent catastrophic failure, and then look up the necessary service parts in the manual to have them ordered for the next day.  With more and more facilities having a single operator, this technology enables them to be in two places at once.</a:t>
            </a:r>
          </a:p>
          <a:p>
            <a:pPr>
              <a:lnSpc>
                <a:spcPct val="90000"/>
              </a:lnSpc>
            </a:pPr>
            <a:endParaRPr lang="en-US" altLang="en-US" smtClean="0"/>
          </a:p>
        </p:txBody>
      </p:sp>
    </p:spTree>
    <p:extLst>
      <p:ext uri="{BB962C8B-B14F-4D97-AF65-F5344CB8AC3E}">
        <p14:creationId xmlns:p14="http://schemas.microsoft.com/office/powerpoint/2010/main" val="2425822532"/>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Rot="1" noChangeAspect="1" noChangeArrowheads="1" noTextEdit="1"/>
          </p:cNvSpPr>
          <p:nvPr>
            <p:ph type="sldImg"/>
          </p:nvPr>
        </p:nvSpPr>
        <p:spPr>
          <a:xfrm>
            <a:off x="1108075" y="698500"/>
            <a:ext cx="4646613" cy="3484563"/>
          </a:xfrm>
          <a:noFill/>
          <a:extLs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sp>
      <p:sp>
        <p:nvSpPr>
          <p:cNvPr id="112643" name="Rectangle 3"/>
          <p:cNvSpPr>
            <a:spLocks noGrp="1" noChangeArrowheads="1"/>
          </p:cNvSpPr>
          <p:nvPr>
            <p:ph type="body" idx="1"/>
          </p:nvPr>
        </p:nvSpPr>
        <p:spPr>
          <a:xfrm>
            <a:off x="914400" y="4414838"/>
            <a:ext cx="5029200" cy="4183062"/>
          </a:xfrm>
          <a:noFill/>
          <a:extLs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a:lstStyle/>
          <a:p>
            <a:r>
              <a:rPr lang="en-US" altLang="en-US" smtClean="0"/>
              <a:t>Each system comes with 20 standard trends, and a simple one button “data log” function that downloads all data by email in excel format.  Automatic emails are released on high and low level warnings.</a:t>
            </a:r>
          </a:p>
          <a:p>
            <a:endParaRPr lang="en-US" altLang="en-US" smtClean="0"/>
          </a:p>
          <a:p>
            <a:r>
              <a:rPr lang="en-US" altLang="en-US" smtClean="0"/>
              <a:t>When an alarm is received the operator can go to the alarm screen and touch the recent alarm description to receive a list of possible causes of the alarm to aid him in taking corrective action in what might be a highly stressed emotional state.</a:t>
            </a:r>
          </a:p>
          <a:p>
            <a:endParaRPr lang="en-US" altLang="en-US" smtClean="0"/>
          </a:p>
        </p:txBody>
      </p:sp>
    </p:spTree>
    <p:extLst>
      <p:ext uri="{BB962C8B-B14F-4D97-AF65-F5344CB8AC3E}">
        <p14:creationId xmlns:p14="http://schemas.microsoft.com/office/powerpoint/2010/main" val="42471948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46083" name="Notes Placeholder 2"/>
          <p:cNvSpPr>
            <a:spLocks noGrp="1"/>
          </p:cNvSpPr>
          <p:nvPr>
            <p:ph type="body" idx="1"/>
          </p:nvPr>
        </p:nvSpPr>
        <p:spPr>
          <a:noFill/>
        </p:spPr>
        <p:txBody>
          <a:bodyPr/>
          <a:lstStyle/>
          <a:p>
            <a:r>
              <a:rPr lang="en-CA" altLang="en-US" smtClean="0"/>
              <a:t>Parallel Sensorlesss Technology with Design Envelope Pumps </a:t>
            </a:r>
          </a:p>
          <a:p>
            <a:r>
              <a:rPr lang="en-CA" altLang="en-US" smtClean="0"/>
              <a:t>Multi zone feedback control </a:t>
            </a:r>
          </a:p>
          <a:p>
            <a:r>
              <a:rPr lang="en-CA" altLang="en-US" smtClean="0"/>
              <a:t>Enhanced Control Capabilities and performance data for Optimized Staging of pumps </a:t>
            </a:r>
          </a:p>
          <a:p>
            <a:r>
              <a:rPr lang="en-CA" altLang="en-US" smtClean="0"/>
              <a:t>Easy selection as a pre-engineered catalogue offering </a:t>
            </a:r>
          </a:p>
          <a:p>
            <a:r>
              <a:rPr lang="en-CA" altLang="en-US" smtClean="0"/>
              <a:t>Support for full serial communication using industry standard protocols </a:t>
            </a:r>
          </a:p>
          <a:p>
            <a:r>
              <a:rPr lang="en-CA" altLang="en-US" smtClean="0"/>
              <a:t>Integration with a new or existing HVAC system, operating either in a standalone mode, or through the building automation system  </a:t>
            </a:r>
          </a:p>
          <a:p>
            <a:endParaRPr lang="en-CA" altLang="en-US" smtClean="0"/>
          </a:p>
        </p:txBody>
      </p:sp>
      <p:sp>
        <p:nvSpPr>
          <p:cNvPr id="46084" name="Slide Number Placeholder 3"/>
          <p:cNvSpPr>
            <a:spLocks noGrp="1"/>
          </p:cNvSpPr>
          <p:nvPr>
            <p:ph type="sldNum" sz="quarter" idx="5"/>
          </p:nvPr>
        </p:nvSpPr>
        <p:spPr>
          <a:noFill/>
        </p:spPr>
        <p:txBody>
          <a:bodyPr/>
          <a:lstStyle>
            <a:lvl1pPr defTabSz="931863" eaLnBrk="0" hangingPunct="0">
              <a:spcBef>
                <a:spcPct val="30000"/>
              </a:spcBef>
              <a:defRPr sz="1200">
                <a:solidFill>
                  <a:schemeClr val="tx1"/>
                </a:solidFill>
                <a:latin typeface="Arial" charset="0"/>
                <a:cs typeface="Arial" charset="0"/>
              </a:defRPr>
            </a:lvl1pPr>
            <a:lvl2pPr marL="742950" indent="-285750" defTabSz="931863" eaLnBrk="0" hangingPunct="0">
              <a:spcBef>
                <a:spcPct val="30000"/>
              </a:spcBef>
              <a:defRPr sz="1200">
                <a:solidFill>
                  <a:schemeClr val="tx1"/>
                </a:solidFill>
                <a:latin typeface="Arial" charset="0"/>
                <a:cs typeface="Arial" charset="0"/>
              </a:defRPr>
            </a:lvl2pPr>
            <a:lvl3pPr marL="1143000" indent="-228600" defTabSz="931863" eaLnBrk="0" hangingPunct="0">
              <a:spcBef>
                <a:spcPct val="30000"/>
              </a:spcBef>
              <a:defRPr sz="1200">
                <a:solidFill>
                  <a:schemeClr val="tx1"/>
                </a:solidFill>
                <a:latin typeface="Arial" charset="0"/>
                <a:cs typeface="Arial" charset="0"/>
              </a:defRPr>
            </a:lvl3pPr>
            <a:lvl4pPr marL="1600200" indent="-228600" defTabSz="931863" eaLnBrk="0" hangingPunct="0">
              <a:spcBef>
                <a:spcPct val="30000"/>
              </a:spcBef>
              <a:defRPr sz="1200">
                <a:solidFill>
                  <a:schemeClr val="tx1"/>
                </a:solidFill>
                <a:latin typeface="Arial" charset="0"/>
                <a:cs typeface="Arial" charset="0"/>
              </a:defRPr>
            </a:lvl4pPr>
            <a:lvl5pPr marL="2057400" indent="-228600" defTabSz="931863" eaLnBrk="0" hangingPunct="0">
              <a:spcBef>
                <a:spcPct val="30000"/>
              </a:spcBef>
              <a:defRPr sz="1200">
                <a:solidFill>
                  <a:schemeClr val="tx1"/>
                </a:solidFill>
                <a:latin typeface="Arial" charset="0"/>
                <a:cs typeface="Arial" charset="0"/>
              </a:defRPr>
            </a:lvl5pPr>
            <a:lvl6pPr marL="2514600" indent="-228600" defTabSz="931863" eaLnBrk="0" fontAlgn="base" hangingPunct="0">
              <a:spcBef>
                <a:spcPct val="30000"/>
              </a:spcBef>
              <a:spcAft>
                <a:spcPct val="0"/>
              </a:spcAft>
              <a:defRPr sz="1200">
                <a:solidFill>
                  <a:schemeClr val="tx1"/>
                </a:solidFill>
                <a:latin typeface="Arial" charset="0"/>
                <a:cs typeface="Arial" charset="0"/>
              </a:defRPr>
            </a:lvl6pPr>
            <a:lvl7pPr marL="2971800" indent="-228600" defTabSz="931863" eaLnBrk="0" fontAlgn="base" hangingPunct="0">
              <a:spcBef>
                <a:spcPct val="30000"/>
              </a:spcBef>
              <a:spcAft>
                <a:spcPct val="0"/>
              </a:spcAft>
              <a:defRPr sz="1200">
                <a:solidFill>
                  <a:schemeClr val="tx1"/>
                </a:solidFill>
                <a:latin typeface="Arial" charset="0"/>
                <a:cs typeface="Arial" charset="0"/>
              </a:defRPr>
            </a:lvl7pPr>
            <a:lvl8pPr marL="3429000" indent="-228600" defTabSz="931863" eaLnBrk="0" fontAlgn="base" hangingPunct="0">
              <a:spcBef>
                <a:spcPct val="30000"/>
              </a:spcBef>
              <a:spcAft>
                <a:spcPct val="0"/>
              </a:spcAft>
              <a:defRPr sz="1200">
                <a:solidFill>
                  <a:schemeClr val="tx1"/>
                </a:solidFill>
                <a:latin typeface="Arial" charset="0"/>
                <a:cs typeface="Arial" charset="0"/>
              </a:defRPr>
            </a:lvl8pPr>
            <a:lvl9pPr marL="3886200" indent="-228600" defTabSz="931863" eaLnBrk="0" fontAlgn="base" hangingPunct="0">
              <a:spcBef>
                <a:spcPct val="30000"/>
              </a:spcBef>
              <a:spcAft>
                <a:spcPct val="0"/>
              </a:spcAft>
              <a:defRPr sz="1200">
                <a:solidFill>
                  <a:schemeClr val="tx1"/>
                </a:solidFill>
                <a:latin typeface="Arial" charset="0"/>
                <a:cs typeface="Arial" charset="0"/>
              </a:defRPr>
            </a:lvl9pPr>
          </a:lstStyle>
          <a:p>
            <a:pPr eaLnBrk="1" hangingPunct="1">
              <a:spcBef>
                <a:spcPct val="0"/>
              </a:spcBef>
            </a:pPr>
            <a:fld id="{FB415775-CBB9-474D-A967-D07A3A772056}" type="slidenum">
              <a:rPr lang="en-US" altLang="en-US" smtClean="0"/>
              <a:pPr eaLnBrk="1" hangingPunct="1">
                <a:spcBef>
                  <a:spcPct val="0"/>
                </a:spcBef>
              </a:pPr>
              <a:t>22</a:t>
            </a:fld>
            <a:endParaRPr lang="en-US" altLang="en-US" smtClean="0"/>
          </a:p>
        </p:txBody>
      </p:sp>
    </p:spTree>
    <p:extLst>
      <p:ext uri="{BB962C8B-B14F-4D97-AF65-F5344CB8AC3E}">
        <p14:creationId xmlns:p14="http://schemas.microsoft.com/office/powerpoint/2010/main" val="1958464826"/>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4834" name="Rectangle 2"/>
          <p:cNvSpPr>
            <a:spLocks noGrp="1" noRot="1" noChangeAspect="1" noChangeArrowheads="1" noTextEdit="1"/>
          </p:cNvSpPr>
          <p:nvPr>
            <p:ph type="sldImg"/>
          </p:nvPr>
        </p:nvSpPr>
        <p:spPr>
          <a:xfrm>
            <a:off x="1106488" y="696913"/>
            <a:ext cx="4648200" cy="3486150"/>
          </a:xfrm>
          <a:ln/>
        </p:spPr>
      </p:sp>
      <p:sp>
        <p:nvSpPr>
          <p:cNvPr id="504835" name="Rectangle 3"/>
          <p:cNvSpPr>
            <a:spLocks noGrp="1" noChangeArrowheads="1"/>
          </p:cNvSpPr>
          <p:nvPr>
            <p:ph type="body" idx="1"/>
          </p:nvPr>
        </p:nvSpPr>
        <p:spPr/>
        <p:txBody>
          <a:bodyPr/>
          <a:lstStyle/>
          <a:p>
            <a:pPr eaLnBrk="1" hangingPunct="1">
              <a:defRPr/>
            </a:pPr>
            <a:r>
              <a:rPr lang="en-US" smtClean="0">
                <a:latin typeface="Arial" pitchFamily="34" charset="0"/>
              </a:rPr>
              <a:t>In today</a:t>
            </a:r>
            <a:r>
              <a:rPr lang="ja-JP" altLang="en-US" smtClean="0">
                <a:latin typeface="Arial" pitchFamily="34" charset="0"/>
              </a:rPr>
              <a:t>’</a:t>
            </a:r>
            <a:r>
              <a:rPr lang="en-US" altLang="ja-JP" smtClean="0">
                <a:latin typeface="Arial" pitchFamily="34" charset="0"/>
              </a:rPr>
              <a:t>s ever changing environment, there is a need for controls that are flexible, can respond quickly to changes and can easily adapt to new building requirements. </a:t>
            </a:r>
          </a:p>
          <a:p>
            <a:pPr eaLnBrk="1" hangingPunct="1">
              <a:defRPr/>
            </a:pPr>
            <a:endParaRPr lang="en-US" smtClean="0">
              <a:latin typeface="Arial" pitchFamily="34" charset="0"/>
            </a:endParaRPr>
          </a:p>
          <a:p>
            <a:pPr eaLnBrk="1" hangingPunct="1">
              <a:defRPr/>
            </a:pPr>
            <a:r>
              <a:rPr lang="en-US" smtClean="0">
                <a:latin typeface="Arial" pitchFamily="34" charset="0"/>
              </a:rPr>
              <a:t>The IPC 11550 system is chilled water plant control system like no other.</a:t>
            </a:r>
          </a:p>
          <a:p>
            <a:pPr eaLnBrk="1" hangingPunct="1">
              <a:defRPr/>
            </a:pPr>
            <a:endParaRPr lang="en-US" smtClean="0">
              <a:latin typeface="Arial" pitchFamily="34" charset="0"/>
            </a:endParaRPr>
          </a:p>
          <a:p>
            <a:pPr eaLnBrk="1" hangingPunct="1">
              <a:defRPr/>
            </a:pPr>
            <a:r>
              <a:rPr lang="en-US" smtClean="0">
                <a:latin typeface="Arial" pitchFamily="34" charset="0"/>
              </a:rPr>
              <a:t>It is a standalone solution that can work in harmony with a building automation system and a chiller control system, or it can be installed on its own and offer the customer more benefits than the two other approaches.</a:t>
            </a:r>
          </a:p>
          <a:p>
            <a:pPr eaLnBrk="1" hangingPunct="1">
              <a:defRPr/>
            </a:pPr>
            <a:endParaRPr lang="en-US" smtClean="0">
              <a:latin typeface="Arial" pitchFamily="34" charset="0"/>
            </a:endParaRPr>
          </a:p>
          <a:p>
            <a:pPr eaLnBrk="1" hangingPunct="1">
              <a:defRPr/>
            </a:pPr>
            <a:r>
              <a:rPr lang="en-US" smtClean="0">
                <a:latin typeface="Arial" pitchFamily="34" charset="0"/>
              </a:rPr>
              <a:t>What is really exciting about the IPC 11550 System is that it offers the chilled water plant designer the opportunity to implement an </a:t>
            </a:r>
            <a:r>
              <a:rPr lang="ja-JP" altLang="en-US" smtClean="0">
                <a:latin typeface="Arial" pitchFamily="34" charset="0"/>
              </a:rPr>
              <a:t>“</a:t>
            </a:r>
            <a:r>
              <a:rPr lang="en-US" altLang="ja-JP" smtClean="0">
                <a:latin typeface="Arial" pitchFamily="34" charset="0"/>
              </a:rPr>
              <a:t>all-variable</a:t>
            </a:r>
            <a:r>
              <a:rPr lang="ja-JP" altLang="en-US" smtClean="0">
                <a:latin typeface="Arial" pitchFamily="34" charset="0"/>
              </a:rPr>
              <a:t>”</a:t>
            </a:r>
            <a:r>
              <a:rPr lang="en-US" altLang="ja-JP" smtClean="0">
                <a:latin typeface="Arial" pitchFamily="34" charset="0"/>
              </a:rPr>
              <a:t> speed plant, with a standard </a:t>
            </a:r>
            <a:r>
              <a:rPr lang="ja-JP" altLang="en-US" smtClean="0">
                <a:latin typeface="Arial" pitchFamily="34" charset="0"/>
              </a:rPr>
              <a:t>“</a:t>
            </a:r>
            <a:r>
              <a:rPr lang="en-US" altLang="ja-JP" smtClean="0">
                <a:latin typeface="Arial" pitchFamily="34" charset="0"/>
              </a:rPr>
              <a:t>off-the shelf</a:t>
            </a:r>
            <a:r>
              <a:rPr lang="ja-JP" altLang="en-US" smtClean="0">
                <a:latin typeface="Arial" pitchFamily="34" charset="0"/>
              </a:rPr>
              <a:t>”</a:t>
            </a:r>
            <a:r>
              <a:rPr lang="en-US" altLang="ja-JP" smtClean="0">
                <a:latin typeface="Arial" pitchFamily="34" charset="0"/>
              </a:rPr>
              <a:t> product.  As a product, the IPC 11550 offers all the benefits that come with a manufacturers solution, versus a project specific controller, such as: ease of replacement parts, ease of troubleshooting, ease of modification through field adjustable parameters, ease of service and wide spread warranty support, mass produced economies of scale, and a high degree of rigor in the testing and approving of the product design and its </a:t>
            </a:r>
            <a:r>
              <a:rPr lang="ja-JP" altLang="en-US" smtClean="0">
                <a:latin typeface="Arial" pitchFamily="34" charset="0"/>
              </a:rPr>
              <a:t>“</a:t>
            </a:r>
            <a:r>
              <a:rPr lang="en-US" altLang="ja-JP" smtClean="0">
                <a:latin typeface="Arial" pitchFamily="34" charset="0"/>
              </a:rPr>
              <a:t>robustness</a:t>
            </a:r>
            <a:r>
              <a:rPr lang="ja-JP" altLang="en-US" smtClean="0">
                <a:latin typeface="Arial" pitchFamily="34" charset="0"/>
              </a:rPr>
              <a:t>”</a:t>
            </a:r>
            <a:r>
              <a:rPr lang="en-US" altLang="ja-JP" smtClean="0">
                <a:latin typeface="Arial" pitchFamily="34" charset="0"/>
              </a:rPr>
              <a:t>.</a:t>
            </a:r>
          </a:p>
          <a:p>
            <a:pPr eaLnBrk="1" hangingPunct="1">
              <a:defRPr/>
            </a:pPr>
            <a:endParaRPr lang="en-US" smtClean="0">
              <a:latin typeface="Arial" pitchFamily="34" charset="0"/>
            </a:endParaRPr>
          </a:p>
          <a:p>
            <a:pPr eaLnBrk="1" hangingPunct="1">
              <a:defRPr/>
            </a:pPr>
            <a:r>
              <a:rPr lang="en-US" smtClean="0">
                <a:latin typeface="Arial" pitchFamily="34" charset="0"/>
              </a:rPr>
              <a:t>The IPC 11550 couldn</a:t>
            </a:r>
            <a:r>
              <a:rPr lang="ja-JP" altLang="en-US" smtClean="0">
                <a:latin typeface="Arial" pitchFamily="34" charset="0"/>
              </a:rPr>
              <a:t>’</a:t>
            </a:r>
            <a:r>
              <a:rPr lang="en-US" altLang="ja-JP" smtClean="0">
                <a:latin typeface="Arial" pitchFamily="34" charset="0"/>
              </a:rPr>
              <a:t>t come at a better time.  Our global community has an ever increasing priority towards the environment, energy savings, and an expectation from us, the design community, to include those responsibilities in our profession.  The patented control algorithm in the IPC 11550 system, enables us to design all variable speed plants that will use 60% less energy, on an annual average basis, than the current standard design practice.  This is for a complete water-cooled chiller plant, including the tower fans, condenser water pumps, the chiller, and the chilled water pumps.</a:t>
            </a:r>
          </a:p>
          <a:p>
            <a:pPr eaLnBrk="1" hangingPunct="1">
              <a:defRPr/>
            </a:pPr>
            <a:endParaRPr lang="en-US" smtClean="0">
              <a:latin typeface="Arial" pitchFamily="34" charset="0"/>
            </a:endParaRPr>
          </a:p>
          <a:p>
            <a:pPr eaLnBrk="1" hangingPunct="1">
              <a:defRPr/>
            </a:pPr>
            <a:r>
              <a:rPr lang="en-US" smtClean="0">
                <a:latin typeface="Arial" pitchFamily="34" charset="0"/>
              </a:rPr>
              <a:t>The way we achieve this new method of control is through the leveraging of micro-processor technology and IT networks.  High tech solutions are creeping more and more into our every day lives, in the way we listen to music, using an I-pod or MP3 file instead of spinning a vinyl album, there is a new car on the market that offers the capability to store over 3000 songs on the vehicles resident memory, imagine how many cassette</a:t>
            </a:r>
            <a:r>
              <a:rPr lang="ja-JP" altLang="en-US" smtClean="0">
                <a:latin typeface="Arial" pitchFamily="34" charset="0"/>
              </a:rPr>
              <a:t>’</a:t>
            </a:r>
            <a:r>
              <a:rPr lang="en-US" altLang="ja-JP" smtClean="0">
                <a:latin typeface="Arial" pitchFamily="34" charset="0"/>
              </a:rPr>
              <a:t>s or CDs you would need.  More closer to our industry,  (next slide)</a:t>
            </a:r>
          </a:p>
          <a:p>
            <a:pPr eaLnBrk="1" hangingPunct="1">
              <a:defRPr/>
            </a:pPr>
            <a:endParaRPr lang="en-US" smtClean="0">
              <a:latin typeface="Arial" pitchFamily="34" charset="0"/>
            </a:endParaRPr>
          </a:p>
        </p:txBody>
      </p:sp>
    </p:spTree>
    <p:extLst>
      <p:ext uri="{BB962C8B-B14F-4D97-AF65-F5344CB8AC3E}">
        <p14:creationId xmlns:p14="http://schemas.microsoft.com/office/powerpoint/2010/main" val="1646154512"/>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4834" name="Rectangle 2"/>
          <p:cNvSpPr>
            <a:spLocks noGrp="1" noRot="1" noChangeAspect="1" noChangeArrowheads="1" noTextEdit="1"/>
          </p:cNvSpPr>
          <p:nvPr>
            <p:ph type="sldImg"/>
          </p:nvPr>
        </p:nvSpPr>
        <p:spPr>
          <a:xfrm>
            <a:off x="1106488" y="696913"/>
            <a:ext cx="4648200" cy="3486150"/>
          </a:xfrm>
          <a:ln/>
        </p:spPr>
      </p:sp>
      <p:sp>
        <p:nvSpPr>
          <p:cNvPr id="504835" name="Rectangle 3"/>
          <p:cNvSpPr>
            <a:spLocks noGrp="1" noChangeArrowheads="1"/>
          </p:cNvSpPr>
          <p:nvPr>
            <p:ph type="body" idx="1"/>
          </p:nvPr>
        </p:nvSpPr>
        <p:spPr/>
        <p:txBody>
          <a:bodyPr/>
          <a:lstStyle/>
          <a:p>
            <a:pPr eaLnBrk="1" hangingPunct="1">
              <a:defRPr/>
            </a:pPr>
            <a:r>
              <a:rPr lang="en-US" smtClean="0">
                <a:latin typeface="Arial" pitchFamily="34" charset="0"/>
              </a:rPr>
              <a:t>In today</a:t>
            </a:r>
            <a:r>
              <a:rPr lang="ja-JP" altLang="en-US" smtClean="0">
                <a:latin typeface="Arial" pitchFamily="34" charset="0"/>
              </a:rPr>
              <a:t>’</a:t>
            </a:r>
            <a:r>
              <a:rPr lang="en-US" altLang="ja-JP" smtClean="0">
                <a:latin typeface="Arial" pitchFamily="34" charset="0"/>
              </a:rPr>
              <a:t>s ever changing environment, there is a need for controls that are flexible, can respond quickly to changes and can easily adapt to new building requirements. </a:t>
            </a:r>
          </a:p>
          <a:p>
            <a:pPr eaLnBrk="1" hangingPunct="1">
              <a:defRPr/>
            </a:pPr>
            <a:endParaRPr lang="en-US" smtClean="0">
              <a:latin typeface="Arial" pitchFamily="34" charset="0"/>
            </a:endParaRPr>
          </a:p>
          <a:p>
            <a:pPr eaLnBrk="1" hangingPunct="1">
              <a:defRPr/>
            </a:pPr>
            <a:r>
              <a:rPr lang="en-US" smtClean="0">
                <a:latin typeface="Arial" pitchFamily="34" charset="0"/>
              </a:rPr>
              <a:t>The IPC 11550 system is chilled water plant control system like no other.</a:t>
            </a:r>
          </a:p>
          <a:p>
            <a:pPr eaLnBrk="1" hangingPunct="1">
              <a:defRPr/>
            </a:pPr>
            <a:endParaRPr lang="en-US" smtClean="0">
              <a:latin typeface="Arial" pitchFamily="34" charset="0"/>
            </a:endParaRPr>
          </a:p>
          <a:p>
            <a:pPr eaLnBrk="1" hangingPunct="1">
              <a:defRPr/>
            </a:pPr>
            <a:r>
              <a:rPr lang="en-US" smtClean="0">
                <a:latin typeface="Arial" pitchFamily="34" charset="0"/>
              </a:rPr>
              <a:t>It is a standalone solution that can work in harmony with a building automation system and a chiller control system, or it can be installed on its own and offer the customer more benefits than the two other approaches.</a:t>
            </a:r>
          </a:p>
          <a:p>
            <a:pPr eaLnBrk="1" hangingPunct="1">
              <a:defRPr/>
            </a:pPr>
            <a:endParaRPr lang="en-US" smtClean="0">
              <a:latin typeface="Arial" pitchFamily="34" charset="0"/>
            </a:endParaRPr>
          </a:p>
          <a:p>
            <a:pPr eaLnBrk="1" hangingPunct="1">
              <a:defRPr/>
            </a:pPr>
            <a:r>
              <a:rPr lang="en-US" smtClean="0">
                <a:latin typeface="Arial" pitchFamily="34" charset="0"/>
              </a:rPr>
              <a:t>What is really exciting about the IPC 11550 System is that it offers the chilled water plant designer the opportunity to implement an </a:t>
            </a:r>
            <a:r>
              <a:rPr lang="ja-JP" altLang="en-US" smtClean="0">
                <a:latin typeface="Arial" pitchFamily="34" charset="0"/>
              </a:rPr>
              <a:t>“</a:t>
            </a:r>
            <a:r>
              <a:rPr lang="en-US" altLang="ja-JP" smtClean="0">
                <a:latin typeface="Arial" pitchFamily="34" charset="0"/>
              </a:rPr>
              <a:t>all-variable</a:t>
            </a:r>
            <a:r>
              <a:rPr lang="ja-JP" altLang="en-US" smtClean="0">
                <a:latin typeface="Arial" pitchFamily="34" charset="0"/>
              </a:rPr>
              <a:t>”</a:t>
            </a:r>
            <a:r>
              <a:rPr lang="en-US" altLang="ja-JP" smtClean="0">
                <a:latin typeface="Arial" pitchFamily="34" charset="0"/>
              </a:rPr>
              <a:t> speed plant, with a standard </a:t>
            </a:r>
            <a:r>
              <a:rPr lang="ja-JP" altLang="en-US" smtClean="0">
                <a:latin typeface="Arial" pitchFamily="34" charset="0"/>
              </a:rPr>
              <a:t>“</a:t>
            </a:r>
            <a:r>
              <a:rPr lang="en-US" altLang="ja-JP" smtClean="0">
                <a:latin typeface="Arial" pitchFamily="34" charset="0"/>
              </a:rPr>
              <a:t>off-the shelf</a:t>
            </a:r>
            <a:r>
              <a:rPr lang="ja-JP" altLang="en-US" smtClean="0">
                <a:latin typeface="Arial" pitchFamily="34" charset="0"/>
              </a:rPr>
              <a:t>”</a:t>
            </a:r>
            <a:r>
              <a:rPr lang="en-US" altLang="ja-JP" smtClean="0">
                <a:latin typeface="Arial" pitchFamily="34" charset="0"/>
              </a:rPr>
              <a:t> product.  As a product, the IPC 11550 offers all the benefits that come with a manufacturers solution, versus a project specific controller, such as: ease of replacement parts, ease of troubleshooting, ease of modification through field adjustable parameters, ease of service and wide spread warranty support, mass produced economies of scale, and a high degree of rigor in the testing and approving of the product design and its </a:t>
            </a:r>
            <a:r>
              <a:rPr lang="ja-JP" altLang="en-US" smtClean="0">
                <a:latin typeface="Arial" pitchFamily="34" charset="0"/>
              </a:rPr>
              <a:t>“</a:t>
            </a:r>
            <a:r>
              <a:rPr lang="en-US" altLang="ja-JP" smtClean="0">
                <a:latin typeface="Arial" pitchFamily="34" charset="0"/>
              </a:rPr>
              <a:t>robustness</a:t>
            </a:r>
            <a:r>
              <a:rPr lang="ja-JP" altLang="en-US" smtClean="0">
                <a:latin typeface="Arial" pitchFamily="34" charset="0"/>
              </a:rPr>
              <a:t>”</a:t>
            </a:r>
            <a:r>
              <a:rPr lang="en-US" altLang="ja-JP" smtClean="0">
                <a:latin typeface="Arial" pitchFamily="34" charset="0"/>
              </a:rPr>
              <a:t>.</a:t>
            </a:r>
          </a:p>
          <a:p>
            <a:pPr eaLnBrk="1" hangingPunct="1">
              <a:defRPr/>
            </a:pPr>
            <a:endParaRPr lang="en-US" smtClean="0">
              <a:latin typeface="Arial" pitchFamily="34" charset="0"/>
            </a:endParaRPr>
          </a:p>
          <a:p>
            <a:pPr eaLnBrk="1" hangingPunct="1">
              <a:defRPr/>
            </a:pPr>
            <a:r>
              <a:rPr lang="en-US" smtClean="0">
                <a:latin typeface="Arial" pitchFamily="34" charset="0"/>
              </a:rPr>
              <a:t>The IPC 11550 couldn</a:t>
            </a:r>
            <a:r>
              <a:rPr lang="ja-JP" altLang="en-US" smtClean="0">
                <a:latin typeface="Arial" pitchFamily="34" charset="0"/>
              </a:rPr>
              <a:t>’</a:t>
            </a:r>
            <a:r>
              <a:rPr lang="en-US" altLang="ja-JP" smtClean="0">
                <a:latin typeface="Arial" pitchFamily="34" charset="0"/>
              </a:rPr>
              <a:t>t come at a better time.  Our global community has an ever increasing priority towards the environment, energy savings, and an expectation from us, the design community, to include those responsibilities in our profession.  The patented control algorithm in the IPC 11550 system, enables us to design all variable speed plants that will use 60% less energy, on an annual average basis, than the current standard design practice.  This is for a complete water-cooled chiller plant, including the tower fans, condenser water pumps, the chiller, and the chilled water pumps.</a:t>
            </a:r>
          </a:p>
          <a:p>
            <a:pPr eaLnBrk="1" hangingPunct="1">
              <a:defRPr/>
            </a:pPr>
            <a:endParaRPr lang="en-US" smtClean="0">
              <a:latin typeface="Arial" pitchFamily="34" charset="0"/>
            </a:endParaRPr>
          </a:p>
          <a:p>
            <a:pPr eaLnBrk="1" hangingPunct="1">
              <a:defRPr/>
            </a:pPr>
            <a:r>
              <a:rPr lang="en-US" smtClean="0">
                <a:latin typeface="Arial" pitchFamily="34" charset="0"/>
              </a:rPr>
              <a:t>The way we achieve this new method of control is through the leveraging of micro-processor technology and IT networks.  High tech solutions are creeping more and more into our every day lives, in the way we listen to music, using an I-pod or MP3 file instead of spinning a vinyl album, there is a new car on the market that offers the capability to store over 3000 songs on the vehicles resident memory, imagine how many cassette</a:t>
            </a:r>
            <a:r>
              <a:rPr lang="ja-JP" altLang="en-US" smtClean="0">
                <a:latin typeface="Arial" pitchFamily="34" charset="0"/>
              </a:rPr>
              <a:t>’</a:t>
            </a:r>
            <a:r>
              <a:rPr lang="en-US" altLang="ja-JP" smtClean="0">
                <a:latin typeface="Arial" pitchFamily="34" charset="0"/>
              </a:rPr>
              <a:t>s or CDs you would need.  More closer to our industry,  (next slide)</a:t>
            </a:r>
          </a:p>
          <a:p>
            <a:pPr eaLnBrk="1" hangingPunct="1">
              <a:defRPr/>
            </a:pPr>
            <a:endParaRPr lang="en-US" smtClean="0">
              <a:latin typeface="Arial" pitchFamily="34" charset="0"/>
            </a:endParaRPr>
          </a:p>
        </p:txBody>
      </p:sp>
    </p:spTree>
    <p:extLst>
      <p:ext uri="{BB962C8B-B14F-4D97-AF65-F5344CB8AC3E}">
        <p14:creationId xmlns:p14="http://schemas.microsoft.com/office/powerpoint/2010/main" val="1570986480"/>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Grp="1" noRot="1" noChangeAspect="1" noChangeArrowheads="1" noTextEdit="1"/>
          </p:cNvSpPr>
          <p:nvPr>
            <p:ph type="sldImg"/>
          </p:nvPr>
        </p:nvSpPr>
        <p:spPr>
          <a:noFill/>
          <a:extLs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sp>
      <p:sp>
        <p:nvSpPr>
          <p:cNvPr id="115715" name="Rectangle 3"/>
          <p:cNvSpPr>
            <a:spLocks noGrp="1" noChangeArrowheads="1"/>
          </p:cNvSpPr>
          <p:nvPr>
            <p:ph type="body" idx="1"/>
          </p:nvPr>
        </p:nvSpPr>
        <p:spPr>
          <a:noFill/>
          <a:extLs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a:lstStyle/>
          <a:p>
            <a:endParaRPr lang="en-CA" altLang="en-US" smtClean="0"/>
          </a:p>
        </p:txBody>
      </p:sp>
    </p:spTree>
    <p:extLst>
      <p:ext uri="{BB962C8B-B14F-4D97-AF65-F5344CB8AC3E}">
        <p14:creationId xmlns:p14="http://schemas.microsoft.com/office/powerpoint/2010/main" val="382055339"/>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9778" name="Rectangle 2"/>
          <p:cNvSpPr>
            <a:spLocks noGrp="1" noRot="1" noChangeAspect="1" noChangeArrowheads="1" noTextEdit="1"/>
          </p:cNvSpPr>
          <p:nvPr>
            <p:ph type="sldImg"/>
          </p:nvPr>
        </p:nvSpPr>
        <p:spPr>
          <a:xfrm>
            <a:off x="1106488" y="696913"/>
            <a:ext cx="4648200" cy="3486150"/>
          </a:xfrm>
          <a:ln/>
        </p:spPr>
      </p:sp>
      <p:sp>
        <p:nvSpPr>
          <p:cNvPr id="459779" name="Rectangle 3"/>
          <p:cNvSpPr>
            <a:spLocks noGrp="1" noChangeArrowheads="1"/>
          </p:cNvSpPr>
          <p:nvPr>
            <p:ph type="body" idx="1"/>
          </p:nvPr>
        </p:nvSpPr>
        <p:spPr/>
        <p:txBody>
          <a:bodyPr/>
          <a:lstStyle/>
          <a:p>
            <a:pPr eaLnBrk="1" hangingPunct="1">
              <a:defRPr/>
            </a:pPr>
            <a:endParaRPr lang="en-CA">
              <a:ea typeface="ＭＳ Ｐゴシック" charset="0"/>
            </a:endParaRPr>
          </a:p>
        </p:txBody>
      </p:sp>
    </p:spTree>
    <p:extLst>
      <p:ext uri="{BB962C8B-B14F-4D97-AF65-F5344CB8AC3E}">
        <p14:creationId xmlns:p14="http://schemas.microsoft.com/office/powerpoint/2010/main" val="3303201963"/>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1826" name="Rectangle 2"/>
          <p:cNvSpPr>
            <a:spLocks noGrp="1" noRot="1" noChangeAspect="1" noChangeArrowheads="1" noTextEdit="1"/>
          </p:cNvSpPr>
          <p:nvPr>
            <p:ph type="sldImg"/>
          </p:nvPr>
        </p:nvSpPr>
        <p:spPr>
          <a:xfrm>
            <a:off x="1106488" y="696913"/>
            <a:ext cx="4648200" cy="3486150"/>
          </a:xfrm>
          <a:ln/>
        </p:spPr>
      </p:sp>
      <p:sp>
        <p:nvSpPr>
          <p:cNvPr id="461827" name="Rectangle 3"/>
          <p:cNvSpPr>
            <a:spLocks noGrp="1" noChangeArrowheads="1"/>
          </p:cNvSpPr>
          <p:nvPr>
            <p:ph type="body" idx="1"/>
          </p:nvPr>
        </p:nvSpPr>
        <p:spPr/>
        <p:txBody>
          <a:bodyPr/>
          <a:lstStyle/>
          <a:p>
            <a:pPr eaLnBrk="1" hangingPunct="1">
              <a:defRPr/>
            </a:pPr>
            <a:endParaRPr lang="en-CA">
              <a:ea typeface="ＭＳ Ｐゴシック" charset="0"/>
            </a:endParaRPr>
          </a:p>
        </p:txBody>
      </p:sp>
    </p:spTree>
    <p:extLst>
      <p:ext uri="{BB962C8B-B14F-4D97-AF65-F5344CB8AC3E}">
        <p14:creationId xmlns:p14="http://schemas.microsoft.com/office/powerpoint/2010/main" val="831613426"/>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3874" name="Rectangle 2"/>
          <p:cNvSpPr>
            <a:spLocks noGrp="1" noRot="1" noChangeAspect="1" noChangeArrowheads="1" noTextEdit="1"/>
          </p:cNvSpPr>
          <p:nvPr>
            <p:ph type="sldImg"/>
          </p:nvPr>
        </p:nvSpPr>
        <p:spPr>
          <a:xfrm>
            <a:off x="1106488" y="696913"/>
            <a:ext cx="4648200" cy="3486150"/>
          </a:xfrm>
          <a:ln/>
        </p:spPr>
      </p:sp>
      <p:sp>
        <p:nvSpPr>
          <p:cNvPr id="463875" name="Rectangle 3"/>
          <p:cNvSpPr>
            <a:spLocks noGrp="1" noChangeArrowheads="1"/>
          </p:cNvSpPr>
          <p:nvPr>
            <p:ph type="body" idx="1"/>
          </p:nvPr>
        </p:nvSpPr>
        <p:spPr/>
        <p:txBody>
          <a:bodyPr/>
          <a:lstStyle/>
          <a:p>
            <a:pPr eaLnBrk="1" hangingPunct="1">
              <a:defRPr/>
            </a:pPr>
            <a:endParaRPr lang="en-CA">
              <a:ea typeface="ＭＳ Ｐゴシック" charset="0"/>
            </a:endParaRPr>
          </a:p>
        </p:txBody>
      </p:sp>
    </p:spTree>
    <p:extLst>
      <p:ext uri="{BB962C8B-B14F-4D97-AF65-F5344CB8AC3E}">
        <p14:creationId xmlns:p14="http://schemas.microsoft.com/office/powerpoint/2010/main" val="2869388431"/>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5922" name="Rectangle 2"/>
          <p:cNvSpPr>
            <a:spLocks noGrp="1" noRot="1" noChangeAspect="1" noChangeArrowheads="1" noTextEdit="1"/>
          </p:cNvSpPr>
          <p:nvPr>
            <p:ph type="sldImg"/>
          </p:nvPr>
        </p:nvSpPr>
        <p:spPr>
          <a:xfrm>
            <a:off x="1106488" y="696913"/>
            <a:ext cx="4648200" cy="3486150"/>
          </a:xfrm>
          <a:ln/>
        </p:spPr>
      </p:sp>
      <p:sp>
        <p:nvSpPr>
          <p:cNvPr id="465923" name="Rectangle 3"/>
          <p:cNvSpPr>
            <a:spLocks noGrp="1" noChangeArrowheads="1"/>
          </p:cNvSpPr>
          <p:nvPr>
            <p:ph type="body" idx="1"/>
          </p:nvPr>
        </p:nvSpPr>
        <p:spPr/>
        <p:txBody>
          <a:bodyPr/>
          <a:lstStyle/>
          <a:p>
            <a:pPr eaLnBrk="1" hangingPunct="1">
              <a:defRPr/>
            </a:pPr>
            <a:endParaRPr lang="en-CA">
              <a:ea typeface="ＭＳ Ｐゴシック" charset="0"/>
            </a:endParaRPr>
          </a:p>
        </p:txBody>
      </p:sp>
    </p:spTree>
    <p:extLst>
      <p:ext uri="{BB962C8B-B14F-4D97-AF65-F5344CB8AC3E}">
        <p14:creationId xmlns:p14="http://schemas.microsoft.com/office/powerpoint/2010/main" val="2471306803"/>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7970" name="Rectangle 2"/>
          <p:cNvSpPr>
            <a:spLocks noGrp="1" noRot="1" noChangeAspect="1" noChangeArrowheads="1" noTextEdit="1"/>
          </p:cNvSpPr>
          <p:nvPr>
            <p:ph type="sldImg"/>
          </p:nvPr>
        </p:nvSpPr>
        <p:spPr>
          <a:xfrm>
            <a:off x="1106488" y="696913"/>
            <a:ext cx="4648200" cy="3486150"/>
          </a:xfrm>
          <a:ln/>
        </p:spPr>
      </p:sp>
      <p:sp>
        <p:nvSpPr>
          <p:cNvPr id="467971" name="Rectangle 3"/>
          <p:cNvSpPr>
            <a:spLocks noGrp="1" noChangeArrowheads="1"/>
          </p:cNvSpPr>
          <p:nvPr>
            <p:ph type="body" idx="1"/>
          </p:nvPr>
        </p:nvSpPr>
        <p:spPr/>
        <p:txBody>
          <a:bodyPr/>
          <a:lstStyle/>
          <a:p>
            <a:pPr eaLnBrk="1" hangingPunct="1">
              <a:defRPr/>
            </a:pPr>
            <a:endParaRPr lang="en-CA">
              <a:ea typeface="ＭＳ Ｐゴシック" charset="0"/>
            </a:endParaRPr>
          </a:p>
        </p:txBody>
      </p:sp>
    </p:spTree>
    <p:extLst>
      <p:ext uri="{BB962C8B-B14F-4D97-AF65-F5344CB8AC3E}">
        <p14:creationId xmlns:p14="http://schemas.microsoft.com/office/powerpoint/2010/main" val="1525022479"/>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0018" name="Rectangle 2"/>
          <p:cNvSpPr>
            <a:spLocks noGrp="1" noRot="1" noChangeAspect="1" noChangeArrowheads="1" noTextEdit="1"/>
          </p:cNvSpPr>
          <p:nvPr>
            <p:ph type="sldImg"/>
          </p:nvPr>
        </p:nvSpPr>
        <p:spPr>
          <a:xfrm>
            <a:off x="1106488" y="696913"/>
            <a:ext cx="4648200" cy="3486150"/>
          </a:xfrm>
          <a:ln/>
        </p:spPr>
      </p:sp>
      <p:sp>
        <p:nvSpPr>
          <p:cNvPr id="470019" name="Rectangle 3"/>
          <p:cNvSpPr>
            <a:spLocks noGrp="1" noChangeArrowheads="1"/>
          </p:cNvSpPr>
          <p:nvPr>
            <p:ph type="body" idx="1"/>
          </p:nvPr>
        </p:nvSpPr>
        <p:spPr/>
        <p:txBody>
          <a:bodyPr/>
          <a:lstStyle/>
          <a:p>
            <a:pPr eaLnBrk="1" hangingPunct="1">
              <a:defRPr/>
            </a:pPr>
            <a:endParaRPr lang="en-CA">
              <a:ea typeface="ＭＳ Ｐゴシック" charset="0"/>
            </a:endParaRPr>
          </a:p>
        </p:txBody>
      </p:sp>
    </p:spTree>
    <p:extLst>
      <p:ext uri="{BB962C8B-B14F-4D97-AF65-F5344CB8AC3E}">
        <p14:creationId xmlns:p14="http://schemas.microsoft.com/office/powerpoint/2010/main" val="601384140"/>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2066" name="Rectangle 2"/>
          <p:cNvSpPr>
            <a:spLocks noGrp="1" noRot="1" noChangeAspect="1" noChangeArrowheads="1" noTextEdit="1"/>
          </p:cNvSpPr>
          <p:nvPr>
            <p:ph type="sldImg"/>
          </p:nvPr>
        </p:nvSpPr>
        <p:spPr>
          <a:xfrm>
            <a:off x="1106488" y="696913"/>
            <a:ext cx="4648200" cy="3486150"/>
          </a:xfrm>
          <a:ln/>
        </p:spPr>
      </p:sp>
      <p:sp>
        <p:nvSpPr>
          <p:cNvPr id="472067" name="Rectangle 3"/>
          <p:cNvSpPr>
            <a:spLocks noGrp="1" noChangeArrowheads="1"/>
          </p:cNvSpPr>
          <p:nvPr>
            <p:ph type="body" idx="1"/>
          </p:nvPr>
        </p:nvSpPr>
        <p:spPr/>
        <p:txBody>
          <a:bodyPr/>
          <a:lstStyle/>
          <a:p>
            <a:pPr eaLnBrk="1" hangingPunct="1">
              <a:defRPr/>
            </a:pPr>
            <a:endParaRPr lang="en-CA">
              <a:ea typeface="ＭＳ Ｐゴシック" charset="0"/>
            </a:endParaRPr>
          </a:p>
        </p:txBody>
      </p:sp>
    </p:spTree>
    <p:extLst>
      <p:ext uri="{BB962C8B-B14F-4D97-AF65-F5344CB8AC3E}">
        <p14:creationId xmlns:p14="http://schemas.microsoft.com/office/powerpoint/2010/main" val="10291740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p:spPr>
        <p:txBody>
          <a:bodyPr/>
          <a:lstStyle>
            <a:lvl1pPr defTabSz="931863" eaLnBrk="0" hangingPunct="0">
              <a:spcBef>
                <a:spcPct val="30000"/>
              </a:spcBef>
              <a:defRPr sz="1200">
                <a:solidFill>
                  <a:schemeClr val="tx1"/>
                </a:solidFill>
                <a:latin typeface="Arial" charset="0"/>
                <a:cs typeface="Arial" charset="0"/>
              </a:defRPr>
            </a:lvl1pPr>
            <a:lvl2pPr marL="742950" indent="-285750" defTabSz="931863" eaLnBrk="0" hangingPunct="0">
              <a:spcBef>
                <a:spcPct val="30000"/>
              </a:spcBef>
              <a:defRPr sz="1200">
                <a:solidFill>
                  <a:schemeClr val="tx1"/>
                </a:solidFill>
                <a:latin typeface="Arial" charset="0"/>
                <a:cs typeface="Arial" charset="0"/>
              </a:defRPr>
            </a:lvl2pPr>
            <a:lvl3pPr marL="1143000" indent="-228600" defTabSz="931863" eaLnBrk="0" hangingPunct="0">
              <a:spcBef>
                <a:spcPct val="30000"/>
              </a:spcBef>
              <a:defRPr sz="1200">
                <a:solidFill>
                  <a:schemeClr val="tx1"/>
                </a:solidFill>
                <a:latin typeface="Arial" charset="0"/>
                <a:cs typeface="Arial" charset="0"/>
              </a:defRPr>
            </a:lvl3pPr>
            <a:lvl4pPr marL="1600200" indent="-228600" defTabSz="931863" eaLnBrk="0" hangingPunct="0">
              <a:spcBef>
                <a:spcPct val="30000"/>
              </a:spcBef>
              <a:defRPr sz="1200">
                <a:solidFill>
                  <a:schemeClr val="tx1"/>
                </a:solidFill>
                <a:latin typeface="Arial" charset="0"/>
                <a:cs typeface="Arial" charset="0"/>
              </a:defRPr>
            </a:lvl4pPr>
            <a:lvl5pPr marL="2057400" indent="-228600" defTabSz="931863" eaLnBrk="0" hangingPunct="0">
              <a:spcBef>
                <a:spcPct val="30000"/>
              </a:spcBef>
              <a:defRPr sz="1200">
                <a:solidFill>
                  <a:schemeClr val="tx1"/>
                </a:solidFill>
                <a:latin typeface="Arial" charset="0"/>
                <a:cs typeface="Arial" charset="0"/>
              </a:defRPr>
            </a:lvl5pPr>
            <a:lvl6pPr marL="2514600" indent="-228600" defTabSz="931863" eaLnBrk="0" fontAlgn="base" hangingPunct="0">
              <a:spcBef>
                <a:spcPct val="30000"/>
              </a:spcBef>
              <a:spcAft>
                <a:spcPct val="0"/>
              </a:spcAft>
              <a:defRPr sz="1200">
                <a:solidFill>
                  <a:schemeClr val="tx1"/>
                </a:solidFill>
                <a:latin typeface="Arial" charset="0"/>
                <a:cs typeface="Arial" charset="0"/>
              </a:defRPr>
            </a:lvl6pPr>
            <a:lvl7pPr marL="2971800" indent="-228600" defTabSz="931863" eaLnBrk="0" fontAlgn="base" hangingPunct="0">
              <a:spcBef>
                <a:spcPct val="30000"/>
              </a:spcBef>
              <a:spcAft>
                <a:spcPct val="0"/>
              </a:spcAft>
              <a:defRPr sz="1200">
                <a:solidFill>
                  <a:schemeClr val="tx1"/>
                </a:solidFill>
                <a:latin typeface="Arial" charset="0"/>
                <a:cs typeface="Arial" charset="0"/>
              </a:defRPr>
            </a:lvl7pPr>
            <a:lvl8pPr marL="3429000" indent="-228600" defTabSz="931863" eaLnBrk="0" fontAlgn="base" hangingPunct="0">
              <a:spcBef>
                <a:spcPct val="30000"/>
              </a:spcBef>
              <a:spcAft>
                <a:spcPct val="0"/>
              </a:spcAft>
              <a:defRPr sz="1200">
                <a:solidFill>
                  <a:schemeClr val="tx1"/>
                </a:solidFill>
                <a:latin typeface="Arial" charset="0"/>
                <a:cs typeface="Arial" charset="0"/>
              </a:defRPr>
            </a:lvl8pPr>
            <a:lvl9pPr marL="3886200" indent="-228600" defTabSz="931863" eaLnBrk="0" fontAlgn="base" hangingPunct="0">
              <a:spcBef>
                <a:spcPct val="30000"/>
              </a:spcBef>
              <a:spcAft>
                <a:spcPct val="0"/>
              </a:spcAft>
              <a:defRPr sz="1200">
                <a:solidFill>
                  <a:schemeClr val="tx1"/>
                </a:solidFill>
                <a:latin typeface="Arial" charset="0"/>
                <a:cs typeface="Arial" charset="0"/>
              </a:defRPr>
            </a:lvl9pPr>
          </a:lstStyle>
          <a:p>
            <a:pPr eaLnBrk="1" hangingPunct="1">
              <a:spcBef>
                <a:spcPct val="0"/>
              </a:spcBef>
            </a:pPr>
            <a:fld id="{73ADA0FC-E22D-46E8-B26D-73F0C3868F95}" type="slidenum">
              <a:rPr lang="en-US" altLang="en-US" smtClean="0"/>
              <a:pPr eaLnBrk="1" hangingPunct="1">
                <a:spcBef>
                  <a:spcPct val="0"/>
                </a:spcBef>
              </a:pPr>
              <a:t>23</a:t>
            </a:fld>
            <a:endParaRPr lang="en-US" altLang="en-US" smtClean="0"/>
          </a:p>
        </p:txBody>
      </p:sp>
      <p:sp>
        <p:nvSpPr>
          <p:cNvPr id="47107" name="Rectangle 7"/>
          <p:cNvSpPr txBox="1">
            <a:spLocks noGrp="1" noChangeArrowheads="1"/>
          </p:cNvSpPr>
          <p:nvPr/>
        </p:nvSpPr>
        <p:spPr bwMode="auto">
          <a:xfrm>
            <a:off x="3884027" y="8829675"/>
            <a:ext cx="2972421"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77" tIns="46589" rIns="93177" bIns="46589" anchor="b"/>
          <a:lstStyle>
            <a:lvl1pPr defTabSz="931863" eaLnBrk="0" hangingPunct="0">
              <a:spcBef>
                <a:spcPct val="30000"/>
              </a:spcBef>
              <a:defRPr sz="1200">
                <a:solidFill>
                  <a:schemeClr val="tx1"/>
                </a:solidFill>
                <a:latin typeface="Arial" charset="0"/>
                <a:cs typeface="Arial" charset="0"/>
              </a:defRPr>
            </a:lvl1pPr>
            <a:lvl2pPr marL="742950" indent="-285750" defTabSz="931863" eaLnBrk="0" hangingPunct="0">
              <a:spcBef>
                <a:spcPct val="30000"/>
              </a:spcBef>
              <a:defRPr sz="1200">
                <a:solidFill>
                  <a:schemeClr val="tx1"/>
                </a:solidFill>
                <a:latin typeface="Arial" charset="0"/>
                <a:cs typeface="Arial" charset="0"/>
              </a:defRPr>
            </a:lvl2pPr>
            <a:lvl3pPr marL="1143000" indent="-228600" defTabSz="931863" eaLnBrk="0" hangingPunct="0">
              <a:spcBef>
                <a:spcPct val="30000"/>
              </a:spcBef>
              <a:defRPr sz="1200">
                <a:solidFill>
                  <a:schemeClr val="tx1"/>
                </a:solidFill>
                <a:latin typeface="Arial" charset="0"/>
                <a:cs typeface="Arial" charset="0"/>
              </a:defRPr>
            </a:lvl3pPr>
            <a:lvl4pPr marL="1600200" indent="-228600" defTabSz="931863" eaLnBrk="0" hangingPunct="0">
              <a:spcBef>
                <a:spcPct val="30000"/>
              </a:spcBef>
              <a:defRPr sz="1200">
                <a:solidFill>
                  <a:schemeClr val="tx1"/>
                </a:solidFill>
                <a:latin typeface="Arial" charset="0"/>
                <a:cs typeface="Arial" charset="0"/>
              </a:defRPr>
            </a:lvl4pPr>
            <a:lvl5pPr marL="2057400" indent="-228600" defTabSz="931863" eaLnBrk="0" hangingPunct="0">
              <a:spcBef>
                <a:spcPct val="30000"/>
              </a:spcBef>
              <a:defRPr sz="1200">
                <a:solidFill>
                  <a:schemeClr val="tx1"/>
                </a:solidFill>
                <a:latin typeface="Arial" charset="0"/>
                <a:cs typeface="Arial" charset="0"/>
              </a:defRPr>
            </a:lvl5pPr>
            <a:lvl6pPr marL="2514600" indent="-228600" defTabSz="931863" eaLnBrk="0" fontAlgn="base" hangingPunct="0">
              <a:spcBef>
                <a:spcPct val="30000"/>
              </a:spcBef>
              <a:spcAft>
                <a:spcPct val="0"/>
              </a:spcAft>
              <a:defRPr sz="1200">
                <a:solidFill>
                  <a:schemeClr val="tx1"/>
                </a:solidFill>
                <a:latin typeface="Arial" charset="0"/>
                <a:cs typeface="Arial" charset="0"/>
              </a:defRPr>
            </a:lvl6pPr>
            <a:lvl7pPr marL="2971800" indent="-228600" defTabSz="931863" eaLnBrk="0" fontAlgn="base" hangingPunct="0">
              <a:spcBef>
                <a:spcPct val="30000"/>
              </a:spcBef>
              <a:spcAft>
                <a:spcPct val="0"/>
              </a:spcAft>
              <a:defRPr sz="1200">
                <a:solidFill>
                  <a:schemeClr val="tx1"/>
                </a:solidFill>
                <a:latin typeface="Arial" charset="0"/>
                <a:cs typeface="Arial" charset="0"/>
              </a:defRPr>
            </a:lvl7pPr>
            <a:lvl8pPr marL="3429000" indent="-228600" defTabSz="931863" eaLnBrk="0" fontAlgn="base" hangingPunct="0">
              <a:spcBef>
                <a:spcPct val="30000"/>
              </a:spcBef>
              <a:spcAft>
                <a:spcPct val="0"/>
              </a:spcAft>
              <a:defRPr sz="1200">
                <a:solidFill>
                  <a:schemeClr val="tx1"/>
                </a:solidFill>
                <a:latin typeface="Arial" charset="0"/>
                <a:cs typeface="Arial" charset="0"/>
              </a:defRPr>
            </a:lvl8pPr>
            <a:lvl9pPr marL="3886200" indent="-228600" defTabSz="931863" eaLnBrk="0" fontAlgn="base" hangingPunct="0">
              <a:spcBef>
                <a:spcPct val="30000"/>
              </a:spcBef>
              <a:spcAft>
                <a:spcPct val="0"/>
              </a:spcAft>
              <a:defRPr sz="1200">
                <a:solidFill>
                  <a:schemeClr val="tx1"/>
                </a:solidFill>
                <a:latin typeface="Arial" charset="0"/>
                <a:cs typeface="Arial" charset="0"/>
              </a:defRPr>
            </a:lvl9pPr>
          </a:lstStyle>
          <a:p>
            <a:pPr algn="r" eaLnBrk="1" hangingPunct="1">
              <a:spcBef>
                <a:spcPct val="0"/>
              </a:spcBef>
            </a:pPr>
            <a:fld id="{B06AEB43-5269-44A0-BD41-3EA14953636F}" type="slidenum">
              <a:rPr lang="en-US" altLang="en-US"/>
              <a:pPr algn="r" eaLnBrk="1" hangingPunct="1">
                <a:spcBef>
                  <a:spcPct val="0"/>
                </a:spcBef>
              </a:pPr>
              <a:t>23</a:t>
            </a:fld>
            <a:endParaRPr lang="en-US" altLang="en-US"/>
          </a:p>
        </p:txBody>
      </p:sp>
      <p:sp>
        <p:nvSpPr>
          <p:cNvPr id="47108" name="Rectangle 2"/>
          <p:cNvSpPr>
            <a:spLocks noGrp="1" noRot="1" noChangeAspect="1" noChangeArrowheads="1" noTextEdit="1"/>
          </p:cNvSpPr>
          <p:nvPr>
            <p:ph type="sldImg"/>
          </p:nvPr>
        </p:nvSpPr>
        <p:spPr>
          <a:ln/>
        </p:spPr>
      </p:sp>
      <p:sp>
        <p:nvSpPr>
          <p:cNvPr id="47109" name="Rectangle 3"/>
          <p:cNvSpPr>
            <a:spLocks noGrp="1" noChangeArrowheads="1"/>
          </p:cNvSpPr>
          <p:nvPr>
            <p:ph type="body" idx="1"/>
          </p:nvPr>
        </p:nvSpPr>
        <p:spPr>
          <a:xfrm>
            <a:off x="914711" y="4416426"/>
            <a:ext cx="5028579" cy="4183063"/>
          </a:xfrm>
          <a:noFill/>
        </p:spPr>
        <p:txBody>
          <a:bodyPr/>
          <a:lstStyle/>
          <a:p>
            <a:pPr eaLnBrk="1" hangingPunct="1"/>
            <a:endParaRPr lang="en-CA" altLang="en-US" smtClean="0"/>
          </a:p>
        </p:txBody>
      </p:sp>
    </p:spTree>
    <p:extLst>
      <p:ext uri="{BB962C8B-B14F-4D97-AF65-F5344CB8AC3E}">
        <p14:creationId xmlns:p14="http://schemas.microsoft.com/office/powerpoint/2010/main" val="455984510"/>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4114" name="Rectangle 2"/>
          <p:cNvSpPr>
            <a:spLocks noGrp="1" noRot="1" noChangeAspect="1" noChangeArrowheads="1" noTextEdit="1"/>
          </p:cNvSpPr>
          <p:nvPr>
            <p:ph type="sldImg"/>
          </p:nvPr>
        </p:nvSpPr>
        <p:spPr>
          <a:xfrm>
            <a:off x="1106488" y="696913"/>
            <a:ext cx="4648200" cy="3486150"/>
          </a:xfrm>
          <a:ln/>
        </p:spPr>
      </p:sp>
      <p:sp>
        <p:nvSpPr>
          <p:cNvPr id="474115" name="Rectangle 3"/>
          <p:cNvSpPr>
            <a:spLocks noGrp="1" noChangeArrowheads="1"/>
          </p:cNvSpPr>
          <p:nvPr>
            <p:ph type="body" idx="1"/>
          </p:nvPr>
        </p:nvSpPr>
        <p:spPr/>
        <p:txBody>
          <a:bodyPr/>
          <a:lstStyle/>
          <a:p>
            <a:pPr eaLnBrk="1" hangingPunct="1">
              <a:defRPr/>
            </a:pPr>
            <a:endParaRPr lang="en-CA">
              <a:ea typeface="ＭＳ Ｐゴシック" charset="0"/>
            </a:endParaRPr>
          </a:p>
        </p:txBody>
      </p:sp>
    </p:spTree>
    <p:extLst>
      <p:ext uri="{BB962C8B-B14F-4D97-AF65-F5344CB8AC3E}">
        <p14:creationId xmlns:p14="http://schemas.microsoft.com/office/powerpoint/2010/main" val="3394617848"/>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6162" name="Rectangle 2"/>
          <p:cNvSpPr>
            <a:spLocks noGrp="1" noRot="1" noChangeAspect="1" noChangeArrowheads="1" noTextEdit="1"/>
          </p:cNvSpPr>
          <p:nvPr>
            <p:ph type="sldImg"/>
          </p:nvPr>
        </p:nvSpPr>
        <p:spPr>
          <a:xfrm>
            <a:off x="1106488" y="696913"/>
            <a:ext cx="4648200" cy="3486150"/>
          </a:xfrm>
          <a:ln/>
        </p:spPr>
      </p:sp>
      <p:sp>
        <p:nvSpPr>
          <p:cNvPr id="476163" name="Rectangle 3"/>
          <p:cNvSpPr>
            <a:spLocks noGrp="1" noChangeArrowheads="1"/>
          </p:cNvSpPr>
          <p:nvPr>
            <p:ph type="body" idx="1"/>
          </p:nvPr>
        </p:nvSpPr>
        <p:spPr/>
        <p:txBody>
          <a:bodyPr/>
          <a:lstStyle/>
          <a:p>
            <a:pPr eaLnBrk="1" hangingPunct="1">
              <a:defRPr/>
            </a:pPr>
            <a:endParaRPr lang="en-CA">
              <a:ea typeface="ＭＳ Ｐゴシック" charset="0"/>
            </a:endParaRPr>
          </a:p>
        </p:txBody>
      </p:sp>
    </p:spTree>
    <p:extLst>
      <p:ext uri="{BB962C8B-B14F-4D97-AF65-F5344CB8AC3E}">
        <p14:creationId xmlns:p14="http://schemas.microsoft.com/office/powerpoint/2010/main" val="3578619971"/>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Grp="1" noRot="1" noChangeAspect="1" noChangeArrowheads="1" noTextEdit="1"/>
          </p:cNvSpPr>
          <p:nvPr>
            <p:ph type="sldImg"/>
          </p:nvPr>
        </p:nvSpPr>
        <p:spPr>
          <a:xfrm>
            <a:off x="1106488" y="696913"/>
            <a:ext cx="4648200" cy="3486150"/>
          </a:xfrm>
          <a:noFill/>
          <a:extLs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sp>
      <p:sp>
        <p:nvSpPr>
          <p:cNvPr id="125955" name="Rectangle 3"/>
          <p:cNvSpPr>
            <a:spLocks noGrp="1" noChangeArrowheads="1"/>
          </p:cNvSpPr>
          <p:nvPr>
            <p:ph type="body" idx="1"/>
          </p:nvPr>
        </p:nvSpPr>
        <p:spPr>
          <a:noFill/>
          <a:extLs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a:lstStyle/>
          <a:p>
            <a:r>
              <a:rPr lang="en-US" altLang="en-US" smtClean="0"/>
              <a:t>Looking at typical levels of efficiency for various scenario</a:t>
            </a:r>
          </a:p>
          <a:p>
            <a:endParaRPr lang="en-US" altLang="en-US" smtClean="0"/>
          </a:p>
          <a:p>
            <a:r>
              <a:rPr lang="en-US" altLang="en-US" smtClean="0"/>
              <a:t>Chiller Plant with optivisor – better than .55 kW/ton or 6.39 COP</a:t>
            </a:r>
          </a:p>
          <a:p>
            <a:r>
              <a:rPr lang="en-US" altLang="en-US" smtClean="0"/>
              <a:t>Typical Chiller plant 0-5 years old- are around 0.75 kW/ton or 4.69 COP</a:t>
            </a:r>
          </a:p>
          <a:p>
            <a:r>
              <a:rPr lang="en-US" altLang="en-US" smtClean="0"/>
              <a:t>Plants 6-10 Years old                                   0.90 kW/ton or 3.90 COP</a:t>
            </a:r>
          </a:p>
          <a:p>
            <a:r>
              <a:rPr lang="en-US" altLang="en-US" smtClean="0"/>
              <a:t>Older planst are conservatively                      1.1 kW/ton or 3.20 COP</a:t>
            </a:r>
          </a:p>
          <a:p>
            <a:endParaRPr lang="en-CA" altLang="en-US" smtClean="0"/>
          </a:p>
        </p:txBody>
      </p:sp>
    </p:spTree>
    <p:extLst>
      <p:ext uri="{BB962C8B-B14F-4D97-AF65-F5344CB8AC3E}">
        <p14:creationId xmlns:p14="http://schemas.microsoft.com/office/powerpoint/2010/main" val="3780086592"/>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3634" name="Rectangle 2"/>
          <p:cNvSpPr>
            <a:spLocks noGrp="1" noRot="1" noChangeAspect="1" noChangeArrowheads="1" noTextEdit="1"/>
          </p:cNvSpPr>
          <p:nvPr>
            <p:ph type="sldImg"/>
          </p:nvPr>
        </p:nvSpPr>
        <p:spPr>
          <a:xfrm>
            <a:off x="1106488" y="696913"/>
            <a:ext cx="4648200" cy="3486150"/>
          </a:xfrm>
          <a:ln/>
        </p:spPr>
      </p:sp>
      <p:sp>
        <p:nvSpPr>
          <p:cNvPr id="453635" name="Rectangle 3"/>
          <p:cNvSpPr>
            <a:spLocks noGrp="1" noChangeArrowheads="1"/>
          </p:cNvSpPr>
          <p:nvPr>
            <p:ph type="body" idx="1"/>
          </p:nvPr>
        </p:nvSpPr>
        <p:spPr>
          <a:xfrm>
            <a:off x="915988" y="4416425"/>
            <a:ext cx="17883187" cy="841375"/>
          </a:xfrm>
        </p:spPr>
        <p:txBody>
          <a:bodyPr lIns="92294" tIns="46147" rIns="92294" bIns="46147"/>
          <a:lstStyle/>
          <a:p>
            <a:pPr eaLnBrk="1" hangingPunct="1">
              <a:defRPr/>
            </a:pPr>
            <a:r>
              <a:rPr lang="en-US" smtClean="0">
                <a:latin typeface="Arial" pitchFamily="34" charset="0"/>
              </a:rPr>
              <a:t>If the BAS is controlling a variable primary flow plant with variable speed chillers the OPTI-VISOR can be used to upgrade the plants performance with an all-variable speed configuration.</a:t>
            </a:r>
          </a:p>
          <a:p>
            <a:pPr eaLnBrk="1" hangingPunct="1">
              <a:defRPr/>
            </a:pPr>
            <a:r>
              <a:rPr lang="en-US" smtClean="0">
                <a:latin typeface="Arial" pitchFamily="34" charset="0"/>
              </a:rPr>
              <a:t>For other situations, a retrofit of the IPC plant automation system can be applied.  </a:t>
            </a:r>
          </a:p>
          <a:p>
            <a:pPr eaLnBrk="1" hangingPunct="1">
              <a:defRPr/>
            </a:pPr>
            <a:r>
              <a:rPr lang="en-US" smtClean="0">
                <a:latin typeface="Arial" pitchFamily="34" charset="0"/>
              </a:rPr>
              <a:t>Typical energy savings for these two different ranges of scenarios are shown (reference IP retrofit brochure and OPTI-Visor flyer for details)</a:t>
            </a:r>
          </a:p>
          <a:p>
            <a:pPr eaLnBrk="1" hangingPunct="1">
              <a:defRPr/>
            </a:pPr>
            <a:r>
              <a:rPr lang="en-US" smtClean="0">
                <a:latin typeface="Arial" pitchFamily="34" charset="0"/>
              </a:rPr>
              <a:t>Important for every high performance system is an automated method to ensure the performance of the asset, we have seen that a 20% erosion in plant performance because of contamination in a tower or chiller can cost the owner $40,000 in extra energy costs that could have been avoided if identified and corrected on day 1.</a:t>
            </a:r>
          </a:p>
          <a:p>
            <a:pPr eaLnBrk="1" hangingPunct="1">
              <a:defRPr/>
            </a:pPr>
            <a:r>
              <a:rPr lang="en-US" smtClean="0">
                <a:latin typeface="Arial" pitchFamily="34" charset="0"/>
              </a:rPr>
              <a:t>Armstrong offers an automated plant health management service for this, called ECO*PULSE</a:t>
            </a:r>
          </a:p>
        </p:txBody>
      </p:sp>
    </p:spTree>
    <p:extLst>
      <p:ext uri="{BB962C8B-B14F-4D97-AF65-F5344CB8AC3E}">
        <p14:creationId xmlns:p14="http://schemas.microsoft.com/office/powerpoint/2010/main" val="2191031857"/>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045DFBE-781A-4CC3-BFE5-3406EFFCA207}" type="slidenum">
              <a:rPr lang="en-CA" smtClean="0"/>
              <a:t>107</a:t>
            </a:fld>
            <a:endParaRPr lang="en-CA"/>
          </a:p>
        </p:txBody>
      </p:sp>
    </p:spTree>
    <p:extLst>
      <p:ext uri="{BB962C8B-B14F-4D97-AF65-F5344CB8AC3E}">
        <p14:creationId xmlns:p14="http://schemas.microsoft.com/office/powerpoint/2010/main" val="2398391926"/>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7EA5A395-312B-4B55-B45A-8B7B036EFDC6}" type="slidenum">
              <a:rPr lang="en-US" smtClean="0"/>
              <a:pPr>
                <a:defRPr/>
              </a:pPr>
              <a:t>108</a:t>
            </a:fld>
            <a:endParaRPr lang="en-US"/>
          </a:p>
        </p:txBody>
      </p:sp>
    </p:spTree>
    <p:extLst>
      <p:ext uri="{BB962C8B-B14F-4D97-AF65-F5344CB8AC3E}">
        <p14:creationId xmlns:p14="http://schemas.microsoft.com/office/powerpoint/2010/main" val="2727450290"/>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7EA5A395-312B-4B55-B45A-8B7B036EFDC6}" type="slidenum">
              <a:rPr lang="en-US" smtClean="0"/>
              <a:pPr>
                <a:defRPr/>
              </a:pPr>
              <a:t>109</a:t>
            </a:fld>
            <a:endParaRPr lang="en-US"/>
          </a:p>
        </p:txBody>
      </p:sp>
    </p:spTree>
    <p:extLst>
      <p:ext uri="{BB962C8B-B14F-4D97-AF65-F5344CB8AC3E}">
        <p14:creationId xmlns:p14="http://schemas.microsoft.com/office/powerpoint/2010/main" val="2727450290"/>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045DFBE-781A-4CC3-BFE5-3406EFFCA207}" type="slidenum">
              <a:rPr lang="en-CA" smtClean="0"/>
              <a:t>110</a:t>
            </a:fld>
            <a:endParaRPr lang="en-CA"/>
          </a:p>
        </p:txBody>
      </p:sp>
    </p:spTree>
    <p:extLst>
      <p:ext uri="{BB962C8B-B14F-4D97-AF65-F5344CB8AC3E}">
        <p14:creationId xmlns:p14="http://schemas.microsoft.com/office/powerpoint/2010/main" val="3386183141"/>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lvl1pPr defTabSz="931863" eaLnBrk="0" hangingPunct="0">
              <a:defRPr>
                <a:solidFill>
                  <a:schemeClr val="tx1"/>
                </a:solidFill>
                <a:latin typeface="Arial" charset="0"/>
              </a:defRPr>
            </a:lvl1pPr>
            <a:lvl2pPr marL="742950" indent="-285750" defTabSz="931863" eaLnBrk="0" hangingPunct="0">
              <a:defRPr>
                <a:solidFill>
                  <a:schemeClr val="tx1"/>
                </a:solidFill>
                <a:latin typeface="Arial" charset="0"/>
              </a:defRPr>
            </a:lvl2pPr>
            <a:lvl3pPr marL="1143000" indent="-228600" defTabSz="931863" eaLnBrk="0" hangingPunct="0">
              <a:defRPr>
                <a:solidFill>
                  <a:schemeClr val="tx1"/>
                </a:solidFill>
                <a:latin typeface="Arial" charset="0"/>
              </a:defRPr>
            </a:lvl3pPr>
            <a:lvl4pPr marL="1600200" indent="-228600" defTabSz="931863" eaLnBrk="0" hangingPunct="0">
              <a:defRPr>
                <a:solidFill>
                  <a:schemeClr val="tx1"/>
                </a:solidFill>
                <a:latin typeface="Arial" charset="0"/>
              </a:defRPr>
            </a:lvl4pPr>
            <a:lvl5pPr marL="2057400" indent="-228600" defTabSz="931863" eaLnBrk="0" hangingPunct="0">
              <a:defRPr>
                <a:solidFill>
                  <a:schemeClr val="tx1"/>
                </a:solidFill>
                <a:latin typeface="Arial" charset="0"/>
              </a:defRPr>
            </a:lvl5pPr>
            <a:lvl6pPr marL="2514600" indent="-228600" defTabSz="931863" eaLnBrk="0" fontAlgn="base" hangingPunct="0">
              <a:spcBef>
                <a:spcPct val="0"/>
              </a:spcBef>
              <a:spcAft>
                <a:spcPct val="0"/>
              </a:spcAft>
              <a:defRPr>
                <a:solidFill>
                  <a:schemeClr val="tx1"/>
                </a:solidFill>
                <a:latin typeface="Arial" charset="0"/>
              </a:defRPr>
            </a:lvl6pPr>
            <a:lvl7pPr marL="2971800" indent="-228600" defTabSz="931863" eaLnBrk="0" fontAlgn="base" hangingPunct="0">
              <a:spcBef>
                <a:spcPct val="0"/>
              </a:spcBef>
              <a:spcAft>
                <a:spcPct val="0"/>
              </a:spcAft>
              <a:defRPr>
                <a:solidFill>
                  <a:schemeClr val="tx1"/>
                </a:solidFill>
                <a:latin typeface="Arial" charset="0"/>
              </a:defRPr>
            </a:lvl7pPr>
            <a:lvl8pPr marL="3429000" indent="-228600" defTabSz="931863" eaLnBrk="0" fontAlgn="base" hangingPunct="0">
              <a:spcBef>
                <a:spcPct val="0"/>
              </a:spcBef>
              <a:spcAft>
                <a:spcPct val="0"/>
              </a:spcAft>
              <a:defRPr>
                <a:solidFill>
                  <a:schemeClr val="tx1"/>
                </a:solidFill>
                <a:latin typeface="Arial" charset="0"/>
              </a:defRPr>
            </a:lvl8pPr>
            <a:lvl9pPr marL="3886200" indent="-228600" defTabSz="931863" eaLnBrk="0" fontAlgn="base" hangingPunct="0">
              <a:spcBef>
                <a:spcPct val="0"/>
              </a:spcBef>
              <a:spcAft>
                <a:spcPct val="0"/>
              </a:spcAft>
              <a:defRPr>
                <a:solidFill>
                  <a:schemeClr val="tx1"/>
                </a:solidFill>
                <a:latin typeface="Arial" charset="0"/>
              </a:defRPr>
            </a:lvl9pPr>
          </a:lstStyle>
          <a:p>
            <a:pPr eaLnBrk="1" hangingPunct="1"/>
            <a:fld id="{7061AAA9-4AEA-4378-89A1-350AF0671EFD}" type="slidenum">
              <a:rPr lang="en-US" smtClean="0"/>
              <a:pPr eaLnBrk="1" hangingPunct="1"/>
              <a:t>111</a:t>
            </a:fld>
            <a:endParaRPr lang="en-US" smtClean="0"/>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p:spPr>
        <p:txBody>
          <a:bodyPr/>
          <a:lstStyle/>
          <a:p>
            <a:pPr eaLnBrk="1" hangingPunct="1"/>
            <a:endParaRPr lang="en-CA" smtClean="0"/>
          </a:p>
        </p:txBody>
      </p:sp>
    </p:spTree>
    <p:extLst>
      <p:ext uri="{BB962C8B-B14F-4D97-AF65-F5344CB8AC3E}">
        <p14:creationId xmlns:p14="http://schemas.microsoft.com/office/powerpoint/2010/main" val="3484735869"/>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2546" name="Rectangle 2"/>
          <p:cNvSpPr>
            <a:spLocks noGrp="1" noRot="1" noChangeAspect="1" noChangeArrowheads="1" noTextEdit="1"/>
          </p:cNvSpPr>
          <p:nvPr>
            <p:ph type="sldImg"/>
          </p:nvPr>
        </p:nvSpPr>
        <p:spPr>
          <a:ln/>
        </p:spPr>
      </p:sp>
      <p:sp>
        <p:nvSpPr>
          <p:cNvPr id="492547" name="Rectangle 3"/>
          <p:cNvSpPr>
            <a:spLocks noGrp="1" noChangeArrowheads="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285" tIns="46143" rIns="92285" bIns="46143"/>
          <a:lstStyle/>
          <a:p>
            <a:pPr eaLnBrk="1" hangingPunct="1">
              <a:defRPr/>
            </a:pPr>
            <a:r>
              <a:rPr lang="en-US">
                <a:ea typeface="ＭＳ Ｐゴシック" charset="0"/>
              </a:rPr>
              <a:t>A long list of savings that adds up to a LCC and a true value based offering.</a:t>
            </a:r>
          </a:p>
        </p:txBody>
      </p:sp>
    </p:spTree>
    <p:extLst>
      <p:ext uri="{BB962C8B-B14F-4D97-AF65-F5344CB8AC3E}">
        <p14:creationId xmlns:p14="http://schemas.microsoft.com/office/powerpoint/2010/main" val="32515047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p:spPr>
        <p:txBody>
          <a:bodyPr/>
          <a:lstStyle>
            <a:lvl1pPr defTabSz="931863" eaLnBrk="0" hangingPunct="0">
              <a:spcBef>
                <a:spcPct val="30000"/>
              </a:spcBef>
              <a:defRPr sz="1200">
                <a:solidFill>
                  <a:schemeClr val="tx1"/>
                </a:solidFill>
                <a:latin typeface="Arial" charset="0"/>
                <a:cs typeface="Arial" charset="0"/>
              </a:defRPr>
            </a:lvl1pPr>
            <a:lvl2pPr marL="742950" indent="-285750" defTabSz="931863" eaLnBrk="0" hangingPunct="0">
              <a:spcBef>
                <a:spcPct val="30000"/>
              </a:spcBef>
              <a:defRPr sz="1200">
                <a:solidFill>
                  <a:schemeClr val="tx1"/>
                </a:solidFill>
                <a:latin typeface="Arial" charset="0"/>
                <a:cs typeface="Arial" charset="0"/>
              </a:defRPr>
            </a:lvl2pPr>
            <a:lvl3pPr marL="1143000" indent="-228600" defTabSz="931863" eaLnBrk="0" hangingPunct="0">
              <a:spcBef>
                <a:spcPct val="30000"/>
              </a:spcBef>
              <a:defRPr sz="1200">
                <a:solidFill>
                  <a:schemeClr val="tx1"/>
                </a:solidFill>
                <a:latin typeface="Arial" charset="0"/>
                <a:cs typeface="Arial" charset="0"/>
              </a:defRPr>
            </a:lvl3pPr>
            <a:lvl4pPr marL="1600200" indent="-228600" defTabSz="931863" eaLnBrk="0" hangingPunct="0">
              <a:spcBef>
                <a:spcPct val="30000"/>
              </a:spcBef>
              <a:defRPr sz="1200">
                <a:solidFill>
                  <a:schemeClr val="tx1"/>
                </a:solidFill>
                <a:latin typeface="Arial" charset="0"/>
                <a:cs typeface="Arial" charset="0"/>
              </a:defRPr>
            </a:lvl4pPr>
            <a:lvl5pPr marL="2057400" indent="-228600" defTabSz="931863" eaLnBrk="0" hangingPunct="0">
              <a:spcBef>
                <a:spcPct val="30000"/>
              </a:spcBef>
              <a:defRPr sz="1200">
                <a:solidFill>
                  <a:schemeClr val="tx1"/>
                </a:solidFill>
                <a:latin typeface="Arial" charset="0"/>
                <a:cs typeface="Arial" charset="0"/>
              </a:defRPr>
            </a:lvl5pPr>
            <a:lvl6pPr marL="2514600" indent="-228600" defTabSz="931863" eaLnBrk="0" fontAlgn="base" hangingPunct="0">
              <a:spcBef>
                <a:spcPct val="30000"/>
              </a:spcBef>
              <a:spcAft>
                <a:spcPct val="0"/>
              </a:spcAft>
              <a:defRPr sz="1200">
                <a:solidFill>
                  <a:schemeClr val="tx1"/>
                </a:solidFill>
                <a:latin typeface="Arial" charset="0"/>
                <a:cs typeface="Arial" charset="0"/>
              </a:defRPr>
            </a:lvl6pPr>
            <a:lvl7pPr marL="2971800" indent="-228600" defTabSz="931863" eaLnBrk="0" fontAlgn="base" hangingPunct="0">
              <a:spcBef>
                <a:spcPct val="30000"/>
              </a:spcBef>
              <a:spcAft>
                <a:spcPct val="0"/>
              </a:spcAft>
              <a:defRPr sz="1200">
                <a:solidFill>
                  <a:schemeClr val="tx1"/>
                </a:solidFill>
                <a:latin typeface="Arial" charset="0"/>
                <a:cs typeface="Arial" charset="0"/>
              </a:defRPr>
            </a:lvl7pPr>
            <a:lvl8pPr marL="3429000" indent="-228600" defTabSz="931863" eaLnBrk="0" fontAlgn="base" hangingPunct="0">
              <a:spcBef>
                <a:spcPct val="30000"/>
              </a:spcBef>
              <a:spcAft>
                <a:spcPct val="0"/>
              </a:spcAft>
              <a:defRPr sz="1200">
                <a:solidFill>
                  <a:schemeClr val="tx1"/>
                </a:solidFill>
                <a:latin typeface="Arial" charset="0"/>
                <a:cs typeface="Arial" charset="0"/>
              </a:defRPr>
            </a:lvl8pPr>
            <a:lvl9pPr marL="3886200" indent="-228600" defTabSz="931863" eaLnBrk="0" fontAlgn="base" hangingPunct="0">
              <a:spcBef>
                <a:spcPct val="30000"/>
              </a:spcBef>
              <a:spcAft>
                <a:spcPct val="0"/>
              </a:spcAft>
              <a:defRPr sz="1200">
                <a:solidFill>
                  <a:schemeClr val="tx1"/>
                </a:solidFill>
                <a:latin typeface="Arial" charset="0"/>
                <a:cs typeface="Arial" charset="0"/>
              </a:defRPr>
            </a:lvl9pPr>
          </a:lstStyle>
          <a:p>
            <a:pPr eaLnBrk="1" hangingPunct="1">
              <a:spcBef>
                <a:spcPct val="0"/>
              </a:spcBef>
            </a:pPr>
            <a:fld id="{D811062D-3A66-4932-ACB3-6350214B6F16}" type="slidenum">
              <a:rPr lang="en-US" altLang="en-US" smtClean="0"/>
              <a:pPr eaLnBrk="1" hangingPunct="1">
                <a:spcBef>
                  <a:spcPct val="0"/>
                </a:spcBef>
              </a:pPr>
              <a:t>24</a:t>
            </a:fld>
            <a:endParaRPr lang="en-US" altLang="en-US" smtClean="0"/>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CA" altLang="en-US" smtClean="0"/>
          </a:p>
        </p:txBody>
      </p:sp>
    </p:spTree>
    <p:extLst>
      <p:ext uri="{BB962C8B-B14F-4D97-AF65-F5344CB8AC3E}">
        <p14:creationId xmlns:p14="http://schemas.microsoft.com/office/powerpoint/2010/main" val="2570145885"/>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22" name="Rectangle 2"/>
          <p:cNvSpPr>
            <a:spLocks noGrp="1" noRot="1" noChangeAspect="1" noChangeArrowheads="1" noTextEdit="1"/>
          </p:cNvSpPr>
          <p:nvPr>
            <p:ph type="sldImg"/>
          </p:nvPr>
        </p:nvSpPr>
        <p:spPr>
          <a:ln/>
        </p:spPr>
      </p:sp>
      <p:sp>
        <p:nvSpPr>
          <p:cNvPr id="542723" name="Rectangle 3"/>
          <p:cNvSpPr>
            <a:spLocks noGrp="1" noChangeArrowheads="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285" tIns="46143" rIns="92285" bIns="46143"/>
          <a:lstStyle/>
          <a:p>
            <a:pPr eaLnBrk="1" hangingPunct="1">
              <a:defRPr/>
            </a:pPr>
            <a:r>
              <a:rPr lang="en-US">
                <a:ea typeface="ＭＳ Ｐゴシック" charset="0"/>
              </a:rPr>
              <a:t>A long list of savings that adds up to a LCC and a true value based offering.</a:t>
            </a:r>
          </a:p>
        </p:txBody>
      </p:sp>
    </p:spTree>
    <p:extLst>
      <p:ext uri="{BB962C8B-B14F-4D97-AF65-F5344CB8AC3E}">
        <p14:creationId xmlns:p14="http://schemas.microsoft.com/office/powerpoint/2010/main" val="1188752216"/>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2546" name="Rectangle 2"/>
          <p:cNvSpPr>
            <a:spLocks noGrp="1" noRot="1" noChangeAspect="1" noChangeArrowheads="1" noTextEdit="1"/>
          </p:cNvSpPr>
          <p:nvPr>
            <p:ph type="sldImg"/>
          </p:nvPr>
        </p:nvSpPr>
        <p:spPr>
          <a:ln/>
        </p:spPr>
      </p:sp>
      <p:sp>
        <p:nvSpPr>
          <p:cNvPr id="492547" name="Rectangle 3"/>
          <p:cNvSpPr>
            <a:spLocks noGrp="1" noChangeArrowheads="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285" tIns="46143" rIns="92285" bIns="46143"/>
          <a:lstStyle/>
          <a:p>
            <a:pPr eaLnBrk="1" hangingPunct="1">
              <a:defRPr/>
            </a:pPr>
            <a:r>
              <a:rPr lang="en-US">
                <a:ea typeface="ＭＳ Ｐゴシック" charset="0"/>
              </a:rPr>
              <a:t>A long list of savings that adds up to a LCC and a true value based offering.</a:t>
            </a:r>
          </a:p>
        </p:txBody>
      </p:sp>
    </p:spTree>
    <p:extLst>
      <p:ext uri="{BB962C8B-B14F-4D97-AF65-F5344CB8AC3E}">
        <p14:creationId xmlns:p14="http://schemas.microsoft.com/office/powerpoint/2010/main" val="2580432614"/>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Grp="1" noRot="1" noChangeAspect="1" noChangeArrowheads="1" noTextEdit="1"/>
          </p:cNvSpPr>
          <p:nvPr>
            <p:ph type="sldImg"/>
          </p:nvPr>
        </p:nvSpPr>
        <p:spPr>
          <a:ln/>
        </p:spPr>
      </p:sp>
      <p:sp>
        <p:nvSpPr>
          <p:cNvPr id="120835" name="Rectangle 3"/>
          <p:cNvSpPr>
            <a:spLocks noGrp="1" noChangeArrowheads="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285" tIns="46143" rIns="92285" bIns="46143"/>
          <a:lstStyle/>
          <a:p>
            <a:pPr eaLnBrk="1" hangingPunct="1">
              <a:defRPr/>
            </a:pPr>
            <a:endParaRPr lang="zh-CN" altLang="zh-CN" smtClean="0"/>
          </a:p>
        </p:txBody>
      </p:sp>
    </p:spTree>
    <p:extLst>
      <p:ext uri="{BB962C8B-B14F-4D97-AF65-F5344CB8AC3E}">
        <p14:creationId xmlns:p14="http://schemas.microsoft.com/office/powerpoint/2010/main" val="1347258965"/>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Slide Image Placeholder 1"/>
          <p:cNvSpPr>
            <a:spLocks noGrp="1" noRot="1" noChangeAspect="1" noTextEdit="1"/>
          </p:cNvSpPr>
          <p:nvPr>
            <p:ph type="sldImg"/>
          </p:nvPr>
        </p:nvSpPr>
        <p:spPr>
          <a:ln/>
        </p:spPr>
      </p:sp>
      <p:sp>
        <p:nvSpPr>
          <p:cNvPr id="121859" name="Notes Placeholder 2"/>
          <p:cNvSpPr>
            <a:spLocks noGrp="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90000"/>
              </a:lnSpc>
              <a:spcBef>
                <a:spcPct val="0"/>
              </a:spcBef>
              <a:defRPr/>
            </a:pPr>
            <a:endParaRPr lang="en-CA" altLang="zh-CN" smtClean="0"/>
          </a:p>
        </p:txBody>
      </p:sp>
      <p:sp>
        <p:nvSpPr>
          <p:cNvPr id="148484" name="Slide Number Placeholder 3"/>
          <p:cNvSpPr txBox="1">
            <a:spLocks noGrp="1"/>
          </p:cNvSpPr>
          <p:nvPr/>
        </p:nvSpPr>
        <p:spPr bwMode="auto">
          <a:xfrm>
            <a:off x="3884613" y="8829675"/>
            <a:ext cx="2971800"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77" tIns="46589" rIns="93177" bIns="46589" anchor="b"/>
          <a:lstStyle>
            <a:lvl1pPr defTabSz="931863" eaLnBrk="0" hangingPunct="0">
              <a:spcBef>
                <a:spcPct val="30000"/>
              </a:spcBef>
              <a:defRPr sz="1200">
                <a:solidFill>
                  <a:schemeClr val="tx1"/>
                </a:solidFill>
                <a:latin typeface="Arial" charset="0"/>
                <a:ea typeface="MS PGothic" pitchFamily="34" charset="-128"/>
                <a:cs typeface="Arial" charset="0"/>
              </a:defRPr>
            </a:lvl1pPr>
            <a:lvl2pPr marL="742950" indent="-285750" defTabSz="931863" eaLnBrk="0" hangingPunct="0">
              <a:spcBef>
                <a:spcPct val="30000"/>
              </a:spcBef>
              <a:defRPr sz="1200">
                <a:solidFill>
                  <a:schemeClr val="tx1"/>
                </a:solidFill>
                <a:latin typeface="Arial" charset="0"/>
                <a:ea typeface="MS PGothic" pitchFamily="34" charset="-128"/>
                <a:cs typeface="Arial" charset="0"/>
              </a:defRPr>
            </a:lvl2pPr>
            <a:lvl3pPr marL="1143000" indent="-228600" defTabSz="931863" eaLnBrk="0" hangingPunct="0">
              <a:spcBef>
                <a:spcPct val="30000"/>
              </a:spcBef>
              <a:defRPr sz="1200">
                <a:solidFill>
                  <a:schemeClr val="tx1"/>
                </a:solidFill>
                <a:latin typeface="Arial" charset="0"/>
                <a:ea typeface="MS PGothic" pitchFamily="34" charset="-128"/>
                <a:cs typeface="Arial" charset="0"/>
              </a:defRPr>
            </a:lvl3pPr>
            <a:lvl4pPr marL="1600200" indent="-228600" defTabSz="931863" eaLnBrk="0" hangingPunct="0">
              <a:spcBef>
                <a:spcPct val="30000"/>
              </a:spcBef>
              <a:defRPr sz="1200">
                <a:solidFill>
                  <a:schemeClr val="tx1"/>
                </a:solidFill>
                <a:latin typeface="Arial" charset="0"/>
                <a:ea typeface="MS PGothic" pitchFamily="34" charset="-128"/>
                <a:cs typeface="Arial" charset="0"/>
              </a:defRPr>
            </a:lvl4pPr>
            <a:lvl5pPr marL="2057400" indent="-228600" defTabSz="931863" eaLnBrk="0" hangingPunct="0">
              <a:spcBef>
                <a:spcPct val="30000"/>
              </a:spcBef>
              <a:defRPr sz="1200">
                <a:solidFill>
                  <a:schemeClr val="tx1"/>
                </a:solidFill>
                <a:latin typeface="Arial" charset="0"/>
                <a:ea typeface="MS PGothic" pitchFamily="34" charset="-128"/>
                <a:cs typeface="Arial" charset="0"/>
              </a:defRPr>
            </a:lvl5pPr>
            <a:lvl6pPr marL="2514600" indent="-228600" defTabSz="931863" eaLnBrk="0" fontAlgn="base" hangingPunct="0">
              <a:spcBef>
                <a:spcPct val="30000"/>
              </a:spcBef>
              <a:spcAft>
                <a:spcPct val="0"/>
              </a:spcAft>
              <a:defRPr sz="1200">
                <a:solidFill>
                  <a:schemeClr val="tx1"/>
                </a:solidFill>
                <a:latin typeface="Arial" charset="0"/>
                <a:ea typeface="MS PGothic" pitchFamily="34" charset="-128"/>
                <a:cs typeface="Arial" charset="0"/>
              </a:defRPr>
            </a:lvl6pPr>
            <a:lvl7pPr marL="2971800" indent="-228600" defTabSz="931863" eaLnBrk="0" fontAlgn="base" hangingPunct="0">
              <a:spcBef>
                <a:spcPct val="30000"/>
              </a:spcBef>
              <a:spcAft>
                <a:spcPct val="0"/>
              </a:spcAft>
              <a:defRPr sz="1200">
                <a:solidFill>
                  <a:schemeClr val="tx1"/>
                </a:solidFill>
                <a:latin typeface="Arial" charset="0"/>
                <a:ea typeface="MS PGothic" pitchFamily="34" charset="-128"/>
                <a:cs typeface="Arial" charset="0"/>
              </a:defRPr>
            </a:lvl7pPr>
            <a:lvl8pPr marL="3429000" indent="-228600" defTabSz="931863" eaLnBrk="0" fontAlgn="base" hangingPunct="0">
              <a:spcBef>
                <a:spcPct val="30000"/>
              </a:spcBef>
              <a:spcAft>
                <a:spcPct val="0"/>
              </a:spcAft>
              <a:defRPr sz="1200">
                <a:solidFill>
                  <a:schemeClr val="tx1"/>
                </a:solidFill>
                <a:latin typeface="Arial" charset="0"/>
                <a:ea typeface="MS PGothic" pitchFamily="34" charset="-128"/>
                <a:cs typeface="Arial" charset="0"/>
              </a:defRPr>
            </a:lvl8pPr>
            <a:lvl9pPr marL="3886200" indent="-228600" defTabSz="931863" eaLnBrk="0" fontAlgn="base" hangingPunct="0">
              <a:spcBef>
                <a:spcPct val="30000"/>
              </a:spcBef>
              <a:spcAft>
                <a:spcPct val="0"/>
              </a:spcAft>
              <a:defRPr sz="1200">
                <a:solidFill>
                  <a:schemeClr val="tx1"/>
                </a:solidFill>
                <a:latin typeface="Arial" charset="0"/>
                <a:ea typeface="MS PGothic" pitchFamily="34" charset="-128"/>
                <a:cs typeface="Arial" charset="0"/>
              </a:defRPr>
            </a:lvl9pPr>
          </a:lstStyle>
          <a:p>
            <a:pPr algn="r" eaLnBrk="1" hangingPunct="1">
              <a:spcBef>
                <a:spcPct val="20000"/>
              </a:spcBef>
            </a:pPr>
            <a:fld id="{FB64081C-F58D-4289-A9B6-3DCE951B0C51}" type="slidenum">
              <a:rPr lang="en-US" altLang="zh-CN">
                <a:latin typeface="Calibri" pitchFamily="34" charset="0"/>
              </a:rPr>
              <a:pPr algn="r" eaLnBrk="1" hangingPunct="1">
                <a:spcBef>
                  <a:spcPct val="20000"/>
                </a:spcBef>
              </a:pPr>
              <a:t>116</a:t>
            </a:fld>
            <a:endParaRPr lang="en-US" altLang="zh-CN">
              <a:latin typeface="Calibri" pitchFamily="34" charset="0"/>
            </a:endParaRPr>
          </a:p>
        </p:txBody>
      </p:sp>
    </p:spTree>
    <p:extLst>
      <p:ext uri="{BB962C8B-B14F-4D97-AF65-F5344CB8AC3E}">
        <p14:creationId xmlns:p14="http://schemas.microsoft.com/office/powerpoint/2010/main" val="1233530029"/>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txBox="1">
            <a:spLocks noGrp="1" noChangeArrowheads="1"/>
          </p:cNvSpPr>
          <p:nvPr/>
        </p:nvSpPr>
        <p:spPr bwMode="auto">
          <a:xfrm>
            <a:off x="3884613" y="8829675"/>
            <a:ext cx="2971800"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294" tIns="46147" rIns="92294" bIns="46147" anchor="b"/>
          <a:lstStyle>
            <a:lvl1pPr defTabSz="923925" eaLnBrk="0" hangingPunct="0">
              <a:defRPr sz="1400">
                <a:solidFill>
                  <a:srgbClr val="1C1C1C"/>
                </a:solidFill>
                <a:latin typeface="Lucida Sans" pitchFamily="34" charset="0"/>
                <a:ea typeface="ＭＳ Ｐゴシック" pitchFamily="34" charset="-128"/>
              </a:defRPr>
            </a:lvl1pPr>
            <a:lvl2pPr marL="742950" indent="-285750" defTabSz="923925" eaLnBrk="0" hangingPunct="0">
              <a:defRPr sz="1400">
                <a:solidFill>
                  <a:srgbClr val="1C1C1C"/>
                </a:solidFill>
                <a:latin typeface="Lucida Sans" pitchFamily="34" charset="0"/>
                <a:ea typeface="ＭＳ Ｐゴシック" pitchFamily="34" charset="-128"/>
              </a:defRPr>
            </a:lvl2pPr>
            <a:lvl3pPr marL="1143000" indent="-228600" defTabSz="923925" eaLnBrk="0" hangingPunct="0">
              <a:defRPr sz="1400">
                <a:solidFill>
                  <a:srgbClr val="1C1C1C"/>
                </a:solidFill>
                <a:latin typeface="Lucida Sans" pitchFamily="34" charset="0"/>
                <a:ea typeface="ＭＳ Ｐゴシック" pitchFamily="34" charset="-128"/>
              </a:defRPr>
            </a:lvl3pPr>
            <a:lvl4pPr marL="1600200" indent="-228600" defTabSz="923925" eaLnBrk="0" hangingPunct="0">
              <a:defRPr sz="1400">
                <a:solidFill>
                  <a:srgbClr val="1C1C1C"/>
                </a:solidFill>
                <a:latin typeface="Lucida Sans" pitchFamily="34" charset="0"/>
                <a:ea typeface="ＭＳ Ｐゴシック" pitchFamily="34" charset="-128"/>
              </a:defRPr>
            </a:lvl4pPr>
            <a:lvl5pPr marL="2057400" indent="-228600" defTabSz="923925" eaLnBrk="0" hangingPunct="0">
              <a:defRPr sz="1400">
                <a:solidFill>
                  <a:srgbClr val="1C1C1C"/>
                </a:solidFill>
                <a:latin typeface="Lucida Sans" pitchFamily="34" charset="0"/>
                <a:ea typeface="ＭＳ Ｐゴシック" pitchFamily="34" charset="-128"/>
              </a:defRPr>
            </a:lvl5pPr>
            <a:lvl6pPr marL="2514600" indent="-228600" defTabSz="923925" eaLnBrk="0" fontAlgn="base" hangingPunct="0">
              <a:spcBef>
                <a:spcPct val="0"/>
              </a:spcBef>
              <a:spcAft>
                <a:spcPct val="0"/>
              </a:spcAft>
              <a:defRPr sz="1400">
                <a:solidFill>
                  <a:srgbClr val="1C1C1C"/>
                </a:solidFill>
                <a:latin typeface="Lucida Sans" pitchFamily="34" charset="0"/>
                <a:ea typeface="ＭＳ Ｐゴシック" pitchFamily="34" charset="-128"/>
              </a:defRPr>
            </a:lvl6pPr>
            <a:lvl7pPr marL="2971800" indent="-228600" defTabSz="923925" eaLnBrk="0" fontAlgn="base" hangingPunct="0">
              <a:spcBef>
                <a:spcPct val="0"/>
              </a:spcBef>
              <a:spcAft>
                <a:spcPct val="0"/>
              </a:spcAft>
              <a:defRPr sz="1400">
                <a:solidFill>
                  <a:srgbClr val="1C1C1C"/>
                </a:solidFill>
                <a:latin typeface="Lucida Sans" pitchFamily="34" charset="0"/>
                <a:ea typeface="ＭＳ Ｐゴシック" pitchFamily="34" charset="-128"/>
              </a:defRPr>
            </a:lvl7pPr>
            <a:lvl8pPr marL="3429000" indent="-228600" defTabSz="923925" eaLnBrk="0" fontAlgn="base" hangingPunct="0">
              <a:spcBef>
                <a:spcPct val="0"/>
              </a:spcBef>
              <a:spcAft>
                <a:spcPct val="0"/>
              </a:spcAft>
              <a:defRPr sz="1400">
                <a:solidFill>
                  <a:srgbClr val="1C1C1C"/>
                </a:solidFill>
                <a:latin typeface="Lucida Sans" pitchFamily="34" charset="0"/>
                <a:ea typeface="ＭＳ Ｐゴシック" pitchFamily="34" charset="-128"/>
              </a:defRPr>
            </a:lvl8pPr>
            <a:lvl9pPr marL="3886200" indent="-228600" defTabSz="923925" eaLnBrk="0" fontAlgn="base" hangingPunct="0">
              <a:spcBef>
                <a:spcPct val="0"/>
              </a:spcBef>
              <a:spcAft>
                <a:spcPct val="0"/>
              </a:spcAft>
              <a:defRPr sz="1400">
                <a:solidFill>
                  <a:srgbClr val="1C1C1C"/>
                </a:solidFill>
                <a:latin typeface="Lucida Sans" pitchFamily="34" charset="0"/>
                <a:ea typeface="ＭＳ Ｐゴシック" pitchFamily="34" charset="-128"/>
              </a:defRPr>
            </a:lvl9pPr>
          </a:lstStyle>
          <a:p>
            <a:pPr algn="r" eaLnBrk="1" hangingPunct="1"/>
            <a:fld id="{23761F91-D82A-45A6-811C-CE85CECF66C3}" type="slidenum">
              <a:rPr lang="en-US" sz="1100">
                <a:solidFill>
                  <a:schemeClr val="tx1"/>
                </a:solidFill>
                <a:latin typeface="Arial" charset="0"/>
              </a:rPr>
              <a:pPr algn="r" eaLnBrk="1" hangingPunct="1"/>
              <a:t>117</a:t>
            </a:fld>
            <a:endParaRPr lang="en-US" sz="1100">
              <a:solidFill>
                <a:schemeClr val="tx1"/>
              </a:solidFill>
              <a:latin typeface="Arial" charset="0"/>
            </a:endParaRPr>
          </a:p>
        </p:txBody>
      </p:sp>
      <p:sp>
        <p:nvSpPr>
          <p:cNvPr id="557059" name="Rectangle 2"/>
          <p:cNvSpPr>
            <a:spLocks noGrp="1" noRot="1" noChangeAspect="1" noChangeArrowheads="1" noTextEdit="1"/>
          </p:cNvSpPr>
          <p:nvPr>
            <p:ph type="sldImg"/>
          </p:nvPr>
        </p:nvSpPr>
        <p:spPr>
          <a:xfrm>
            <a:off x="1106488" y="696913"/>
            <a:ext cx="4648200" cy="3486150"/>
          </a:xfrm>
          <a:ln/>
        </p:spPr>
      </p:sp>
      <p:sp>
        <p:nvSpPr>
          <p:cNvPr id="557060" name="Rectangle 3"/>
          <p:cNvSpPr>
            <a:spLocks noGrp="1" noChangeArrowheads="1"/>
          </p:cNvSpPr>
          <p:nvPr>
            <p:ph type="body" idx="1"/>
          </p:nvPr>
        </p:nvSpPr>
        <p:spPr/>
        <p:txBody>
          <a:bodyPr lIns="92294" tIns="46147" rIns="92294" bIns="46147"/>
          <a:lstStyle/>
          <a:p>
            <a:pPr eaLnBrk="1" hangingPunct="1">
              <a:defRPr/>
            </a:pPr>
            <a:endParaRPr lang="en-CA">
              <a:ea typeface="ＭＳ Ｐゴシック" charset="0"/>
            </a:endParaRPr>
          </a:p>
        </p:txBody>
      </p:sp>
    </p:spTree>
    <p:extLst>
      <p:ext uri="{BB962C8B-B14F-4D97-AF65-F5344CB8AC3E}">
        <p14:creationId xmlns:p14="http://schemas.microsoft.com/office/powerpoint/2010/main" val="875967284"/>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txBox="1">
            <a:spLocks noGrp="1" noChangeArrowheads="1"/>
          </p:cNvSpPr>
          <p:nvPr/>
        </p:nvSpPr>
        <p:spPr bwMode="auto">
          <a:xfrm>
            <a:off x="3884613" y="8829675"/>
            <a:ext cx="2971800"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294" tIns="46147" rIns="92294" bIns="46147" anchor="b"/>
          <a:lstStyle>
            <a:lvl1pPr defTabSz="923925" eaLnBrk="0" hangingPunct="0">
              <a:defRPr sz="1400">
                <a:solidFill>
                  <a:srgbClr val="1C1C1C"/>
                </a:solidFill>
                <a:latin typeface="Lucida Sans" pitchFamily="34" charset="0"/>
                <a:ea typeface="ＭＳ Ｐゴシック" pitchFamily="34" charset="-128"/>
              </a:defRPr>
            </a:lvl1pPr>
            <a:lvl2pPr marL="742950" indent="-285750" defTabSz="923925" eaLnBrk="0" hangingPunct="0">
              <a:defRPr sz="1400">
                <a:solidFill>
                  <a:srgbClr val="1C1C1C"/>
                </a:solidFill>
                <a:latin typeface="Lucida Sans" pitchFamily="34" charset="0"/>
                <a:ea typeface="ＭＳ Ｐゴシック" pitchFamily="34" charset="-128"/>
              </a:defRPr>
            </a:lvl2pPr>
            <a:lvl3pPr marL="1143000" indent="-228600" defTabSz="923925" eaLnBrk="0" hangingPunct="0">
              <a:defRPr sz="1400">
                <a:solidFill>
                  <a:srgbClr val="1C1C1C"/>
                </a:solidFill>
                <a:latin typeface="Lucida Sans" pitchFamily="34" charset="0"/>
                <a:ea typeface="ＭＳ Ｐゴシック" pitchFamily="34" charset="-128"/>
              </a:defRPr>
            </a:lvl3pPr>
            <a:lvl4pPr marL="1600200" indent="-228600" defTabSz="923925" eaLnBrk="0" hangingPunct="0">
              <a:defRPr sz="1400">
                <a:solidFill>
                  <a:srgbClr val="1C1C1C"/>
                </a:solidFill>
                <a:latin typeface="Lucida Sans" pitchFamily="34" charset="0"/>
                <a:ea typeface="ＭＳ Ｐゴシック" pitchFamily="34" charset="-128"/>
              </a:defRPr>
            </a:lvl4pPr>
            <a:lvl5pPr marL="2057400" indent="-228600" defTabSz="923925" eaLnBrk="0" hangingPunct="0">
              <a:defRPr sz="1400">
                <a:solidFill>
                  <a:srgbClr val="1C1C1C"/>
                </a:solidFill>
                <a:latin typeface="Lucida Sans" pitchFamily="34" charset="0"/>
                <a:ea typeface="ＭＳ Ｐゴシック" pitchFamily="34" charset="-128"/>
              </a:defRPr>
            </a:lvl5pPr>
            <a:lvl6pPr marL="2514600" indent="-228600" defTabSz="923925" eaLnBrk="0" fontAlgn="base" hangingPunct="0">
              <a:spcBef>
                <a:spcPct val="0"/>
              </a:spcBef>
              <a:spcAft>
                <a:spcPct val="0"/>
              </a:spcAft>
              <a:defRPr sz="1400">
                <a:solidFill>
                  <a:srgbClr val="1C1C1C"/>
                </a:solidFill>
                <a:latin typeface="Lucida Sans" pitchFamily="34" charset="0"/>
                <a:ea typeface="ＭＳ Ｐゴシック" pitchFamily="34" charset="-128"/>
              </a:defRPr>
            </a:lvl6pPr>
            <a:lvl7pPr marL="2971800" indent="-228600" defTabSz="923925" eaLnBrk="0" fontAlgn="base" hangingPunct="0">
              <a:spcBef>
                <a:spcPct val="0"/>
              </a:spcBef>
              <a:spcAft>
                <a:spcPct val="0"/>
              </a:spcAft>
              <a:defRPr sz="1400">
                <a:solidFill>
                  <a:srgbClr val="1C1C1C"/>
                </a:solidFill>
                <a:latin typeface="Lucida Sans" pitchFamily="34" charset="0"/>
                <a:ea typeface="ＭＳ Ｐゴシック" pitchFamily="34" charset="-128"/>
              </a:defRPr>
            </a:lvl7pPr>
            <a:lvl8pPr marL="3429000" indent="-228600" defTabSz="923925" eaLnBrk="0" fontAlgn="base" hangingPunct="0">
              <a:spcBef>
                <a:spcPct val="0"/>
              </a:spcBef>
              <a:spcAft>
                <a:spcPct val="0"/>
              </a:spcAft>
              <a:defRPr sz="1400">
                <a:solidFill>
                  <a:srgbClr val="1C1C1C"/>
                </a:solidFill>
                <a:latin typeface="Lucida Sans" pitchFamily="34" charset="0"/>
                <a:ea typeface="ＭＳ Ｐゴシック" pitchFamily="34" charset="-128"/>
              </a:defRPr>
            </a:lvl8pPr>
            <a:lvl9pPr marL="3886200" indent="-228600" defTabSz="923925" eaLnBrk="0" fontAlgn="base" hangingPunct="0">
              <a:spcBef>
                <a:spcPct val="0"/>
              </a:spcBef>
              <a:spcAft>
                <a:spcPct val="0"/>
              </a:spcAft>
              <a:defRPr sz="1400">
                <a:solidFill>
                  <a:srgbClr val="1C1C1C"/>
                </a:solidFill>
                <a:latin typeface="Lucida Sans" pitchFamily="34" charset="0"/>
                <a:ea typeface="ＭＳ Ｐゴシック" pitchFamily="34" charset="-128"/>
              </a:defRPr>
            </a:lvl9pPr>
          </a:lstStyle>
          <a:p>
            <a:pPr algn="r" eaLnBrk="1" hangingPunct="1"/>
            <a:fld id="{23761F91-D82A-45A6-811C-CE85CECF66C3}" type="slidenum">
              <a:rPr lang="en-US" sz="1100">
                <a:solidFill>
                  <a:schemeClr val="tx1"/>
                </a:solidFill>
                <a:latin typeface="Arial" charset="0"/>
              </a:rPr>
              <a:pPr algn="r" eaLnBrk="1" hangingPunct="1"/>
              <a:t>118</a:t>
            </a:fld>
            <a:endParaRPr lang="en-US" sz="1100">
              <a:solidFill>
                <a:schemeClr val="tx1"/>
              </a:solidFill>
              <a:latin typeface="Arial" charset="0"/>
            </a:endParaRPr>
          </a:p>
        </p:txBody>
      </p:sp>
      <p:sp>
        <p:nvSpPr>
          <p:cNvPr id="557059" name="Rectangle 2"/>
          <p:cNvSpPr>
            <a:spLocks noGrp="1" noRot="1" noChangeAspect="1" noChangeArrowheads="1" noTextEdit="1"/>
          </p:cNvSpPr>
          <p:nvPr>
            <p:ph type="sldImg"/>
          </p:nvPr>
        </p:nvSpPr>
        <p:spPr>
          <a:xfrm>
            <a:off x="1106488" y="696913"/>
            <a:ext cx="4648200" cy="3486150"/>
          </a:xfrm>
          <a:ln/>
        </p:spPr>
      </p:sp>
      <p:sp>
        <p:nvSpPr>
          <p:cNvPr id="557060" name="Rectangle 3"/>
          <p:cNvSpPr>
            <a:spLocks noGrp="1" noChangeArrowheads="1"/>
          </p:cNvSpPr>
          <p:nvPr>
            <p:ph type="body" idx="1"/>
          </p:nvPr>
        </p:nvSpPr>
        <p:spPr/>
        <p:txBody>
          <a:bodyPr lIns="92294" tIns="46147" rIns="92294" bIns="46147"/>
          <a:lstStyle/>
          <a:p>
            <a:pPr eaLnBrk="1" hangingPunct="1">
              <a:defRPr/>
            </a:pPr>
            <a:endParaRPr lang="en-CA">
              <a:ea typeface="ＭＳ Ｐゴシック" charset="0"/>
            </a:endParaRPr>
          </a:p>
        </p:txBody>
      </p:sp>
    </p:spTree>
    <p:extLst>
      <p:ext uri="{BB962C8B-B14F-4D97-AF65-F5344CB8AC3E}">
        <p14:creationId xmlns:p14="http://schemas.microsoft.com/office/powerpoint/2010/main" val="1726594466"/>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txBox="1">
            <a:spLocks noGrp="1" noChangeArrowheads="1"/>
          </p:cNvSpPr>
          <p:nvPr/>
        </p:nvSpPr>
        <p:spPr bwMode="auto">
          <a:xfrm>
            <a:off x="3884613" y="8829675"/>
            <a:ext cx="2971800"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294" tIns="46147" rIns="92294" bIns="46147" anchor="b"/>
          <a:lstStyle>
            <a:lvl1pPr defTabSz="923925" eaLnBrk="0" hangingPunct="0">
              <a:defRPr sz="1400">
                <a:solidFill>
                  <a:srgbClr val="1C1C1C"/>
                </a:solidFill>
                <a:latin typeface="Lucida Sans" pitchFamily="34" charset="0"/>
                <a:ea typeface="ＭＳ Ｐゴシック" pitchFamily="34" charset="-128"/>
              </a:defRPr>
            </a:lvl1pPr>
            <a:lvl2pPr marL="742950" indent="-285750" defTabSz="923925" eaLnBrk="0" hangingPunct="0">
              <a:defRPr sz="1400">
                <a:solidFill>
                  <a:srgbClr val="1C1C1C"/>
                </a:solidFill>
                <a:latin typeface="Lucida Sans" pitchFamily="34" charset="0"/>
                <a:ea typeface="ＭＳ Ｐゴシック" pitchFamily="34" charset="-128"/>
              </a:defRPr>
            </a:lvl2pPr>
            <a:lvl3pPr marL="1143000" indent="-228600" defTabSz="923925" eaLnBrk="0" hangingPunct="0">
              <a:defRPr sz="1400">
                <a:solidFill>
                  <a:srgbClr val="1C1C1C"/>
                </a:solidFill>
                <a:latin typeface="Lucida Sans" pitchFamily="34" charset="0"/>
                <a:ea typeface="ＭＳ Ｐゴシック" pitchFamily="34" charset="-128"/>
              </a:defRPr>
            </a:lvl3pPr>
            <a:lvl4pPr marL="1600200" indent="-228600" defTabSz="923925" eaLnBrk="0" hangingPunct="0">
              <a:defRPr sz="1400">
                <a:solidFill>
                  <a:srgbClr val="1C1C1C"/>
                </a:solidFill>
                <a:latin typeface="Lucida Sans" pitchFamily="34" charset="0"/>
                <a:ea typeface="ＭＳ Ｐゴシック" pitchFamily="34" charset="-128"/>
              </a:defRPr>
            </a:lvl4pPr>
            <a:lvl5pPr marL="2057400" indent="-228600" defTabSz="923925" eaLnBrk="0" hangingPunct="0">
              <a:defRPr sz="1400">
                <a:solidFill>
                  <a:srgbClr val="1C1C1C"/>
                </a:solidFill>
                <a:latin typeface="Lucida Sans" pitchFamily="34" charset="0"/>
                <a:ea typeface="ＭＳ Ｐゴシック" pitchFamily="34" charset="-128"/>
              </a:defRPr>
            </a:lvl5pPr>
            <a:lvl6pPr marL="2514600" indent="-228600" defTabSz="923925" eaLnBrk="0" fontAlgn="base" hangingPunct="0">
              <a:spcBef>
                <a:spcPct val="0"/>
              </a:spcBef>
              <a:spcAft>
                <a:spcPct val="0"/>
              </a:spcAft>
              <a:defRPr sz="1400">
                <a:solidFill>
                  <a:srgbClr val="1C1C1C"/>
                </a:solidFill>
                <a:latin typeface="Lucida Sans" pitchFamily="34" charset="0"/>
                <a:ea typeface="ＭＳ Ｐゴシック" pitchFamily="34" charset="-128"/>
              </a:defRPr>
            </a:lvl6pPr>
            <a:lvl7pPr marL="2971800" indent="-228600" defTabSz="923925" eaLnBrk="0" fontAlgn="base" hangingPunct="0">
              <a:spcBef>
                <a:spcPct val="0"/>
              </a:spcBef>
              <a:spcAft>
                <a:spcPct val="0"/>
              </a:spcAft>
              <a:defRPr sz="1400">
                <a:solidFill>
                  <a:srgbClr val="1C1C1C"/>
                </a:solidFill>
                <a:latin typeface="Lucida Sans" pitchFamily="34" charset="0"/>
                <a:ea typeface="ＭＳ Ｐゴシック" pitchFamily="34" charset="-128"/>
              </a:defRPr>
            </a:lvl7pPr>
            <a:lvl8pPr marL="3429000" indent="-228600" defTabSz="923925" eaLnBrk="0" fontAlgn="base" hangingPunct="0">
              <a:spcBef>
                <a:spcPct val="0"/>
              </a:spcBef>
              <a:spcAft>
                <a:spcPct val="0"/>
              </a:spcAft>
              <a:defRPr sz="1400">
                <a:solidFill>
                  <a:srgbClr val="1C1C1C"/>
                </a:solidFill>
                <a:latin typeface="Lucida Sans" pitchFamily="34" charset="0"/>
                <a:ea typeface="ＭＳ Ｐゴシック" pitchFamily="34" charset="-128"/>
              </a:defRPr>
            </a:lvl8pPr>
            <a:lvl9pPr marL="3886200" indent="-228600" defTabSz="923925" eaLnBrk="0" fontAlgn="base" hangingPunct="0">
              <a:spcBef>
                <a:spcPct val="0"/>
              </a:spcBef>
              <a:spcAft>
                <a:spcPct val="0"/>
              </a:spcAft>
              <a:defRPr sz="1400">
                <a:solidFill>
                  <a:srgbClr val="1C1C1C"/>
                </a:solidFill>
                <a:latin typeface="Lucida Sans" pitchFamily="34" charset="0"/>
                <a:ea typeface="ＭＳ Ｐゴシック" pitchFamily="34" charset="-128"/>
              </a:defRPr>
            </a:lvl9pPr>
          </a:lstStyle>
          <a:p>
            <a:pPr algn="r" eaLnBrk="1" hangingPunct="1"/>
            <a:fld id="{23761F91-D82A-45A6-811C-CE85CECF66C3}" type="slidenum">
              <a:rPr lang="en-US" sz="1100">
                <a:solidFill>
                  <a:schemeClr val="tx1"/>
                </a:solidFill>
                <a:latin typeface="Arial" charset="0"/>
              </a:rPr>
              <a:pPr algn="r" eaLnBrk="1" hangingPunct="1"/>
              <a:t>119</a:t>
            </a:fld>
            <a:endParaRPr lang="en-US" sz="1100">
              <a:solidFill>
                <a:schemeClr val="tx1"/>
              </a:solidFill>
              <a:latin typeface="Arial" charset="0"/>
            </a:endParaRPr>
          </a:p>
        </p:txBody>
      </p:sp>
      <p:sp>
        <p:nvSpPr>
          <p:cNvPr id="557059" name="Rectangle 2"/>
          <p:cNvSpPr>
            <a:spLocks noGrp="1" noRot="1" noChangeAspect="1" noChangeArrowheads="1" noTextEdit="1"/>
          </p:cNvSpPr>
          <p:nvPr>
            <p:ph type="sldImg"/>
          </p:nvPr>
        </p:nvSpPr>
        <p:spPr>
          <a:xfrm>
            <a:off x="1106488" y="696913"/>
            <a:ext cx="4648200" cy="3486150"/>
          </a:xfrm>
          <a:ln/>
        </p:spPr>
      </p:sp>
      <p:sp>
        <p:nvSpPr>
          <p:cNvPr id="557060" name="Rectangle 3"/>
          <p:cNvSpPr>
            <a:spLocks noGrp="1" noChangeArrowheads="1"/>
          </p:cNvSpPr>
          <p:nvPr>
            <p:ph type="body" idx="1"/>
          </p:nvPr>
        </p:nvSpPr>
        <p:spPr/>
        <p:txBody>
          <a:bodyPr lIns="92294" tIns="46147" rIns="92294" bIns="46147"/>
          <a:lstStyle/>
          <a:p>
            <a:pPr eaLnBrk="1" hangingPunct="1">
              <a:defRPr/>
            </a:pPr>
            <a:endParaRPr lang="en-CA">
              <a:ea typeface="ＭＳ Ｐゴシック" charset="0"/>
            </a:endParaRPr>
          </a:p>
        </p:txBody>
      </p:sp>
    </p:spTree>
    <p:extLst>
      <p:ext uri="{BB962C8B-B14F-4D97-AF65-F5344CB8AC3E}">
        <p14:creationId xmlns:p14="http://schemas.microsoft.com/office/powerpoint/2010/main" val="3268885104"/>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txBox="1">
            <a:spLocks noGrp="1" noChangeArrowheads="1"/>
          </p:cNvSpPr>
          <p:nvPr/>
        </p:nvSpPr>
        <p:spPr bwMode="auto">
          <a:xfrm>
            <a:off x="3884613" y="8829675"/>
            <a:ext cx="2971800"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294" tIns="46147" rIns="92294" bIns="46147" anchor="b"/>
          <a:lstStyle>
            <a:lvl1pPr defTabSz="923925" eaLnBrk="0" hangingPunct="0">
              <a:defRPr sz="1400">
                <a:solidFill>
                  <a:srgbClr val="1C1C1C"/>
                </a:solidFill>
                <a:latin typeface="Lucida Sans" pitchFamily="34" charset="0"/>
                <a:ea typeface="ＭＳ Ｐゴシック" pitchFamily="34" charset="-128"/>
              </a:defRPr>
            </a:lvl1pPr>
            <a:lvl2pPr marL="742950" indent="-285750" defTabSz="923925" eaLnBrk="0" hangingPunct="0">
              <a:defRPr sz="1400">
                <a:solidFill>
                  <a:srgbClr val="1C1C1C"/>
                </a:solidFill>
                <a:latin typeface="Lucida Sans" pitchFamily="34" charset="0"/>
                <a:ea typeface="ＭＳ Ｐゴシック" pitchFamily="34" charset="-128"/>
              </a:defRPr>
            </a:lvl2pPr>
            <a:lvl3pPr marL="1143000" indent="-228600" defTabSz="923925" eaLnBrk="0" hangingPunct="0">
              <a:defRPr sz="1400">
                <a:solidFill>
                  <a:srgbClr val="1C1C1C"/>
                </a:solidFill>
                <a:latin typeface="Lucida Sans" pitchFamily="34" charset="0"/>
                <a:ea typeface="ＭＳ Ｐゴシック" pitchFamily="34" charset="-128"/>
              </a:defRPr>
            </a:lvl3pPr>
            <a:lvl4pPr marL="1600200" indent="-228600" defTabSz="923925" eaLnBrk="0" hangingPunct="0">
              <a:defRPr sz="1400">
                <a:solidFill>
                  <a:srgbClr val="1C1C1C"/>
                </a:solidFill>
                <a:latin typeface="Lucida Sans" pitchFamily="34" charset="0"/>
                <a:ea typeface="ＭＳ Ｐゴシック" pitchFamily="34" charset="-128"/>
              </a:defRPr>
            </a:lvl4pPr>
            <a:lvl5pPr marL="2057400" indent="-228600" defTabSz="923925" eaLnBrk="0" hangingPunct="0">
              <a:defRPr sz="1400">
                <a:solidFill>
                  <a:srgbClr val="1C1C1C"/>
                </a:solidFill>
                <a:latin typeface="Lucida Sans" pitchFamily="34" charset="0"/>
                <a:ea typeface="ＭＳ Ｐゴシック" pitchFamily="34" charset="-128"/>
              </a:defRPr>
            </a:lvl5pPr>
            <a:lvl6pPr marL="2514600" indent="-228600" defTabSz="923925" eaLnBrk="0" fontAlgn="base" hangingPunct="0">
              <a:spcBef>
                <a:spcPct val="0"/>
              </a:spcBef>
              <a:spcAft>
                <a:spcPct val="0"/>
              </a:spcAft>
              <a:defRPr sz="1400">
                <a:solidFill>
                  <a:srgbClr val="1C1C1C"/>
                </a:solidFill>
                <a:latin typeface="Lucida Sans" pitchFamily="34" charset="0"/>
                <a:ea typeface="ＭＳ Ｐゴシック" pitchFamily="34" charset="-128"/>
              </a:defRPr>
            </a:lvl6pPr>
            <a:lvl7pPr marL="2971800" indent="-228600" defTabSz="923925" eaLnBrk="0" fontAlgn="base" hangingPunct="0">
              <a:spcBef>
                <a:spcPct val="0"/>
              </a:spcBef>
              <a:spcAft>
                <a:spcPct val="0"/>
              </a:spcAft>
              <a:defRPr sz="1400">
                <a:solidFill>
                  <a:srgbClr val="1C1C1C"/>
                </a:solidFill>
                <a:latin typeface="Lucida Sans" pitchFamily="34" charset="0"/>
                <a:ea typeface="ＭＳ Ｐゴシック" pitchFamily="34" charset="-128"/>
              </a:defRPr>
            </a:lvl7pPr>
            <a:lvl8pPr marL="3429000" indent="-228600" defTabSz="923925" eaLnBrk="0" fontAlgn="base" hangingPunct="0">
              <a:spcBef>
                <a:spcPct val="0"/>
              </a:spcBef>
              <a:spcAft>
                <a:spcPct val="0"/>
              </a:spcAft>
              <a:defRPr sz="1400">
                <a:solidFill>
                  <a:srgbClr val="1C1C1C"/>
                </a:solidFill>
                <a:latin typeface="Lucida Sans" pitchFamily="34" charset="0"/>
                <a:ea typeface="ＭＳ Ｐゴシック" pitchFamily="34" charset="-128"/>
              </a:defRPr>
            </a:lvl8pPr>
            <a:lvl9pPr marL="3886200" indent="-228600" defTabSz="923925" eaLnBrk="0" fontAlgn="base" hangingPunct="0">
              <a:spcBef>
                <a:spcPct val="0"/>
              </a:spcBef>
              <a:spcAft>
                <a:spcPct val="0"/>
              </a:spcAft>
              <a:defRPr sz="1400">
                <a:solidFill>
                  <a:srgbClr val="1C1C1C"/>
                </a:solidFill>
                <a:latin typeface="Lucida Sans" pitchFamily="34" charset="0"/>
                <a:ea typeface="ＭＳ Ｐゴシック" pitchFamily="34" charset="-128"/>
              </a:defRPr>
            </a:lvl9pPr>
          </a:lstStyle>
          <a:p>
            <a:pPr algn="r" eaLnBrk="1" hangingPunct="1"/>
            <a:fld id="{23761F91-D82A-45A6-811C-CE85CECF66C3}" type="slidenum">
              <a:rPr lang="en-US" sz="1100">
                <a:solidFill>
                  <a:schemeClr val="tx1"/>
                </a:solidFill>
                <a:latin typeface="Arial" charset="0"/>
              </a:rPr>
              <a:pPr algn="r" eaLnBrk="1" hangingPunct="1"/>
              <a:t>121</a:t>
            </a:fld>
            <a:endParaRPr lang="en-US" sz="1100">
              <a:solidFill>
                <a:schemeClr val="tx1"/>
              </a:solidFill>
              <a:latin typeface="Arial" charset="0"/>
            </a:endParaRPr>
          </a:p>
        </p:txBody>
      </p:sp>
      <p:sp>
        <p:nvSpPr>
          <p:cNvPr id="557059" name="Rectangle 2"/>
          <p:cNvSpPr>
            <a:spLocks noGrp="1" noRot="1" noChangeAspect="1" noChangeArrowheads="1" noTextEdit="1"/>
          </p:cNvSpPr>
          <p:nvPr>
            <p:ph type="sldImg"/>
          </p:nvPr>
        </p:nvSpPr>
        <p:spPr>
          <a:xfrm>
            <a:off x="1106488" y="696913"/>
            <a:ext cx="4648200" cy="3486150"/>
          </a:xfrm>
          <a:ln/>
        </p:spPr>
      </p:sp>
      <p:sp>
        <p:nvSpPr>
          <p:cNvPr id="557060" name="Rectangle 3"/>
          <p:cNvSpPr>
            <a:spLocks noGrp="1" noChangeArrowheads="1"/>
          </p:cNvSpPr>
          <p:nvPr>
            <p:ph type="body" idx="1"/>
          </p:nvPr>
        </p:nvSpPr>
        <p:spPr/>
        <p:txBody>
          <a:bodyPr lIns="92294" tIns="46147" rIns="92294" bIns="46147"/>
          <a:lstStyle/>
          <a:p>
            <a:pPr eaLnBrk="1" hangingPunct="1">
              <a:defRPr/>
            </a:pPr>
            <a:endParaRPr lang="en-CA">
              <a:ea typeface="ＭＳ Ｐゴシック" charset="0"/>
            </a:endParaRPr>
          </a:p>
        </p:txBody>
      </p:sp>
    </p:spTree>
    <p:extLst>
      <p:ext uri="{BB962C8B-B14F-4D97-AF65-F5344CB8AC3E}">
        <p14:creationId xmlns:p14="http://schemas.microsoft.com/office/powerpoint/2010/main" val="1089073126"/>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a:ln/>
        </p:spPr>
      </p:sp>
      <p:sp>
        <p:nvSpPr>
          <p:cNvPr id="40963" name="Notes Placeholder 2"/>
          <p:cNvSpPr>
            <a:spLocks noGrp="1"/>
          </p:cNvSpPr>
          <p:nvPr>
            <p:ph type="body" idx="1"/>
          </p:nvPr>
        </p:nvSpPr>
        <p:spPr/>
        <p:txBody>
          <a:bodyPr/>
          <a:lstStyle/>
          <a:p>
            <a:pPr>
              <a:defRPr/>
            </a:pPr>
            <a:endParaRPr lang="en-US" sz="1300" dirty="0" smtClean="0"/>
          </a:p>
          <a:p>
            <a:pPr lvl="0"/>
            <a:r>
              <a:rPr lang="en-US" sz="1200" kern="1200" dirty="0" smtClean="0">
                <a:solidFill>
                  <a:schemeClr val="tx1"/>
                </a:solidFill>
                <a:effectLst/>
                <a:latin typeface="Arial" charset="0"/>
                <a:ea typeface="ＭＳ Ｐゴシック" pitchFamily="34" charset="-128"/>
                <a:cs typeface="Arial" charset="0"/>
              </a:rPr>
              <a:t>Compliance with ASHRAE 90.1 2013 </a:t>
            </a:r>
            <a:endParaRPr lang="en-US" sz="1600" kern="1200" dirty="0" smtClean="0">
              <a:solidFill>
                <a:schemeClr val="tx1"/>
              </a:solidFill>
              <a:effectLst/>
              <a:latin typeface="Arial" charset="0"/>
              <a:ea typeface="ＭＳ Ｐゴシック" pitchFamily="34" charset="-128"/>
              <a:cs typeface="Arial" charset="0"/>
            </a:endParaRPr>
          </a:p>
          <a:p>
            <a:pPr lvl="0"/>
            <a:r>
              <a:rPr lang="en-US" sz="1600" kern="1200" dirty="0" smtClean="0">
                <a:solidFill>
                  <a:schemeClr val="tx1"/>
                </a:solidFill>
                <a:effectLst/>
                <a:latin typeface="Arial" charset="0"/>
                <a:ea typeface="ＭＳ Ｐゴシック" pitchFamily="34" charset="-128"/>
                <a:cs typeface="Arial" charset="0"/>
              </a:rPr>
              <a:t>-</a:t>
            </a:r>
            <a:r>
              <a:rPr lang="en-US" sz="1600" kern="1200" baseline="0" dirty="0" smtClean="0">
                <a:solidFill>
                  <a:schemeClr val="tx1"/>
                </a:solidFill>
                <a:effectLst/>
                <a:latin typeface="Arial" charset="0"/>
                <a:ea typeface="ＭＳ Ｐゴシック" pitchFamily="34" charset="-128"/>
                <a:cs typeface="Arial" charset="0"/>
              </a:rPr>
              <a:t> </a:t>
            </a:r>
            <a:r>
              <a:rPr lang="en-US" sz="1200" kern="1200" dirty="0" smtClean="0">
                <a:solidFill>
                  <a:schemeClr val="tx1"/>
                </a:solidFill>
                <a:effectLst/>
                <a:latin typeface="Arial" charset="0"/>
                <a:ea typeface="ＭＳ Ｐゴシック" pitchFamily="34" charset="-128"/>
                <a:cs typeface="Arial" charset="0"/>
              </a:rPr>
              <a:t>provides 70% savings when system flow is at 50% of design</a:t>
            </a:r>
            <a:endParaRPr lang="en-US" sz="1600" kern="1200" dirty="0" smtClean="0">
              <a:solidFill>
                <a:schemeClr val="tx1"/>
              </a:solidFill>
              <a:effectLst/>
              <a:latin typeface="Arial" charset="0"/>
              <a:ea typeface="ＭＳ Ｐゴシック" pitchFamily="34" charset="-128"/>
              <a:cs typeface="Arial" charset="0"/>
            </a:endParaRPr>
          </a:p>
          <a:p>
            <a:pPr marL="0" marR="0" lvl="1"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charset="0"/>
                <a:ea typeface="ＭＳ Ｐゴシック" pitchFamily="34" charset="-128"/>
                <a:cs typeface="Arial" charset="0"/>
              </a:rPr>
              <a:t>- As flow/load decreases, the controller reduces the pump speed and keeps one valve as open as possible.</a:t>
            </a:r>
            <a:endParaRPr lang="en-US" sz="1600" kern="1200" dirty="0" smtClean="0">
              <a:solidFill>
                <a:schemeClr val="tx1"/>
              </a:solidFill>
              <a:effectLst/>
              <a:latin typeface="Arial" charset="0"/>
              <a:ea typeface="ＭＳ Ｐゴシック" pitchFamily="34" charset="-128"/>
              <a:cs typeface="Arial" charset="0"/>
            </a:endParaRPr>
          </a:p>
          <a:p>
            <a:pPr>
              <a:defRPr/>
            </a:pPr>
            <a:endParaRPr lang="en-US" sz="1300" dirty="0" smtClean="0"/>
          </a:p>
          <a:p>
            <a:pPr>
              <a:defRPr/>
            </a:pPr>
            <a:endParaRPr lang="en-US" sz="1300" dirty="0" smtClean="0"/>
          </a:p>
          <a:p>
            <a:pPr>
              <a:defRPr/>
            </a:pPr>
            <a:endParaRPr lang="en-US" sz="1300" dirty="0" smtClean="0"/>
          </a:p>
          <a:p>
            <a:pPr>
              <a:defRPr/>
            </a:pPr>
            <a:r>
              <a:rPr lang="en-US" sz="1300" dirty="0" smtClean="0"/>
              <a:t>6.5.4.2 </a:t>
            </a:r>
            <a:r>
              <a:rPr lang="en-US" sz="1300" dirty="0"/>
              <a:t>Hydronic Variable Flow Systems. HV AC pumping systems having a total pump system</a:t>
            </a:r>
          </a:p>
          <a:p>
            <a:pPr>
              <a:defRPr/>
            </a:pPr>
            <a:r>
              <a:rPr lang="en-US" sz="1300" dirty="0"/>
              <a:t>power exceeding </a:t>
            </a:r>
            <a:r>
              <a:rPr lang="en-US" sz="1300" dirty="0" err="1"/>
              <a:t>lO</a:t>
            </a:r>
            <a:r>
              <a:rPr lang="en-US" sz="1300" dirty="0"/>
              <a:t> HP that include control valves designed to modulate or step open and close as</a:t>
            </a:r>
          </a:p>
          <a:p>
            <a:pPr>
              <a:defRPr/>
            </a:pPr>
            <a:r>
              <a:rPr lang="en-US" sz="1300" dirty="0"/>
              <a:t>a function of load shall be designed for variable fluid flow and shall be capable of reducing</a:t>
            </a:r>
          </a:p>
          <a:p>
            <a:pPr>
              <a:defRPr/>
            </a:pPr>
            <a:r>
              <a:rPr lang="en-US" sz="1300" dirty="0"/>
              <a:t>pump flow rates to 50% or less of the design flow rate. Individual chilled-water pumps serving</a:t>
            </a:r>
          </a:p>
          <a:p>
            <a:pPr>
              <a:defRPr/>
            </a:pPr>
            <a:r>
              <a:rPr lang="en-US" sz="1300" dirty="0"/>
              <a:t>variable-flow systems having motors exceeding 5 </a:t>
            </a:r>
            <a:r>
              <a:rPr lang="en-US" sz="1300" dirty="0" err="1"/>
              <a:t>hp</a:t>
            </a:r>
            <a:r>
              <a:rPr lang="en-US" sz="1300" dirty="0"/>
              <a:t> shall have controls and/or devices (such as</a:t>
            </a:r>
          </a:p>
          <a:p>
            <a:pPr>
              <a:defRPr/>
            </a:pPr>
            <a:r>
              <a:rPr lang="en-US" sz="1300" dirty="0"/>
              <a:t>variable-speed control) that will result in pump motor demand of no more than 30% of design</a:t>
            </a:r>
          </a:p>
          <a:p>
            <a:pPr>
              <a:defRPr/>
            </a:pPr>
            <a:r>
              <a:rPr lang="en-US" sz="1300" dirty="0"/>
              <a:t>wattage at 50% of design water flow. The controls or devices shall be </a:t>
            </a:r>
            <a:r>
              <a:rPr lang="en-US" sz="1300" dirty="0" smtClean="0"/>
              <a:t>controlled </a:t>
            </a:r>
            <a:r>
              <a:rPr lang="en-US" sz="1300" dirty="0"/>
              <a:t>as a function of</a:t>
            </a:r>
          </a:p>
          <a:p>
            <a:pPr>
              <a:defRPr/>
            </a:pPr>
            <a:r>
              <a:rPr lang="en-US" sz="1300" dirty="0"/>
              <a:t>desired flow or to maintain a minimum required differential pressure. Differential pressure shall be</a:t>
            </a:r>
          </a:p>
          <a:p>
            <a:pPr>
              <a:defRPr/>
            </a:pPr>
            <a:r>
              <a:rPr lang="en-US" sz="1300" dirty="0"/>
              <a:t>measured at or near the most remote heat exchanger or the heat exchanger requiring the greatest</a:t>
            </a:r>
          </a:p>
          <a:p>
            <a:pPr>
              <a:defRPr/>
            </a:pPr>
            <a:r>
              <a:rPr lang="en-US" sz="1300" dirty="0"/>
              <a:t>differential pressure. The differential pressure </a:t>
            </a:r>
            <a:r>
              <a:rPr lang="en-US" sz="1300" dirty="0" err="1"/>
              <a:t>setpoint</a:t>
            </a:r>
            <a:r>
              <a:rPr lang="en-US" sz="1300" dirty="0"/>
              <a:t> shall be no more than 110% of that required</a:t>
            </a:r>
          </a:p>
          <a:p>
            <a:pPr>
              <a:defRPr/>
            </a:pPr>
            <a:r>
              <a:rPr lang="en-US" sz="1300" dirty="0"/>
              <a:t>to achieve design flow through the heat exchanger. Where differential pressure control is used to</a:t>
            </a:r>
          </a:p>
          <a:p>
            <a:pPr>
              <a:defRPr/>
            </a:pPr>
            <a:r>
              <a:rPr lang="en-US" sz="1300" dirty="0"/>
              <a:t>comply with this section and DOC systems are used, </a:t>
            </a:r>
            <a:r>
              <a:rPr lang="en-US" sz="1300" b="1" dirty="0">
                <a:solidFill>
                  <a:srgbClr val="EE3524"/>
                </a:solidFill>
              </a:rPr>
              <a:t>the </a:t>
            </a:r>
            <a:r>
              <a:rPr lang="en-US" sz="1300" b="1" dirty="0" err="1">
                <a:solidFill>
                  <a:srgbClr val="EE3524"/>
                </a:solidFill>
              </a:rPr>
              <a:t>setpoint</a:t>
            </a:r>
            <a:r>
              <a:rPr lang="en-US" sz="1300" b="1" dirty="0">
                <a:solidFill>
                  <a:srgbClr val="EE3524"/>
                </a:solidFill>
              </a:rPr>
              <a:t> shall be reset downward based on</a:t>
            </a:r>
          </a:p>
          <a:p>
            <a:pPr>
              <a:defRPr/>
            </a:pPr>
            <a:r>
              <a:rPr lang="en-US" sz="1300" b="1" dirty="0">
                <a:solidFill>
                  <a:srgbClr val="EE3524"/>
                </a:solidFill>
              </a:rPr>
              <a:t>valve positions until one valve is nearly wide open.</a:t>
            </a:r>
          </a:p>
          <a:p>
            <a:pPr>
              <a:defRPr/>
            </a:pPr>
            <a:endParaRPr lang="en-US" altLang="en-US" sz="800" dirty="0"/>
          </a:p>
        </p:txBody>
      </p:sp>
      <p:sp>
        <p:nvSpPr>
          <p:cNvPr id="40964" name="Slide Number Placeholder 3"/>
          <p:cNvSpPr>
            <a:spLocks noGrp="1"/>
          </p:cNvSpPr>
          <p:nvPr>
            <p:ph type="sldNum" sz="quarter" idx="5"/>
          </p:nvPr>
        </p:nvSpPr>
        <p:spPr/>
        <p:txBody>
          <a:bodyPr/>
          <a:lstStyle>
            <a:lvl1pPr defTabSz="975754" eaLnBrk="0" hangingPunct="0">
              <a:spcBef>
                <a:spcPct val="30000"/>
              </a:spcBef>
              <a:defRPr sz="1300">
                <a:solidFill>
                  <a:schemeClr val="tx1"/>
                </a:solidFill>
                <a:latin typeface="Arial" charset="0"/>
                <a:cs typeface="Arial" charset="0"/>
              </a:defRPr>
            </a:lvl1pPr>
            <a:lvl2pPr marL="777943" indent="-299209" defTabSz="975754" eaLnBrk="0" hangingPunct="0">
              <a:spcBef>
                <a:spcPct val="30000"/>
              </a:spcBef>
              <a:defRPr sz="1300">
                <a:solidFill>
                  <a:schemeClr val="tx1"/>
                </a:solidFill>
                <a:latin typeface="Arial" charset="0"/>
                <a:cs typeface="Arial" charset="0"/>
              </a:defRPr>
            </a:lvl2pPr>
            <a:lvl3pPr marL="1196835" indent="-239367" defTabSz="975754" eaLnBrk="0" hangingPunct="0">
              <a:spcBef>
                <a:spcPct val="30000"/>
              </a:spcBef>
              <a:defRPr sz="1300">
                <a:solidFill>
                  <a:schemeClr val="tx1"/>
                </a:solidFill>
                <a:latin typeface="Arial" charset="0"/>
                <a:cs typeface="Arial" charset="0"/>
              </a:defRPr>
            </a:lvl3pPr>
            <a:lvl4pPr marL="1675569" indent="-239367" defTabSz="975754" eaLnBrk="0" hangingPunct="0">
              <a:spcBef>
                <a:spcPct val="30000"/>
              </a:spcBef>
              <a:defRPr sz="1300">
                <a:solidFill>
                  <a:schemeClr val="tx1"/>
                </a:solidFill>
                <a:latin typeface="Arial" charset="0"/>
                <a:cs typeface="Arial" charset="0"/>
              </a:defRPr>
            </a:lvl4pPr>
            <a:lvl5pPr marL="2154304" indent="-239367" defTabSz="975754" eaLnBrk="0" hangingPunct="0">
              <a:spcBef>
                <a:spcPct val="30000"/>
              </a:spcBef>
              <a:defRPr sz="1300">
                <a:solidFill>
                  <a:schemeClr val="tx1"/>
                </a:solidFill>
                <a:latin typeface="Arial" charset="0"/>
                <a:cs typeface="Arial" charset="0"/>
              </a:defRPr>
            </a:lvl5pPr>
            <a:lvl6pPr marL="2633038" indent="-239367" defTabSz="975754" eaLnBrk="0" fontAlgn="base" hangingPunct="0">
              <a:spcBef>
                <a:spcPct val="30000"/>
              </a:spcBef>
              <a:spcAft>
                <a:spcPct val="0"/>
              </a:spcAft>
              <a:defRPr sz="1300">
                <a:solidFill>
                  <a:schemeClr val="tx1"/>
                </a:solidFill>
                <a:latin typeface="Arial" charset="0"/>
                <a:cs typeface="Arial" charset="0"/>
              </a:defRPr>
            </a:lvl6pPr>
            <a:lvl7pPr marL="3111772" indent="-239367" defTabSz="975754" eaLnBrk="0" fontAlgn="base" hangingPunct="0">
              <a:spcBef>
                <a:spcPct val="30000"/>
              </a:spcBef>
              <a:spcAft>
                <a:spcPct val="0"/>
              </a:spcAft>
              <a:defRPr sz="1300">
                <a:solidFill>
                  <a:schemeClr val="tx1"/>
                </a:solidFill>
                <a:latin typeface="Arial" charset="0"/>
                <a:cs typeface="Arial" charset="0"/>
              </a:defRPr>
            </a:lvl7pPr>
            <a:lvl8pPr marL="3590506" indent="-239367" defTabSz="975754" eaLnBrk="0" fontAlgn="base" hangingPunct="0">
              <a:spcBef>
                <a:spcPct val="30000"/>
              </a:spcBef>
              <a:spcAft>
                <a:spcPct val="0"/>
              </a:spcAft>
              <a:defRPr sz="1300">
                <a:solidFill>
                  <a:schemeClr val="tx1"/>
                </a:solidFill>
                <a:latin typeface="Arial" charset="0"/>
                <a:cs typeface="Arial" charset="0"/>
              </a:defRPr>
            </a:lvl8pPr>
            <a:lvl9pPr marL="4069240" indent="-239367" defTabSz="975754" eaLnBrk="0" fontAlgn="base" hangingPunct="0">
              <a:spcBef>
                <a:spcPct val="30000"/>
              </a:spcBef>
              <a:spcAft>
                <a:spcPct val="0"/>
              </a:spcAft>
              <a:defRPr sz="1300">
                <a:solidFill>
                  <a:schemeClr val="tx1"/>
                </a:solidFill>
                <a:latin typeface="Arial" charset="0"/>
                <a:cs typeface="Arial" charset="0"/>
              </a:defRPr>
            </a:lvl9pPr>
          </a:lstStyle>
          <a:p>
            <a:pPr eaLnBrk="1" hangingPunct="1">
              <a:spcBef>
                <a:spcPct val="0"/>
              </a:spcBef>
              <a:defRPr/>
            </a:pPr>
            <a:fld id="{28E3A3F2-AA26-4ADE-A232-048988371917}" type="slidenum">
              <a:rPr lang="en-US" altLang="en-US" smtClean="0"/>
              <a:pPr eaLnBrk="1" hangingPunct="1">
                <a:spcBef>
                  <a:spcPct val="0"/>
                </a:spcBef>
                <a:defRPr/>
              </a:pPr>
              <a:t>124</a:t>
            </a:fld>
            <a:endParaRPr lang="en-US" altLang="en-US" smtClean="0"/>
          </a:p>
        </p:txBody>
      </p:sp>
    </p:spTree>
    <p:extLst>
      <p:ext uri="{BB962C8B-B14F-4D97-AF65-F5344CB8AC3E}">
        <p14:creationId xmlns:p14="http://schemas.microsoft.com/office/powerpoint/2010/main" val="511662332"/>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7"/>
          <p:cNvSpPr txBox="1">
            <a:spLocks noGrp="1" noChangeArrowheads="1"/>
          </p:cNvSpPr>
          <p:nvPr/>
        </p:nvSpPr>
        <p:spPr bwMode="auto">
          <a:xfrm>
            <a:off x="3884613" y="8829675"/>
            <a:ext cx="2971800"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294" tIns="46147" rIns="92294" bIns="46147" anchor="b"/>
          <a:lstStyle>
            <a:lvl1pPr defTabSz="923925" eaLnBrk="0" hangingPunct="0">
              <a:spcBef>
                <a:spcPct val="30000"/>
              </a:spcBef>
              <a:defRPr sz="1200">
                <a:solidFill>
                  <a:schemeClr val="tx1"/>
                </a:solidFill>
                <a:latin typeface="Arial" charset="0"/>
                <a:ea typeface="MS PGothic" pitchFamily="34" charset="-128"/>
                <a:cs typeface="Arial" charset="0"/>
              </a:defRPr>
            </a:lvl1pPr>
            <a:lvl2pPr marL="742950" indent="-285750" defTabSz="923925" eaLnBrk="0" hangingPunct="0">
              <a:spcBef>
                <a:spcPct val="30000"/>
              </a:spcBef>
              <a:defRPr sz="1200">
                <a:solidFill>
                  <a:schemeClr val="tx1"/>
                </a:solidFill>
                <a:latin typeface="Arial" charset="0"/>
                <a:ea typeface="MS PGothic" pitchFamily="34" charset="-128"/>
                <a:cs typeface="Arial" charset="0"/>
              </a:defRPr>
            </a:lvl2pPr>
            <a:lvl3pPr marL="1143000" indent="-228600" defTabSz="923925" eaLnBrk="0" hangingPunct="0">
              <a:spcBef>
                <a:spcPct val="30000"/>
              </a:spcBef>
              <a:defRPr sz="1200">
                <a:solidFill>
                  <a:schemeClr val="tx1"/>
                </a:solidFill>
                <a:latin typeface="Arial" charset="0"/>
                <a:ea typeface="MS PGothic" pitchFamily="34" charset="-128"/>
                <a:cs typeface="Arial" charset="0"/>
              </a:defRPr>
            </a:lvl3pPr>
            <a:lvl4pPr marL="1600200" indent="-228600" defTabSz="923925" eaLnBrk="0" hangingPunct="0">
              <a:spcBef>
                <a:spcPct val="30000"/>
              </a:spcBef>
              <a:defRPr sz="1200">
                <a:solidFill>
                  <a:schemeClr val="tx1"/>
                </a:solidFill>
                <a:latin typeface="Arial" charset="0"/>
                <a:ea typeface="MS PGothic" pitchFamily="34" charset="-128"/>
                <a:cs typeface="Arial" charset="0"/>
              </a:defRPr>
            </a:lvl4pPr>
            <a:lvl5pPr marL="2057400" indent="-228600" defTabSz="923925" eaLnBrk="0" hangingPunct="0">
              <a:spcBef>
                <a:spcPct val="30000"/>
              </a:spcBef>
              <a:defRPr sz="1200">
                <a:solidFill>
                  <a:schemeClr val="tx1"/>
                </a:solidFill>
                <a:latin typeface="Arial" charset="0"/>
                <a:ea typeface="MS PGothic" pitchFamily="34" charset="-128"/>
                <a:cs typeface="Arial" charset="0"/>
              </a:defRPr>
            </a:lvl5pPr>
            <a:lvl6pPr marL="2514600" indent="-228600" defTabSz="923925" eaLnBrk="0" fontAlgn="base" hangingPunct="0">
              <a:spcBef>
                <a:spcPct val="30000"/>
              </a:spcBef>
              <a:spcAft>
                <a:spcPct val="0"/>
              </a:spcAft>
              <a:defRPr sz="1200">
                <a:solidFill>
                  <a:schemeClr val="tx1"/>
                </a:solidFill>
                <a:latin typeface="Arial" charset="0"/>
                <a:ea typeface="MS PGothic" pitchFamily="34" charset="-128"/>
                <a:cs typeface="Arial" charset="0"/>
              </a:defRPr>
            </a:lvl6pPr>
            <a:lvl7pPr marL="2971800" indent="-228600" defTabSz="923925" eaLnBrk="0" fontAlgn="base" hangingPunct="0">
              <a:spcBef>
                <a:spcPct val="30000"/>
              </a:spcBef>
              <a:spcAft>
                <a:spcPct val="0"/>
              </a:spcAft>
              <a:defRPr sz="1200">
                <a:solidFill>
                  <a:schemeClr val="tx1"/>
                </a:solidFill>
                <a:latin typeface="Arial" charset="0"/>
                <a:ea typeface="MS PGothic" pitchFamily="34" charset="-128"/>
                <a:cs typeface="Arial" charset="0"/>
              </a:defRPr>
            </a:lvl7pPr>
            <a:lvl8pPr marL="3429000" indent="-228600" defTabSz="923925" eaLnBrk="0" fontAlgn="base" hangingPunct="0">
              <a:spcBef>
                <a:spcPct val="30000"/>
              </a:spcBef>
              <a:spcAft>
                <a:spcPct val="0"/>
              </a:spcAft>
              <a:defRPr sz="1200">
                <a:solidFill>
                  <a:schemeClr val="tx1"/>
                </a:solidFill>
                <a:latin typeface="Arial" charset="0"/>
                <a:ea typeface="MS PGothic" pitchFamily="34" charset="-128"/>
                <a:cs typeface="Arial" charset="0"/>
              </a:defRPr>
            </a:lvl8pPr>
            <a:lvl9pPr marL="3886200" indent="-228600" defTabSz="923925" eaLnBrk="0" fontAlgn="base" hangingPunct="0">
              <a:spcBef>
                <a:spcPct val="30000"/>
              </a:spcBef>
              <a:spcAft>
                <a:spcPct val="0"/>
              </a:spcAft>
              <a:defRPr sz="1200">
                <a:solidFill>
                  <a:schemeClr val="tx1"/>
                </a:solidFill>
                <a:latin typeface="Arial" charset="0"/>
                <a:ea typeface="MS PGothic" pitchFamily="34" charset="-128"/>
                <a:cs typeface="Arial" charset="0"/>
              </a:defRPr>
            </a:lvl9pPr>
          </a:lstStyle>
          <a:p>
            <a:pPr algn="r" eaLnBrk="1" hangingPunct="1">
              <a:spcBef>
                <a:spcPct val="0"/>
              </a:spcBef>
              <a:buSzTx/>
            </a:pPr>
            <a:fld id="{CC1753E3-317E-47D3-94A7-6EDDEA2F8A89}" type="slidenum">
              <a:rPr lang="en-US" altLang="en-US" sz="1100"/>
              <a:pPr algn="r" eaLnBrk="1" hangingPunct="1">
                <a:spcBef>
                  <a:spcPct val="0"/>
                </a:spcBef>
                <a:buSzTx/>
              </a:pPr>
              <a:t>125</a:t>
            </a:fld>
            <a:endParaRPr lang="en-US" altLang="en-US" sz="1100"/>
          </a:p>
        </p:txBody>
      </p:sp>
      <p:sp>
        <p:nvSpPr>
          <p:cNvPr id="392195" name="Rectangle 2"/>
          <p:cNvSpPr>
            <a:spLocks noGrp="1" noRot="1" noChangeAspect="1" noChangeArrowheads="1" noTextEdit="1"/>
          </p:cNvSpPr>
          <p:nvPr>
            <p:ph type="sldImg"/>
          </p:nvPr>
        </p:nvSpPr>
        <p:spPr>
          <a:xfrm>
            <a:off x="1106488" y="696913"/>
            <a:ext cx="4648200" cy="3486150"/>
          </a:xfrm>
          <a:ln/>
        </p:spPr>
      </p:sp>
      <p:sp>
        <p:nvSpPr>
          <p:cNvPr id="392196" name="Rectangle 3"/>
          <p:cNvSpPr>
            <a:spLocks noGrp="1" noChangeArrowheads="1"/>
          </p:cNvSpPr>
          <p:nvPr>
            <p:ph type="body" idx="1"/>
          </p:nvPr>
        </p:nvSpPr>
        <p:spPr/>
        <p:txBody>
          <a:bodyPr lIns="92294" tIns="46147" rIns="92294" bIns="46147"/>
          <a:lstStyle/>
          <a:p>
            <a:pPr eaLnBrk="1" hangingPunct="1">
              <a:defRPr/>
            </a:pPr>
            <a:endParaRPr lang="en-CA">
              <a:ea typeface="ＭＳ Ｐゴシック" charset="0"/>
            </a:endParaRPr>
          </a:p>
        </p:txBody>
      </p:sp>
    </p:spTree>
    <p:extLst>
      <p:ext uri="{BB962C8B-B14F-4D97-AF65-F5344CB8AC3E}">
        <p14:creationId xmlns:p14="http://schemas.microsoft.com/office/powerpoint/2010/main" val="2306547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CA"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CA" smtClean="0"/>
              <a:t>Click to edit Master subtitle style</a:t>
            </a:r>
            <a:endParaRPr lang="en-US"/>
          </a:p>
        </p:txBody>
      </p:sp>
    </p:spTree>
    <p:extLst>
      <p:ext uri="{BB962C8B-B14F-4D97-AF65-F5344CB8AC3E}">
        <p14:creationId xmlns:p14="http://schemas.microsoft.com/office/powerpoint/2010/main" val="41104688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Tree>
    <p:extLst>
      <p:ext uri="{BB962C8B-B14F-4D97-AF65-F5344CB8AC3E}">
        <p14:creationId xmlns:p14="http://schemas.microsoft.com/office/powerpoint/2010/main" val="6116431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96063" y="696913"/>
            <a:ext cx="2090737" cy="5429250"/>
          </a:xfrm>
        </p:spPr>
        <p:txBody>
          <a:bodyPr vert="eaVert"/>
          <a:lstStyle/>
          <a:p>
            <a:r>
              <a:rPr lang="en-CA" smtClean="0"/>
              <a:t>Click to edit Master title style</a:t>
            </a:r>
            <a:endParaRPr lang="en-US"/>
          </a:p>
        </p:txBody>
      </p:sp>
      <p:sp>
        <p:nvSpPr>
          <p:cNvPr id="3" name="Vertical Text Placeholder 2"/>
          <p:cNvSpPr>
            <a:spLocks noGrp="1"/>
          </p:cNvSpPr>
          <p:nvPr>
            <p:ph type="body" orient="vert" idx="1"/>
          </p:nvPr>
        </p:nvSpPr>
        <p:spPr>
          <a:xfrm>
            <a:off x="322263" y="696913"/>
            <a:ext cx="6121400" cy="5429250"/>
          </a:xfrm>
          <a:prstGeom prst="rect">
            <a:avLst/>
          </a:prstGeom>
        </p:spPr>
        <p:txBody>
          <a:bodyPr vert="eaVert"/>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Tree>
    <p:extLst>
      <p:ext uri="{BB962C8B-B14F-4D97-AF65-F5344CB8AC3E}">
        <p14:creationId xmlns:p14="http://schemas.microsoft.com/office/powerpoint/2010/main" val="212236146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mtClean="0"/>
              <a:t>Click to edit Master title style</a:t>
            </a:r>
            <a:endParaRPr lang="en-US"/>
          </a:p>
        </p:txBody>
      </p:sp>
      <p:sp>
        <p:nvSpPr>
          <p:cNvPr id="3" name="Content Placeholder 2"/>
          <p:cNvSpPr>
            <a:spLocks noGrp="1"/>
          </p:cNvSpPr>
          <p:nvPr>
            <p:ph idx="1"/>
          </p:nvPr>
        </p:nvSpPr>
        <p:spPr/>
        <p:txBody>
          <a:body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Tree>
    <p:extLst>
      <p:ext uri="{BB962C8B-B14F-4D97-AF65-F5344CB8AC3E}">
        <p14:creationId xmlns:p14="http://schemas.microsoft.com/office/powerpoint/2010/main" val="80706388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mtClean="0"/>
              <a:t>Click to edit Master title style</a:t>
            </a:r>
            <a:endParaRPr lang="en-US"/>
          </a:p>
        </p:txBody>
      </p:sp>
      <p:sp>
        <p:nvSpPr>
          <p:cNvPr id="3" name="Content Placeholder 2"/>
          <p:cNvSpPr>
            <a:spLocks noGrp="1"/>
          </p:cNvSpPr>
          <p:nvPr>
            <p:ph idx="1"/>
          </p:nvPr>
        </p:nvSpPr>
        <p:spPr/>
        <p:txBody>
          <a:body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4" name="Rectangle 3"/>
          <p:cNvSpPr/>
          <p:nvPr userDrawn="1"/>
        </p:nvSpPr>
        <p:spPr bwMode="auto">
          <a:xfrm>
            <a:off x="397775" y="6540695"/>
            <a:ext cx="3794750" cy="317305"/>
          </a:xfrm>
          <a:prstGeom prst="rect">
            <a:avLst/>
          </a:prstGeom>
          <a:solidFill>
            <a:schemeClr val="bg1"/>
          </a:solidFill>
          <a:ln>
            <a:noFill/>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Pct val="85000"/>
              <a:buFontTx/>
              <a:buNone/>
              <a:tabLst/>
            </a:pPr>
            <a:r>
              <a:rPr kumimoji="0" lang="en-CA" sz="1400" b="0" i="0" u="none" strike="noStrike" cap="none" normalizeH="0" baseline="0" dirty="0" smtClean="0">
                <a:ln>
                  <a:noFill/>
                </a:ln>
                <a:solidFill>
                  <a:srgbClr val="1C1C1C"/>
                </a:solidFill>
                <a:effectLst/>
                <a:latin typeface="Lucida Sans" charset="0"/>
                <a:ea typeface="ＭＳ Ｐゴシック" charset="0"/>
                <a:cs typeface="Arial" charset="0"/>
              </a:rPr>
              <a:t>Armstrong Fluid Technology</a:t>
            </a:r>
            <a:endParaRPr kumimoji="0" lang="en-CA" sz="1400" b="0" i="0" u="none" strike="noStrike" cap="none" normalizeH="0" baseline="0" dirty="0">
              <a:ln>
                <a:noFill/>
              </a:ln>
              <a:solidFill>
                <a:srgbClr val="1C1C1C"/>
              </a:solidFill>
              <a:effectLst/>
              <a:latin typeface="Lucida Sans" charset="0"/>
              <a:ea typeface="ＭＳ Ｐゴシック" charset="0"/>
              <a:cs typeface="Arial" charset="0"/>
            </a:endParaRPr>
          </a:p>
        </p:txBody>
      </p:sp>
    </p:spTree>
    <p:extLst>
      <p:ext uri="{BB962C8B-B14F-4D97-AF65-F5344CB8AC3E}">
        <p14:creationId xmlns:p14="http://schemas.microsoft.com/office/powerpoint/2010/main" val="169057454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Rectangle 1"/>
          <p:cNvSpPr/>
          <p:nvPr userDrawn="1"/>
        </p:nvSpPr>
        <p:spPr bwMode="auto">
          <a:xfrm>
            <a:off x="397775" y="6540695"/>
            <a:ext cx="3794750" cy="317305"/>
          </a:xfrm>
          <a:prstGeom prst="rect">
            <a:avLst/>
          </a:prstGeom>
          <a:solidFill>
            <a:schemeClr val="bg1"/>
          </a:solidFill>
          <a:ln>
            <a:noFill/>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Pct val="85000"/>
              <a:buFontTx/>
              <a:buNone/>
              <a:tabLst/>
            </a:pPr>
            <a:r>
              <a:rPr kumimoji="0" lang="en-CA" sz="1400" b="0" i="0" u="none" strike="noStrike" cap="none" normalizeH="0" baseline="0" dirty="0" smtClean="0">
                <a:ln>
                  <a:noFill/>
                </a:ln>
                <a:solidFill>
                  <a:srgbClr val="1C1C1C"/>
                </a:solidFill>
                <a:effectLst/>
                <a:latin typeface="Lucida Sans" charset="0"/>
                <a:ea typeface="ＭＳ Ｐゴシック" charset="0"/>
                <a:cs typeface="Arial" charset="0"/>
              </a:rPr>
              <a:t>Armstrong Fluid Technology</a:t>
            </a:r>
            <a:endParaRPr kumimoji="0" lang="en-CA" sz="1400" b="0" i="0" u="none" strike="noStrike" cap="none" normalizeH="0" baseline="0" dirty="0">
              <a:ln>
                <a:noFill/>
              </a:ln>
              <a:solidFill>
                <a:srgbClr val="1C1C1C"/>
              </a:solidFill>
              <a:effectLst/>
              <a:latin typeface="Lucida Sans" charset="0"/>
              <a:ea typeface="ＭＳ Ｐゴシック" charset="0"/>
              <a:cs typeface="Arial" charset="0"/>
            </a:endParaRPr>
          </a:p>
        </p:txBody>
      </p:sp>
    </p:spTree>
    <p:extLst>
      <p:ext uri="{BB962C8B-B14F-4D97-AF65-F5344CB8AC3E}">
        <p14:creationId xmlns:p14="http://schemas.microsoft.com/office/powerpoint/2010/main" val="18866862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371493313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CA"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CA" smtClean="0"/>
              <a:t>Click to edit Master text styles</a:t>
            </a:r>
          </a:p>
        </p:txBody>
      </p:sp>
    </p:spTree>
    <p:extLst>
      <p:ext uri="{BB962C8B-B14F-4D97-AF65-F5344CB8AC3E}">
        <p14:creationId xmlns:p14="http://schemas.microsoft.com/office/powerpoint/2010/main" val="18628528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mtClean="0"/>
              <a:t>Click to edit Master title style</a:t>
            </a:r>
            <a:endParaRPr lang="en-US"/>
          </a:p>
        </p:txBody>
      </p:sp>
      <p:sp>
        <p:nvSpPr>
          <p:cNvPr id="3" name="Content Placeholder 2"/>
          <p:cNvSpPr>
            <a:spLocks noGrp="1"/>
          </p:cNvSpPr>
          <p:nvPr>
            <p:ph sz="half" idx="1"/>
          </p:nvPr>
        </p:nvSpPr>
        <p:spPr>
          <a:xfrm>
            <a:off x="322263" y="1608138"/>
            <a:ext cx="4021137"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4" name="Content Placeholder 3"/>
          <p:cNvSpPr>
            <a:spLocks noGrp="1"/>
          </p:cNvSpPr>
          <p:nvPr>
            <p:ph sz="half" idx="2"/>
          </p:nvPr>
        </p:nvSpPr>
        <p:spPr>
          <a:xfrm>
            <a:off x="4495800" y="1608138"/>
            <a:ext cx="4022725"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Tree>
    <p:extLst>
      <p:ext uri="{BB962C8B-B14F-4D97-AF65-F5344CB8AC3E}">
        <p14:creationId xmlns:p14="http://schemas.microsoft.com/office/powerpoint/2010/main" val="415274822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322263" y="696913"/>
            <a:ext cx="8196262" cy="835025"/>
          </a:xfrm>
        </p:spPr>
        <p:txBody>
          <a:bodyPr/>
          <a:lstStyle/>
          <a:p>
            <a:r>
              <a:rPr lang="en-US" smtClean="0"/>
              <a:t>Click to edit Master title style</a:t>
            </a:r>
            <a:endParaRPr lang="en-CA"/>
          </a:p>
        </p:txBody>
      </p:sp>
      <p:sp>
        <p:nvSpPr>
          <p:cNvPr id="3" name="Text Placeholder 2"/>
          <p:cNvSpPr>
            <a:spLocks noGrp="1"/>
          </p:cNvSpPr>
          <p:nvPr>
            <p:ph type="body" sz="half" idx="1"/>
          </p:nvPr>
        </p:nvSpPr>
        <p:spPr>
          <a:xfrm>
            <a:off x="322263" y="1608138"/>
            <a:ext cx="4021137" cy="45259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Content Placeholder 3"/>
          <p:cNvSpPr>
            <a:spLocks noGrp="1"/>
          </p:cNvSpPr>
          <p:nvPr>
            <p:ph sz="quarter" idx="2"/>
          </p:nvPr>
        </p:nvSpPr>
        <p:spPr>
          <a:xfrm>
            <a:off x="4495800" y="1608138"/>
            <a:ext cx="4022725" cy="21859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5" name="Content Placeholder 4"/>
          <p:cNvSpPr>
            <a:spLocks noGrp="1"/>
          </p:cNvSpPr>
          <p:nvPr>
            <p:ph sz="quarter" idx="3"/>
          </p:nvPr>
        </p:nvSpPr>
        <p:spPr>
          <a:xfrm>
            <a:off x="4495800" y="3946525"/>
            <a:ext cx="4022725"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Tree>
    <p:extLst>
      <p:ext uri="{BB962C8B-B14F-4D97-AF65-F5344CB8AC3E}">
        <p14:creationId xmlns:p14="http://schemas.microsoft.com/office/powerpoint/2010/main" val="1779959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22263" y="696913"/>
            <a:ext cx="8196262" cy="835025"/>
          </a:xfrm>
        </p:spPr>
        <p:txBody>
          <a:bodyPr/>
          <a:lstStyle/>
          <a:p>
            <a:r>
              <a:rPr lang="en-US" smtClean="0"/>
              <a:t>Click to edit Master title style</a:t>
            </a:r>
            <a:endParaRPr lang="en-CA"/>
          </a:p>
        </p:txBody>
      </p:sp>
      <p:sp>
        <p:nvSpPr>
          <p:cNvPr id="3" name="Text Placeholder 2"/>
          <p:cNvSpPr>
            <a:spLocks noGrp="1"/>
          </p:cNvSpPr>
          <p:nvPr>
            <p:ph type="body" sz="half" idx="1"/>
          </p:nvPr>
        </p:nvSpPr>
        <p:spPr>
          <a:xfrm>
            <a:off x="322263" y="1608138"/>
            <a:ext cx="4021137" cy="45259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Content Placeholder 3"/>
          <p:cNvSpPr>
            <a:spLocks noGrp="1"/>
          </p:cNvSpPr>
          <p:nvPr>
            <p:ph sz="half" idx="2"/>
          </p:nvPr>
        </p:nvSpPr>
        <p:spPr>
          <a:xfrm>
            <a:off x="4495800" y="1608138"/>
            <a:ext cx="4022725" cy="45259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Tree>
    <p:extLst>
      <p:ext uri="{BB962C8B-B14F-4D97-AF65-F5344CB8AC3E}">
        <p14:creationId xmlns:p14="http://schemas.microsoft.com/office/powerpoint/2010/main" val="27437859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vert="horz"/>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4" name="Rectangle 3"/>
          <p:cNvSpPr/>
          <p:nvPr userDrawn="1"/>
        </p:nvSpPr>
        <p:spPr bwMode="auto">
          <a:xfrm>
            <a:off x="-1347810" y="2897735"/>
            <a:ext cx="91440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blurRad="63500"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Pct val="85000"/>
              <a:buFontTx/>
              <a:buNone/>
              <a:tabLst/>
            </a:pPr>
            <a:endParaRPr kumimoji="0" lang="en-CA" sz="1400" b="0" i="0" u="none" strike="noStrike" cap="none" normalizeH="0" baseline="0">
              <a:ln>
                <a:noFill/>
              </a:ln>
              <a:solidFill>
                <a:srgbClr val="1C1C1C"/>
              </a:solidFill>
              <a:effectLst/>
              <a:latin typeface="Lucida Sans" charset="0"/>
              <a:ea typeface="ＭＳ Ｐゴシック" charset="0"/>
              <a:cs typeface="Arial" charset="0"/>
            </a:endParaRPr>
          </a:p>
        </p:txBody>
      </p:sp>
    </p:spTree>
    <p:extLst>
      <p:ext uri="{BB962C8B-B14F-4D97-AF65-F5344CB8AC3E}">
        <p14:creationId xmlns:p14="http://schemas.microsoft.com/office/powerpoint/2010/main" val="147216095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322263" y="696913"/>
            <a:ext cx="8196262" cy="835025"/>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322263" y="1608138"/>
            <a:ext cx="4021137" cy="21859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495800" y="1608138"/>
            <a:ext cx="4022725" cy="21859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322263" y="3946525"/>
            <a:ext cx="4021137"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495800" y="3946525"/>
            <a:ext cx="4022725"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1766308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CA"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CA" smtClean="0"/>
              <a:t>Click to edit Master text styles</a:t>
            </a:r>
          </a:p>
        </p:txBody>
      </p:sp>
    </p:spTree>
    <p:extLst>
      <p:ext uri="{BB962C8B-B14F-4D97-AF65-F5344CB8AC3E}">
        <p14:creationId xmlns:p14="http://schemas.microsoft.com/office/powerpoint/2010/main" val="9748457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Tree>
    <p:extLst>
      <p:ext uri="{BB962C8B-B14F-4D97-AF65-F5344CB8AC3E}">
        <p14:creationId xmlns:p14="http://schemas.microsoft.com/office/powerpoint/2010/main" val="24193911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CA"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CA"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CA"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Tree>
    <p:extLst>
      <p:ext uri="{BB962C8B-B14F-4D97-AF65-F5344CB8AC3E}">
        <p14:creationId xmlns:p14="http://schemas.microsoft.com/office/powerpoint/2010/main" val="37163377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mtClean="0"/>
              <a:t>Click to edit Master title style</a:t>
            </a:r>
            <a:endParaRPr lang="en-US"/>
          </a:p>
        </p:txBody>
      </p:sp>
    </p:spTree>
    <p:extLst>
      <p:ext uri="{BB962C8B-B14F-4D97-AF65-F5344CB8AC3E}">
        <p14:creationId xmlns:p14="http://schemas.microsoft.com/office/powerpoint/2010/main" val="22792409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86686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CA"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CA" smtClean="0"/>
              <a:t>Click to edit Master text styles</a:t>
            </a:r>
          </a:p>
        </p:txBody>
      </p:sp>
    </p:spTree>
    <p:extLst>
      <p:ext uri="{BB962C8B-B14F-4D97-AF65-F5344CB8AC3E}">
        <p14:creationId xmlns:p14="http://schemas.microsoft.com/office/powerpoint/2010/main" val="2953809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CA"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CA" smtClean="0"/>
              <a:t>Click to edit Master text styles</a:t>
            </a:r>
          </a:p>
        </p:txBody>
      </p:sp>
    </p:spTree>
    <p:extLst>
      <p:ext uri="{BB962C8B-B14F-4D97-AF65-F5344CB8AC3E}">
        <p14:creationId xmlns:p14="http://schemas.microsoft.com/office/powerpoint/2010/main" val="37141618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image" Target="../media/image1.jpeg"/><Relationship Id="rId5" Type="http://schemas.openxmlformats.org/officeDocument/2006/relationships/slideLayout" Target="../slideLayouts/slideLayout17.xml"/><Relationship Id="rId10" Type="http://schemas.openxmlformats.org/officeDocument/2006/relationships/image" Target="../media/image2.jpeg"/><Relationship Id="rId4" Type="http://schemas.openxmlformats.org/officeDocument/2006/relationships/slideLayout" Target="../slideLayouts/slideLayout16.xml"/><Relationship Id="rId9"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4"/>
          <p:cNvGrpSpPr>
            <a:grpSpLocks/>
          </p:cNvGrpSpPr>
          <p:nvPr/>
        </p:nvGrpSpPr>
        <p:grpSpPr bwMode="auto">
          <a:xfrm>
            <a:off x="7380288" y="-9525"/>
            <a:ext cx="1763712" cy="593725"/>
            <a:chOff x="2320" y="-14"/>
            <a:chExt cx="2185" cy="735"/>
          </a:xfrm>
        </p:grpSpPr>
        <p:pic>
          <p:nvPicPr>
            <p:cNvPr id="1029" name="Picture 5" descr="Armstrong_logo"/>
            <p:cNvPicPr>
              <a:picLocks noChangeAspect="1" noChangeArrowheads="1"/>
            </p:cNvPicPr>
            <p:nvPr userDrawn="1"/>
          </p:nvPicPr>
          <p:blipFill>
            <a:blip r:embed="rId13" cstate="print">
              <a:clrChange>
                <a:clrFrom>
                  <a:srgbClr val="FDFDFD"/>
                </a:clrFrom>
                <a:clrTo>
                  <a:srgbClr val="FDFDFD">
                    <a:alpha val="0"/>
                  </a:srgbClr>
                </a:clrTo>
              </a:clrChange>
              <a:lum bright="8000"/>
              <a:extLst>
                <a:ext uri="{28A0092B-C50C-407E-A947-70E740481C1C}">
                  <a14:useLocalDpi xmlns:a14="http://schemas.microsoft.com/office/drawing/2010/main" val="0"/>
                </a:ext>
              </a:extLst>
            </a:blip>
            <a:srcRect/>
            <a:stretch>
              <a:fillRect/>
            </a:stretch>
          </p:blipFill>
          <p:spPr bwMode="auto">
            <a:xfrm>
              <a:off x="2320" y="343"/>
              <a:ext cx="1946" cy="3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9510" name="Rectangle 6"/>
            <p:cNvSpPr>
              <a:spLocks noChangeArrowheads="1"/>
            </p:cNvSpPr>
            <p:nvPr userDrawn="1"/>
          </p:nvSpPr>
          <p:spPr bwMode="auto">
            <a:xfrm>
              <a:off x="4265" y="-14"/>
              <a:ext cx="240" cy="358"/>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317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spcBef>
                  <a:spcPct val="20000"/>
                </a:spcBef>
                <a:buSzPct val="85000"/>
                <a:defRPr/>
              </a:pPr>
              <a:endParaRPr lang="en-US">
                <a:latin typeface="Lucida Sans" charset="0"/>
                <a:ea typeface="ＭＳ Ｐゴシック" charset="0"/>
              </a:endParaRPr>
            </a:p>
          </p:txBody>
        </p:sp>
      </p:grpSp>
      <p:sp>
        <p:nvSpPr>
          <p:cNvPr id="149514" name="Rectangle 10"/>
          <p:cNvSpPr>
            <a:spLocks noChangeArrowheads="1"/>
          </p:cNvSpPr>
          <p:nvPr/>
        </p:nvSpPr>
        <p:spPr bwMode="auto">
          <a:xfrm>
            <a:off x="0" y="773113"/>
            <a:ext cx="169863" cy="6084887"/>
          </a:xfrm>
          <a:prstGeom prst="rect">
            <a:avLst/>
          </a:prstGeom>
          <a:solidFill>
            <a:srgbClr val="EE1A0D"/>
          </a:solidFill>
          <a:ln>
            <a:noFill/>
          </a:ln>
          <a:effectLst/>
          <a:extLst>
            <a:ext uri="{91240B29-F687-4F45-9708-019B960494DF}">
              <a14:hiddenLine xmlns:a14="http://schemas.microsoft.com/office/drawing/2010/main" w="317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spcBef>
                <a:spcPct val="20000"/>
              </a:spcBef>
              <a:buSzPct val="85000"/>
              <a:defRPr/>
            </a:pPr>
            <a:endParaRPr lang="en-US">
              <a:latin typeface="Lucida Sans" charset="0"/>
              <a:ea typeface="ＭＳ Ｐゴシック" charset="0"/>
            </a:endParaRPr>
          </a:p>
        </p:txBody>
      </p:sp>
      <p:sp>
        <p:nvSpPr>
          <p:cNvPr id="149519" name="Rectangle 15"/>
          <p:cNvSpPr>
            <a:spLocks noGrp="1" noChangeArrowheads="1"/>
          </p:cNvSpPr>
          <p:nvPr>
            <p:ph type="title"/>
          </p:nvPr>
        </p:nvSpPr>
        <p:spPr bwMode="auto">
          <a:xfrm>
            <a:off x="322263" y="696913"/>
            <a:ext cx="8196262" cy="835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vert="horz" wrap="none" lIns="91440" tIns="45720" rIns="91440" bIns="45720" numCol="1" anchor="t" anchorCtr="0" compatLnSpc="1">
            <a:prstTxWarp prst="textNoShape">
              <a:avLst/>
            </a:prstTxWarp>
          </a:bodyPr>
          <a:lstStyle/>
          <a:p>
            <a:pPr lvl="0"/>
            <a:r>
              <a:rPr lang="en-US"/>
              <a:t>Click to edit </a:t>
            </a:r>
            <a:br>
              <a:rPr lang="en-US"/>
            </a:br>
            <a:r>
              <a:rPr lang="en-US"/>
              <a:t>Master title style</a:t>
            </a:r>
          </a:p>
        </p:txBody>
      </p:sp>
    </p:spTree>
  </p:cSld>
  <p:clrMap bg1="lt1" tx1="dk1" bg2="lt2" tx2="dk2" accent1="accent1" accent2="accent2" accent3="accent3" accent4="accent4" accent5="accent5" accent6="accent6" hlink="hlink" folHlink="folHlink"/>
  <p:sldLayoutIdLst>
    <p:sldLayoutId id="2147483876" r:id="rId1"/>
    <p:sldLayoutId id="2147483877" r:id="rId2"/>
    <p:sldLayoutId id="2147483878" r:id="rId3"/>
    <p:sldLayoutId id="2147483879" r:id="rId4"/>
    <p:sldLayoutId id="2147483880" r:id="rId5"/>
    <p:sldLayoutId id="2147483881" r:id="rId6"/>
    <p:sldLayoutId id="2147483882" r:id="rId7"/>
    <p:sldLayoutId id="2147483883" r:id="rId8"/>
    <p:sldLayoutId id="2147483884" r:id="rId9"/>
    <p:sldLayoutId id="2147483885" r:id="rId10"/>
    <p:sldLayoutId id="2147483886" r:id="rId11"/>
  </p:sldLayoutIdLst>
  <p:txStyles>
    <p:titleStyle>
      <a:lvl1pPr algn="l" rtl="0" eaLnBrk="0" fontAlgn="base" hangingPunct="0">
        <a:spcBef>
          <a:spcPct val="0"/>
        </a:spcBef>
        <a:spcAft>
          <a:spcPct val="0"/>
        </a:spcAft>
        <a:defRPr sz="2400" b="1">
          <a:solidFill>
            <a:srgbClr val="EE1A0D"/>
          </a:solidFill>
          <a:latin typeface="+mj-lt"/>
          <a:ea typeface="ＭＳ Ｐゴシック" pitchFamily="34" charset="-128"/>
          <a:cs typeface="+mj-cs"/>
        </a:defRPr>
      </a:lvl1pPr>
      <a:lvl2pPr algn="l" rtl="0" eaLnBrk="0" fontAlgn="base" hangingPunct="0">
        <a:spcBef>
          <a:spcPct val="0"/>
        </a:spcBef>
        <a:spcAft>
          <a:spcPct val="0"/>
        </a:spcAft>
        <a:defRPr sz="2400" b="1">
          <a:solidFill>
            <a:srgbClr val="EE1A0D"/>
          </a:solidFill>
          <a:latin typeface="Lucida Sans" charset="0"/>
          <a:ea typeface="ＭＳ Ｐゴシック" pitchFamily="34" charset="-128"/>
          <a:cs typeface="Arial" charset="0"/>
        </a:defRPr>
      </a:lvl2pPr>
      <a:lvl3pPr algn="l" rtl="0" eaLnBrk="0" fontAlgn="base" hangingPunct="0">
        <a:spcBef>
          <a:spcPct val="0"/>
        </a:spcBef>
        <a:spcAft>
          <a:spcPct val="0"/>
        </a:spcAft>
        <a:defRPr sz="2400" b="1">
          <a:solidFill>
            <a:srgbClr val="EE1A0D"/>
          </a:solidFill>
          <a:latin typeface="Lucida Sans" charset="0"/>
          <a:ea typeface="ＭＳ Ｐゴシック" pitchFamily="34" charset="-128"/>
          <a:cs typeface="Arial" charset="0"/>
        </a:defRPr>
      </a:lvl3pPr>
      <a:lvl4pPr algn="l" rtl="0" eaLnBrk="0" fontAlgn="base" hangingPunct="0">
        <a:spcBef>
          <a:spcPct val="0"/>
        </a:spcBef>
        <a:spcAft>
          <a:spcPct val="0"/>
        </a:spcAft>
        <a:defRPr sz="2400" b="1">
          <a:solidFill>
            <a:srgbClr val="EE1A0D"/>
          </a:solidFill>
          <a:latin typeface="Lucida Sans" charset="0"/>
          <a:ea typeface="ＭＳ Ｐゴシック" pitchFamily="34" charset="-128"/>
          <a:cs typeface="Arial" charset="0"/>
        </a:defRPr>
      </a:lvl4pPr>
      <a:lvl5pPr algn="l" rtl="0" eaLnBrk="0" fontAlgn="base" hangingPunct="0">
        <a:spcBef>
          <a:spcPct val="0"/>
        </a:spcBef>
        <a:spcAft>
          <a:spcPct val="0"/>
        </a:spcAft>
        <a:defRPr sz="2400" b="1">
          <a:solidFill>
            <a:srgbClr val="EE1A0D"/>
          </a:solidFill>
          <a:latin typeface="Lucida Sans" charset="0"/>
          <a:ea typeface="ＭＳ Ｐゴシック" pitchFamily="34" charset="-128"/>
          <a:cs typeface="Arial" charset="0"/>
        </a:defRPr>
      </a:lvl5pPr>
      <a:lvl6pPr marL="457200" algn="l" rtl="0" fontAlgn="base">
        <a:spcBef>
          <a:spcPct val="0"/>
        </a:spcBef>
        <a:spcAft>
          <a:spcPct val="0"/>
        </a:spcAft>
        <a:defRPr sz="2400" b="1">
          <a:solidFill>
            <a:srgbClr val="EE1A0D"/>
          </a:solidFill>
          <a:latin typeface="Lucida Sans" charset="0"/>
          <a:ea typeface="ＭＳ Ｐゴシック" charset="0"/>
          <a:cs typeface="Arial" charset="0"/>
        </a:defRPr>
      </a:lvl6pPr>
      <a:lvl7pPr marL="914400" algn="l" rtl="0" fontAlgn="base">
        <a:spcBef>
          <a:spcPct val="0"/>
        </a:spcBef>
        <a:spcAft>
          <a:spcPct val="0"/>
        </a:spcAft>
        <a:defRPr sz="2400" b="1">
          <a:solidFill>
            <a:srgbClr val="EE1A0D"/>
          </a:solidFill>
          <a:latin typeface="Lucida Sans" charset="0"/>
          <a:ea typeface="ＭＳ Ｐゴシック" charset="0"/>
          <a:cs typeface="Arial" charset="0"/>
        </a:defRPr>
      </a:lvl7pPr>
      <a:lvl8pPr marL="1371600" algn="l" rtl="0" fontAlgn="base">
        <a:spcBef>
          <a:spcPct val="0"/>
        </a:spcBef>
        <a:spcAft>
          <a:spcPct val="0"/>
        </a:spcAft>
        <a:defRPr sz="2400" b="1">
          <a:solidFill>
            <a:srgbClr val="EE1A0D"/>
          </a:solidFill>
          <a:latin typeface="Lucida Sans" charset="0"/>
          <a:ea typeface="ＭＳ Ｐゴシック" charset="0"/>
          <a:cs typeface="Arial" charset="0"/>
        </a:defRPr>
      </a:lvl8pPr>
      <a:lvl9pPr marL="1828800" algn="l" rtl="0" fontAlgn="base">
        <a:spcBef>
          <a:spcPct val="0"/>
        </a:spcBef>
        <a:spcAft>
          <a:spcPct val="0"/>
        </a:spcAft>
        <a:defRPr sz="2400" b="1">
          <a:solidFill>
            <a:srgbClr val="EE1A0D"/>
          </a:solidFill>
          <a:latin typeface="Lucida Sans" charset="0"/>
          <a:ea typeface="ＭＳ Ｐゴシック" charset="0"/>
          <a:cs typeface="Arial" charset="0"/>
        </a:defRPr>
      </a:lvl9pPr>
    </p:titleStyle>
    <p:bodyStyle>
      <a:lvl1pPr marL="342900" indent="-342900" algn="l" rtl="0" eaLnBrk="0" fontAlgn="base" hangingPunct="0">
        <a:spcBef>
          <a:spcPct val="20000"/>
        </a:spcBef>
        <a:spcAft>
          <a:spcPct val="0"/>
        </a:spcAft>
        <a:buSzPct val="85000"/>
        <a:defRPr sz="1400">
          <a:solidFill>
            <a:srgbClr val="1C1C1C"/>
          </a:solidFill>
          <a:latin typeface="+mn-lt"/>
          <a:ea typeface="ＭＳ Ｐゴシック" pitchFamily="34" charset="-128"/>
          <a:cs typeface="+mn-cs"/>
        </a:defRPr>
      </a:lvl1pPr>
      <a:lvl2pPr marL="457200" indent="-171450" algn="l" rtl="0" eaLnBrk="0" fontAlgn="base" hangingPunct="0">
        <a:spcBef>
          <a:spcPct val="20000"/>
        </a:spcBef>
        <a:spcAft>
          <a:spcPct val="0"/>
        </a:spcAft>
        <a:buSzPct val="85000"/>
        <a:buChar char="•"/>
        <a:defRPr sz="1400">
          <a:solidFill>
            <a:srgbClr val="1C1C1C"/>
          </a:solidFill>
          <a:latin typeface="+mn-lt"/>
          <a:ea typeface="ＭＳ Ｐゴシック" pitchFamily="34" charset="-128"/>
          <a:cs typeface="+mn-cs"/>
        </a:defRPr>
      </a:lvl2pPr>
      <a:lvl3pPr marL="742950" indent="-171450" algn="l" rtl="0" eaLnBrk="0" fontAlgn="base" hangingPunct="0">
        <a:spcBef>
          <a:spcPct val="20000"/>
        </a:spcBef>
        <a:spcAft>
          <a:spcPct val="0"/>
        </a:spcAft>
        <a:buSzPct val="85000"/>
        <a:defRPr sz="1400">
          <a:solidFill>
            <a:srgbClr val="1C1C1C"/>
          </a:solidFill>
          <a:latin typeface="+mn-lt"/>
          <a:ea typeface="ＭＳ Ｐゴシック" pitchFamily="34" charset="-128"/>
          <a:cs typeface="+mn-cs"/>
        </a:defRPr>
      </a:lvl3pPr>
      <a:lvl4pPr marL="1028700" indent="-171450" algn="l" rtl="0" eaLnBrk="0" fontAlgn="base" hangingPunct="0">
        <a:spcBef>
          <a:spcPct val="20000"/>
        </a:spcBef>
        <a:spcAft>
          <a:spcPct val="0"/>
        </a:spcAft>
        <a:buSzPct val="85000"/>
        <a:buChar char="•"/>
        <a:defRPr sz="1400">
          <a:solidFill>
            <a:srgbClr val="1C1C1C"/>
          </a:solidFill>
          <a:latin typeface="+mn-lt"/>
          <a:ea typeface="ＭＳ Ｐゴシック" pitchFamily="34" charset="-128"/>
          <a:cs typeface="+mn-cs"/>
        </a:defRPr>
      </a:lvl4pPr>
      <a:lvl5pPr marL="1314450" indent="-171450" algn="l" rtl="0" eaLnBrk="0" fontAlgn="base" hangingPunct="0">
        <a:spcBef>
          <a:spcPct val="20000"/>
        </a:spcBef>
        <a:spcAft>
          <a:spcPct val="0"/>
        </a:spcAft>
        <a:buSzPct val="85000"/>
        <a:buChar char="•"/>
        <a:defRPr sz="1400">
          <a:solidFill>
            <a:srgbClr val="1C1C1C"/>
          </a:solidFill>
          <a:latin typeface="+mn-lt"/>
          <a:ea typeface="ＭＳ Ｐゴシック" pitchFamily="34" charset="-128"/>
          <a:cs typeface="+mn-cs"/>
        </a:defRPr>
      </a:lvl5pPr>
      <a:lvl6pPr marL="1771650" indent="-171450" algn="l" rtl="0" fontAlgn="base">
        <a:spcBef>
          <a:spcPct val="20000"/>
        </a:spcBef>
        <a:spcAft>
          <a:spcPct val="0"/>
        </a:spcAft>
        <a:buSzPct val="85000"/>
        <a:buChar char="•"/>
        <a:defRPr sz="1400">
          <a:solidFill>
            <a:srgbClr val="1C1C1C"/>
          </a:solidFill>
          <a:latin typeface="+mn-lt"/>
          <a:ea typeface="Arial" charset="0"/>
          <a:cs typeface="+mn-cs"/>
        </a:defRPr>
      </a:lvl6pPr>
      <a:lvl7pPr marL="2228850" indent="-171450" algn="l" rtl="0" fontAlgn="base">
        <a:spcBef>
          <a:spcPct val="20000"/>
        </a:spcBef>
        <a:spcAft>
          <a:spcPct val="0"/>
        </a:spcAft>
        <a:buSzPct val="85000"/>
        <a:buChar char="•"/>
        <a:defRPr sz="1400">
          <a:solidFill>
            <a:srgbClr val="1C1C1C"/>
          </a:solidFill>
          <a:latin typeface="+mn-lt"/>
          <a:ea typeface="Arial" charset="0"/>
          <a:cs typeface="+mn-cs"/>
        </a:defRPr>
      </a:lvl7pPr>
      <a:lvl8pPr marL="2686050" indent="-171450" algn="l" rtl="0" fontAlgn="base">
        <a:spcBef>
          <a:spcPct val="20000"/>
        </a:spcBef>
        <a:spcAft>
          <a:spcPct val="0"/>
        </a:spcAft>
        <a:buSzPct val="85000"/>
        <a:buChar char="•"/>
        <a:defRPr sz="1400">
          <a:solidFill>
            <a:srgbClr val="1C1C1C"/>
          </a:solidFill>
          <a:latin typeface="+mn-lt"/>
          <a:ea typeface="Arial" charset="0"/>
          <a:cs typeface="+mn-cs"/>
        </a:defRPr>
      </a:lvl8pPr>
      <a:lvl9pPr marL="3143250" indent="-171450" algn="l" rtl="0" fontAlgn="base">
        <a:spcBef>
          <a:spcPct val="20000"/>
        </a:spcBef>
        <a:spcAft>
          <a:spcPct val="0"/>
        </a:spcAft>
        <a:buSzPct val="85000"/>
        <a:buChar char="•"/>
        <a:defRPr sz="1400">
          <a:solidFill>
            <a:srgbClr val="1C1C1C"/>
          </a:solidFill>
          <a:latin typeface="+mn-lt"/>
          <a:ea typeface="Arial" charset="0"/>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1026" name="Group 4"/>
          <p:cNvGrpSpPr>
            <a:grpSpLocks/>
          </p:cNvGrpSpPr>
          <p:nvPr userDrawn="1"/>
        </p:nvGrpSpPr>
        <p:grpSpPr bwMode="auto">
          <a:xfrm>
            <a:off x="7380288" y="-9525"/>
            <a:ext cx="1763712" cy="593725"/>
            <a:chOff x="2320" y="-14"/>
            <a:chExt cx="2185" cy="735"/>
          </a:xfrm>
        </p:grpSpPr>
        <p:pic>
          <p:nvPicPr>
            <p:cNvPr id="1032" name="Picture 5" descr="Armstrong_logo"/>
            <p:cNvPicPr>
              <a:picLocks noChangeAspect="1" noChangeArrowheads="1"/>
            </p:cNvPicPr>
            <p:nvPr userDrawn="1"/>
          </p:nvPicPr>
          <p:blipFill>
            <a:blip r:embed="rId3" cstate="print">
              <a:clrChange>
                <a:clrFrom>
                  <a:srgbClr val="FDFDFD"/>
                </a:clrFrom>
                <a:clrTo>
                  <a:srgbClr val="FDFDFD">
                    <a:alpha val="0"/>
                  </a:srgbClr>
                </a:clrTo>
              </a:clrChange>
              <a:lum bright="8000"/>
              <a:extLst>
                <a:ext uri="{28A0092B-C50C-407E-A947-70E740481C1C}">
                  <a14:useLocalDpi xmlns:a14="http://schemas.microsoft.com/office/drawing/2010/main" val="0"/>
                </a:ext>
              </a:extLst>
            </a:blip>
            <a:srcRect/>
            <a:stretch>
              <a:fillRect/>
            </a:stretch>
          </p:blipFill>
          <p:spPr bwMode="auto">
            <a:xfrm>
              <a:off x="2320" y="343"/>
              <a:ext cx="1946" cy="3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9510" name="Rectangle 6"/>
            <p:cNvSpPr>
              <a:spLocks noChangeArrowheads="1"/>
            </p:cNvSpPr>
            <p:nvPr userDrawn="1"/>
          </p:nvSpPr>
          <p:spPr bwMode="auto">
            <a:xfrm>
              <a:off x="4265" y="-14"/>
              <a:ext cx="240" cy="358"/>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317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latin typeface="Lucida Sans" charset="0"/>
                <a:ea typeface="ＭＳ Ｐゴシック" charset="0"/>
              </a:endParaRPr>
            </a:p>
          </p:txBody>
        </p:sp>
      </p:grpSp>
      <p:sp>
        <p:nvSpPr>
          <p:cNvPr id="149514" name="Rectangle 10"/>
          <p:cNvSpPr>
            <a:spLocks noChangeArrowheads="1"/>
          </p:cNvSpPr>
          <p:nvPr userDrawn="1"/>
        </p:nvSpPr>
        <p:spPr bwMode="auto">
          <a:xfrm>
            <a:off x="0" y="773113"/>
            <a:ext cx="169863" cy="6084887"/>
          </a:xfrm>
          <a:prstGeom prst="rect">
            <a:avLst/>
          </a:prstGeom>
          <a:solidFill>
            <a:srgbClr val="EE1A0D"/>
          </a:solidFill>
          <a:ln>
            <a:noFill/>
          </a:ln>
          <a:effectLst/>
          <a:extLst>
            <a:ext uri="{91240B29-F687-4F45-9708-019B960494DF}">
              <a14:hiddenLine xmlns:a14="http://schemas.microsoft.com/office/drawing/2010/main" w="317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latin typeface="Lucida Sans" charset="0"/>
              <a:ea typeface="ＭＳ Ｐゴシック" charset="0"/>
            </a:endParaRPr>
          </a:p>
        </p:txBody>
      </p:sp>
      <p:sp>
        <p:nvSpPr>
          <p:cNvPr id="149517" name="Rectangle 13"/>
          <p:cNvSpPr>
            <a:spLocks noChangeArrowheads="1"/>
          </p:cNvSpPr>
          <p:nvPr userDrawn="1"/>
        </p:nvSpPr>
        <p:spPr bwMode="auto">
          <a:xfrm>
            <a:off x="169863" y="2517775"/>
            <a:ext cx="8974137" cy="3643313"/>
          </a:xfrm>
          <a:prstGeom prst="rect">
            <a:avLst/>
          </a:prstGeom>
          <a:solidFill>
            <a:srgbClr val="D51A0D">
              <a:alpha val="5000"/>
            </a:srgbClr>
          </a:solidFill>
          <a:ln>
            <a:noFill/>
          </a:ln>
          <a:effectLst/>
          <a:extLst>
            <a:ext uri="{91240B29-F687-4F45-9708-019B960494DF}">
              <a14:hiddenLine xmlns:a14="http://schemas.microsoft.com/office/drawing/2010/main" w="317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latin typeface="Lucida Sans" charset="0"/>
              <a:ea typeface="ＭＳ Ｐゴシック" charset="0"/>
            </a:endParaRPr>
          </a:p>
        </p:txBody>
      </p:sp>
      <p:sp>
        <p:nvSpPr>
          <p:cNvPr id="149518" name="Text Box 14"/>
          <p:cNvSpPr txBox="1">
            <a:spLocks noChangeArrowheads="1"/>
          </p:cNvSpPr>
          <p:nvPr userDrawn="1"/>
        </p:nvSpPr>
        <p:spPr bwMode="auto">
          <a:xfrm>
            <a:off x="1308100" y="3808413"/>
            <a:ext cx="6754813" cy="1066800"/>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317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buSzTx/>
              <a:defRPr/>
            </a:pPr>
            <a:r>
              <a:rPr lang="en-US" sz="3200">
                <a:solidFill>
                  <a:srgbClr val="EE1A0D"/>
                </a:solidFill>
                <a:latin typeface="Arial" charset="0"/>
                <a:ea typeface="ＭＳ Ｐゴシック" charset="0"/>
              </a:rPr>
              <a:t>Cover image should be </a:t>
            </a:r>
            <a:r>
              <a:rPr lang="en-US" sz="3200" b="1">
                <a:solidFill>
                  <a:srgbClr val="EE1A0D"/>
                </a:solidFill>
                <a:latin typeface="Arial" charset="0"/>
                <a:ea typeface="ＭＳ Ｐゴシック" charset="0"/>
              </a:rPr>
              <a:t>high quality</a:t>
            </a:r>
            <a:r>
              <a:rPr lang="en-US" sz="3200">
                <a:solidFill>
                  <a:srgbClr val="EE1A0D"/>
                </a:solidFill>
                <a:latin typeface="Arial" charset="0"/>
                <a:ea typeface="ＭＳ Ｐゴシック" charset="0"/>
              </a:rPr>
              <a:t> </a:t>
            </a:r>
            <a:br>
              <a:rPr lang="en-US" sz="3200">
                <a:solidFill>
                  <a:srgbClr val="EE1A0D"/>
                </a:solidFill>
                <a:latin typeface="Arial" charset="0"/>
                <a:ea typeface="ＭＳ Ｐゴシック" charset="0"/>
              </a:rPr>
            </a:br>
            <a:r>
              <a:rPr lang="en-US" sz="3200">
                <a:solidFill>
                  <a:srgbClr val="EE1A0D"/>
                </a:solidFill>
                <a:latin typeface="Arial" charset="0"/>
                <a:ea typeface="ＭＳ Ｐゴシック" charset="0"/>
              </a:rPr>
              <a:t>and cover this shaded area</a:t>
            </a:r>
          </a:p>
        </p:txBody>
      </p:sp>
      <p:sp>
        <p:nvSpPr>
          <p:cNvPr id="149519" name="Rectangle 15"/>
          <p:cNvSpPr>
            <a:spLocks noGrp="1" noChangeArrowheads="1"/>
          </p:cNvSpPr>
          <p:nvPr>
            <p:ph type="title"/>
          </p:nvPr>
        </p:nvSpPr>
        <p:spPr bwMode="auto">
          <a:xfrm>
            <a:off x="322263" y="696913"/>
            <a:ext cx="8196262" cy="835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vert="horz" wrap="none" lIns="91440" tIns="45720" rIns="91440" bIns="45720" numCol="1" anchor="t" anchorCtr="0" compatLnSpc="1">
            <a:prstTxWarp prst="textNoShape">
              <a:avLst/>
            </a:prstTxWarp>
          </a:bodyPr>
          <a:lstStyle/>
          <a:p>
            <a:pPr lvl="0"/>
            <a:r>
              <a:rPr lang="en-US"/>
              <a:t>Click to edit </a:t>
            </a:r>
            <a:br>
              <a:rPr lang="en-US"/>
            </a:br>
            <a:r>
              <a:rPr lang="en-US"/>
              <a:t>Master title style</a:t>
            </a:r>
          </a:p>
        </p:txBody>
      </p:sp>
      <p:sp>
        <p:nvSpPr>
          <p:cNvPr id="149525" name="Rectangle 21"/>
          <p:cNvSpPr>
            <a:spLocks noGrp="1" noChangeArrowheads="1"/>
          </p:cNvSpPr>
          <p:nvPr>
            <p:ph type="body" idx="1"/>
          </p:nvPr>
        </p:nvSpPr>
        <p:spPr bwMode="auto">
          <a:xfrm>
            <a:off x="5178425" y="1608138"/>
            <a:ext cx="3340100" cy="53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vert="horz" wrap="square" lIns="91440" tIns="45720" rIns="91440" bIns="45720" numCol="1" anchor="t" anchorCtr="0" compatLnSpc="1">
            <a:prstTxWarp prst="textNoShape">
              <a:avLst/>
            </a:prstTxWarp>
          </a:bodyPr>
          <a:lstStyle/>
          <a:p>
            <a:pPr lvl="0"/>
            <a:r>
              <a:rPr lang="en-US"/>
              <a:t>Click to edit author name	</a:t>
            </a:r>
            <a:br>
              <a:rPr lang="en-US"/>
            </a:br>
            <a:r>
              <a:rPr lang="en-US"/>
              <a:t>&amp; title</a:t>
            </a:r>
          </a:p>
        </p:txBody>
      </p:sp>
    </p:spTree>
    <p:extLst>
      <p:ext uri="{BB962C8B-B14F-4D97-AF65-F5344CB8AC3E}">
        <p14:creationId xmlns:p14="http://schemas.microsoft.com/office/powerpoint/2010/main" val="1776510938"/>
      </p:ext>
    </p:extLst>
  </p:cSld>
  <p:clrMap bg1="lt1" tx1="dk1" bg2="lt2" tx2="dk2" accent1="accent1" accent2="accent2" accent3="accent3" accent4="accent4" accent5="accent5" accent6="accent6" hlink="hlink" folHlink="folHlink"/>
  <p:sldLayoutIdLst>
    <p:sldLayoutId id="2147483899" r:id="rId1"/>
  </p:sldLayoutIdLst>
  <p:txStyles>
    <p:titleStyle>
      <a:lvl1pPr algn="l" rtl="0" eaLnBrk="0" fontAlgn="base" hangingPunct="0">
        <a:spcBef>
          <a:spcPct val="0"/>
        </a:spcBef>
        <a:spcAft>
          <a:spcPct val="0"/>
        </a:spcAft>
        <a:defRPr sz="2400" b="1">
          <a:solidFill>
            <a:srgbClr val="EE1A0D"/>
          </a:solidFill>
          <a:latin typeface="+mj-lt"/>
          <a:ea typeface="MS PGothic" pitchFamily="34" charset="-128"/>
          <a:cs typeface="+mj-cs"/>
        </a:defRPr>
      </a:lvl1pPr>
      <a:lvl2pPr algn="l" rtl="0" eaLnBrk="0" fontAlgn="base" hangingPunct="0">
        <a:spcBef>
          <a:spcPct val="0"/>
        </a:spcBef>
        <a:spcAft>
          <a:spcPct val="0"/>
        </a:spcAft>
        <a:defRPr sz="2400" b="1">
          <a:solidFill>
            <a:srgbClr val="EE1A0D"/>
          </a:solidFill>
          <a:latin typeface="Lucida Sans" charset="0"/>
          <a:ea typeface="MS PGothic" pitchFamily="34" charset="-128"/>
          <a:cs typeface="Arial" charset="0"/>
        </a:defRPr>
      </a:lvl2pPr>
      <a:lvl3pPr algn="l" rtl="0" eaLnBrk="0" fontAlgn="base" hangingPunct="0">
        <a:spcBef>
          <a:spcPct val="0"/>
        </a:spcBef>
        <a:spcAft>
          <a:spcPct val="0"/>
        </a:spcAft>
        <a:defRPr sz="2400" b="1">
          <a:solidFill>
            <a:srgbClr val="EE1A0D"/>
          </a:solidFill>
          <a:latin typeface="Lucida Sans" charset="0"/>
          <a:ea typeface="MS PGothic" pitchFamily="34" charset="-128"/>
          <a:cs typeface="Arial" charset="0"/>
        </a:defRPr>
      </a:lvl3pPr>
      <a:lvl4pPr algn="l" rtl="0" eaLnBrk="0" fontAlgn="base" hangingPunct="0">
        <a:spcBef>
          <a:spcPct val="0"/>
        </a:spcBef>
        <a:spcAft>
          <a:spcPct val="0"/>
        </a:spcAft>
        <a:defRPr sz="2400" b="1">
          <a:solidFill>
            <a:srgbClr val="EE1A0D"/>
          </a:solidFill>
          <a:latin typeface="Lucida Sans" charset="0"/>
          <a:ea typeface="MS PGothic" pitchFamily="34" charset="-128"/>
          <a:cs typeface="Arial" charset="0"/>
        </a:defRPr>
      </a:lvl4pPr>
      <a:lvl5pPr algn="l" rtl="0" eaLnBrk="0" fontAlgn="base" hangingPunct="0">
        <a:spcBef>
          <a:spcPct val="0"/>
        </a:spcBef>
        <a:spcAft>
          <a:spcPct val="0"/>
        </a:spcAft>
        <a:defRPr sz="2400" b="1">
          <a:solidFill>
            <a:srgbClr val="EE1A0D"/>
          </a:solidFill>
          <a:latin typeface="Lucida Sans" charset="0"/>
          <a:ea typeface="MS PGothic" pitchFamily="34" charset="-128"/>
          <a:cs typeface="Arial" charset="0"/>
        </a:defRPr>
      </a:lvl5pPr>
      <a:lvl6pPr marL="457200" algn="l" rtl="0" fontAlgn="base">
        <a:spcBef>
          <a:spcPct val="0"/>
        </a:spcBef>
        <a:spcAft>
          <a:spcPct val="0"/>
        </a:spcAft>
        <a:defRPr sz="2400" b="1">
          <a:solidFill>
            <a:srgbClr val="EE1A0D"/>
          </a:solidFill>
          <a:latin typeface="Lucida Sans" charset="0"/>
          <a:ea typeface="ＭＳ Ｐゴシック" charset="0"/>
          <a:cs typeface="Arial" charset="0"/>
        </a:defRPr>
      </a:lvl6pPr>
      <a:lvl7pPr marL="914400" algn="l" rtl="0" fontAlgn="base">
        <a:spcBef>
          <a:spcPct val="0"/>
        </a:spcBef>
        <a:spcAft>
          <a:spcPct val="0"/>
        </a:spcAft>
        <a:defRPr sz="2400" b="1">
          <a:solidFill>
            <a:srgbClr val="EE1A0D"/>
          </a:solidFill>
          <a:latin typeface="Lucida Sans" charset="0"/>
          <a:ea typeface="ＭＳ Ｐゴシック" charset="0"/>
          <a:cs typeface="Arial" charset="0"/>
        </a:defRPr>
      </a:lvl7pPr>
      <a:lvl8pPr marL="1371600" algn="l" rtl="0" fontAlgn="base">
        <a:spcBef>
          <a:spcPct val="0"/>
        </a:spcBef>
        <a:spcAft>
          <a:spcPct val="0"/>
        </a:spcAft>
        <a:defRPr sz="2400" b="1">
          <a:solidFill>
            <a:srgbClr val="EE1A0D"/>
          </a:solidFill>
          <a:latin typeface="Lucida Sans" charset="0"/>
          <a:ea typeface="ＭＳ Ｐゴシック" charset="0"/>
          <a:cs typeface="Arial" charset="0"/>
        </a:defRPr>
      </a:lvl8pPr>
      <a:lvl9pPr marL="1828800" algn="l" rtl="0" fontAlgn="base">
        <a:spcBef>
          <a:spcPct val="0"/>
        </a:spcBef>
        <a:spcAft>
          <a:spcPct val="0"/>
        </a:spcAft>
        <a:defRPr sz="2400" b="1">
          <a:solidFill>
            <a:srgbClr val="EE1A0D"/>
          </a:solidFill>
          <a:latin typeface="Lucida Sans" charset="0"/>
          <a:ea typeface="ＭＳ Ｐゴシック" charset="0"/>
          <a:cs typeface="Arial" charset="0"/>
        </a:defRPr>
      </a:lvl9pPr>
    </p:titleStyle>
    <p:bodyStyle>
      <a:lvl1pPr marL="342900" indent="-342900" algn="l" rtl="0" eaLnBrk="0" fontAlgn="base" hangingPunct="0">
        <a:spcBef>
          <a:spcPct val="20000"/>
        </a:spcBef>
        <a:spcAft>
          <a:spcPct val="0"/>
        </a:spcAft>
        <a:buSzPct val="85000"/>
        <a:defRPr sz="1400">
          <a:solidFill>
            <a:srgbClr val="1C1C1C"/>
          </a:solidFill>
          <a:latin typeface="+mn-lt"/>
          <a:ea typeface="MS PGothic" pitchFamily="34" charset="-128"/>
          <a:cs typeface="+mn-cs"/>
        </a:defRPr>
      </a:lvl1pPr>
      <a:lvl2pPr marL="457200" indent="-171450" algn="l" rtl="0" eaLnBrk="0" fontAlgn="base" hangingPunct="0">
        <a:spcBef>
          <a:spcPct val="20000"/>
        </a:spcBef>
        <a:spcAft>
          <a:spcPct val="0"/>
        </a:spcAft>
        <a:buSzPct val="85000"/>
        <a:buChar char="•"/>
        <a:defRPr sz="1400">
          <a:solidFill>
            <a:srgbClr val="1C1C1C"/>
          </a:solidFill>
          <a:latin typeface="+mn-lt"/>
          <a:ea typeface="MS PGothic" pitchFamily="34" charset="-128"/>
          <a:cs typeface="+mn-cs"/>
        </a:defRPr>
      </a:lvl2pPr>
      <a:lvl3pPr marL="742950" indent="-171450" algn="l" rtl="0" eaLnBrk="0" fontAlgn="base" hangingPunct="0">
        <a:spcBef>
          <a:spcPct val="20000"/>
        </a:spcBef>
        <a:spcAft>
          <a:spcPct val="0"/>
        </a:spcAft>
        <a:buSzPct val="85000"/>
        <a:defRPr sz="1400">
          <a:solidFill>
            <a:srgbClr val="1C1C1C"/>
          </a:solidFill>
          <a:latin typeface="+mn-lt"/>
          <a:ea typeface="MS PGothic" pitchFamily="34" charset="-128"/>
          <a:cs typeface="+mn-cs"/>
        </a:defRPr>
      </a:lvl3pPr>
      <a:lvl4pPr marL="1028700" indent="-171450" algn="l" rtl="0" eaLnBrk="0" fontAlgn="base" hangingPunct="0">
        <a:spcBef>
          <a:spcPct val="20000"/>
        </a:spcBef>
        <a:spcAft>
          <a:spcPct val="0"/>
        </a:spcAft>
        <a:buSzPct val="85000"/>
        <a:buChar char="•"/>
        <a:defRPr sz="1400">
          <a:solidFill>
            <a:srgbClr val="1C1C1C"/>
          </a:solidFill>
          <a:latin typeface="+mn-lt"/>
          <a:ea typeface="MS PGothic" pitchFamily="34" charset="-128"/>
          <a:cs typeface="+mn-cs"/>
        </a:defRPr>
      </a:lvl4pPr>
      <a:lvl5pPr marL="1314450" indent="-171450" algn="l" rtl="0" eaLnBrk="0" fontAlgn="base" hangingPunct="0">
        <a:spcBef>
          <a:spcPct val="20000"/>
        </a:spcBef>
        <a:spcAft>
          <a:spcPct val="0"/>
        </a:spcAft>
        <a:buSzPct val="85000"/>
        <a:buChar char="•"/>
        <a:defRPr sz="1400">
          <a:solidFill>
            <a:srgbClr val="1C1C1C"/>
          </a:solidFill>
          <a:latin typeface="+mn-lt"/>
          <a:ea typeface="MS PGothic" pitchFamily="34" charset="-128"/>
          <a:cs typeface="+mn-cs"/>
        </a:defRPr>
      </a:lvl5pPr>
      <a:lvl6pPr marL="1771650" indent="-171450" algn="l" rtl="0" fontAlgn="base">
        <a:spcBef>
          <a:spcPct val="20000"/>
        </a:spcBef>
        <a:spcAft>
          <a:spcPct val="0"/>
        </a:spcAft>
        <a:buSzPct val="85000"/>
        <a:buChar char="•"/>
        <a:defRPr sz="1400">
          <a:solidFill>
            <a:srgbClr val="1C1C1C"/>
          </a:solidFill>
          <a:latin typeface="+mn-lt"/>
          <a:ea typeface="Arial" charset="0"/>
          <a:cs typeface="+mn-cs"/>
        </a:defRPr>
      </a:lvl6pPr>
      <a:lvl7pPr marL="2228850" indent="-171450" algn="l" rtl="0" fontAlgn="base">
        <a:spcBef>
          <a:spcPct val="20000"/>
        </a:spcBef>
        <a:spcAft>
          <a:spcPct val="0"/>
        </a:spcAft>
        <a:buSzPct val="85000"/>
        <a:buChar char="•"/>
        <a:defRPr sz="1400">
          <a:solidFill>
            <a:srgbClr val="1C1C1C"/>
          </a:solidFill>
          <a:latin typeface="+mn-lt"/>
          <a:ea typeface="Arial" charset="0"/>
          <a:cs typeface="+mn-cs"/>
        </a:defRPr>
      </a:lvl7pPr>
      <a:lvl8pPr marL="2686050" indent="-171450" algn="l" rtl="0" fontAlgn="base">
        <a:spcBef>
          <a:spcPct val="20000"/>
        </a:spcBef>
        <a:spcAft>
          <a:spcPct val="0"/>
        </a:spcAft>
        <a:buSzPct val="85000"/>
        <a:buChar char="•"/>
        <a:defRPr sz="1400">
          <a:solidFill>
            <a:srgbClr val="1C1C1C"/>
          </a:solidFill>
          <a:latin typeface="+mn-lt"/>
          <a:ea typeface="Arial" charset="0"/>
          <a:cs typeface="+mn-cs"/>
        </a:defRPr>
      </a:lvl8pPr>
      <a:lvl9pPr marL="3143250" indent="-171450" algn="l" rtl="0" fontAlgn="base">
        <a:spcBef>
          <a:spcPct val="20000"/>
        </a:spcBef>
        <a:spcAft>
          <a:spcPct val="0"/>
        </a:spcAft>
        <a:buSzPct val="85000"/>
        <a:buChar char="•"/>
        <a:defRPr sz="1400">
          <a:solidFill>
            <a:srgbClr val="1C1C1C"/>
          </a:solidFill>
          <a:latin typeface="+mn-lt"/>
          <a:ea typeface="Arial" charset="0"/>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0" name="Picture 2" descr="tag line"/>
          <p:cNvPicPr>
            <a:picLocks noChangeAspect="1" noChangeArrowheads="1"/>
          </p:cNvPicPr>
          <p:nvPr userDrawn="1"/>
        </p:nvPicPr>
        <p:blipFill>
          <a:blip r:embed="rId10" cstate="print">
            <a:clrChange>
              <a:clrFrom>
                <a:srgbClr val="FDFDFD"/>
              </a:clrFrom>
              <a:clrTo>
                <a:srgbClr val="FDFDFD">
                  <a:alpha val="0"/>
                </a:srgbClr>
              </a:clrTo>
            </a:clrChange>
            <a:lum bright="-2000"/>
            <a:extLst>
              <a:ext uri="{28A0092B-C50C-407E-A947-70E740481C1C}">
                <a14:useLocalDpi xmlns:a14="http://schemas.microsoft.com/office/drawing/2010/main" val="0"/>
              </a:ext>
            </a:extLst>
          </a:blip>
          <a:srcRect/>
          <a:stretch>
            <a:fillRect/>
          </a:stretch>
        </p:blipFill>
        <p:spPr bwMode="auto">
          <a:xfrm>
            <a:off x="8428038" y="6084888"/>
            <a:ext cx="633412" cy="693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9027" name="Rectangle 3"/>
          <p:cNvSpPr>
            <a:spLocks noChangeArrowheads="1"/>
          </p:cNvSpPr>
          <p:nvPr userDrawn="1"/>
        </p:nvSpPr>
        <p:spPr bwMode="auto">
          <a:xfrm>
            <a:off x="0" y="773113"/>
            <a:ext cx="169863" cy="682625"/>
          </a:xfrm>
          <a:prstGeom prst="rect">
            <a:avLst/>
          </a:prstGeom>
          <a:solidFill>
            <a:srgbClr val="EE1A0D"/>
          </a:solidFill>
          <a:ln>
            <a:noFill/>
          </a:ln>
          <a:effectLst/>
          <a:extLst>
            <a:ext uri="{91240B29-F687-4F45-9708-019B960494DF}">
              <a14:hiddenLine xmlns:a14="http://schemas.microsoft.com/office/drawing/2010/main" w="317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latin typeface="Lucida Sans" charset="0"/>
              <a:ea typeface="ＭＳ Ｐゴシック" charset="0"/>
            </a:endParaRPr>
          </a:p>
        </p:txBody>
      </p:sp>
      <p:grpSp>
        <p:nvGrpSpPr>
          <p:cNvPr id="2052" name="Group 4"/>
          <p:cNvGrpSpPr>
            <a:grpSpLocks/>
          </p:cNvGrpSpPr>
          <p:nvPr userDrawn="1"/>
        </p:nvGrpSpPr>
        <p:grpSpPr bwMode="auto">
          <a:xfrm>
            <a:off x="7380288" y="-9525"/>
            <a:ext cx="1763712" cy="593725"/>
            <a:chOff x="2320" y="-14"/>
            <a:chExt cx="2185" cy="735"/>
          </a:xfrm>
        </p:grpSpPr>
        <p:pic>
          <p:nvPicPr>
            <p:cNvPr id="2056" name="Picture 5" descr="Armstrong_logo"/>
            <p:cNvPicPr>
              <a:picLocks noChangeAspect="1" noChangeArrowheads="1"/>
            </p:cNvPicPr>
            <p:nvPr userDrawn="1"/>
          </p:nvPicPr>
          <p:blipFill>
            <a:blip r:embed="rId11" cstate="print">
              <a:clrChange>
                <a:clrFrom>
                  <a:srgbClr val="FDFDFD"/>
                </a:clrFrom>
                <a:clrTo>
                  <a:srgbClr val="FDFDFD">
                    <a:alpha val="0"/>
                  </a:srgbClr>
                </a:clrTo>
              </a:clrChange>
              <a:lum bright="8000"/>
              <a:extLst>
                <a:ext uri="{28A0092B-C50C-407E-A947-70E740481C1C}">
                  <a14:useLocalDpi xmlns:a14="http://schemas.microsoft.com/office/drawing/2010/main" val="0"/>
                </a:ext>
              </a:extLst>
            </a:blip>
            <a:srcRect/>
            <a:stretch>
              <a:fillRect/>
            </a:stretch>
          </p:blipFill>
          <p:spPr bwMode="auto">
            <a:xfrm>
              <a:off x="2320" y="343"/>
              <a:ext cx="1946" cy="3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9030" name="Rectangle 6"/>
            <p:cNvSpPr>
              <a:spLocks noChangeArrowheads="1"/>
            </p:cNvSpPr>
            <p:nvPr userDrawn="1"/>
          </p:nvSpPr>
          <p:spPr bwMode="auto">
            <a:xfrm>
              <a:off x="4265" y="-14"/>
              <a:ext cx="240" cy="358"/>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317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latin typeface="Lucida Sans" charset="0"/>
                <a:ea typeface="ＭＳ Ｐゴシック" charset="0"/>
              </a:endParaRPr>
            </a:p>
          </p:txBody>
        </p:sp>
      </p:grpSp>
      <p:sp>
        <p:nvSpPr>
          <p:cNvPr id="129031" name="Rectangle 7"/>
          <p:cNvSpPr>
            <a:spLocks noGrp="1" noChangeArrowheads="1"/>
          </p:cNvSpPr>
          <p:nvPr>
            <p:ph type="title"/>
          </p:nvPr>
        </p:nvSpPr>
        <p:spPr bwMode="auto">
          <a:xfrm>
            <a:off x="322263" y="696913"/>
            <a:ext cx="8196262" cy="835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vert="horz" wrap="square" lIns="91440" tIns="45720" rIns="91440" bIns="45720" numCol="1" anchor="t" anchorCtr="0" compatLnSpc="1">
            <a:prstTxWarp prst="textNoShape">
              <a:avLst/>
            </a:prstTxWarp>
          </a:bodyPr>
          <a:lstStyle/>
          <a:p>
            <a:pPr lvl="0"/>
            <a:r>
              <a:rPr lang="en-US"/>
              <a:t>Click to edit </a:t>
            </a:r>
            <a:br>
              <a:rPr lang="en-US"/>
            </a:br>
            <a:r>
              <a:rPr lang="en-US"/>
              <a:t>Master title style</a:t>
            </a:r>
          </a:p>
        </p:txBody>
      </p:sp>
      <p:sp>
        <p:nvSpPr>
          <p:cNvPr id="129032" name="Rectangle 8"/>
          <p:cNvSpPr>
            <a:spLocks noGrp="1" noChangeArrowheads="1"/>
          </p:cNvSpPr>
          <p:nvPr>
            <p:ph type="body" idx="1"/>
          </p:nvPr>
        </p:nvSpPr>
        <p:spPr bwMode="auto">
          <a:xfrm>
            <a:off x="322263" y="1608138"/>
            <a:ext cx="8196262" cy="452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Box 68"/>
          <p:cNvSpPr txBox="1">
            <a:spLocks noChangeArrowheads="1"/>
          </p:cNvSpPr>
          <p:nvPr userDrawn="1"/>
        </p:nvSpPr>
        <p:spPr bwMode="auto">
          <a:xfrm>
            <a:off x="398463" y="6605588"/>
            <a:ext cx="6981825" cy="228600"/>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31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900" dirty="0" smtClean="0">
                <a:solidFill>
                  <a:srgbClr val="EE1A0D"/>
                </a:solidFill>
                <a:latin typeface="Lucida Sans" pitchFamily="34" charset="0"/>
              </a:rPr>
              <a:t>International</a:t>
            </a:r>
            <a:r>
              <a:rPr lang="en-US" sz="900" baseline="0" dirty="0" smtClean="0">
                <a:solidFill>
                  <a:srgbClr val="EE1A0D"/>
                </a:solidFill>
                <a:latin typeface="Lucida Sans" pitchFamily="34" charset="0"/>
              </a:rPr>
              <a:t> Engineer Visit 2013   |   June 19-21, 2013</a:t>
            </a:r>
            <a:endParaRPr lang="en-US" sz="900" dirty="0">
              <a:solidFill>
                <a:srgbClr val="EE1A0D"/>
              </a:solidFill>
              <a:latin typeface="Lucida Sans" pitchFamily="34" charset="0"/>
            </a:endParaRPr>
          </a:p>
        </p:txBody>
      </p:sp>
      <p:sp>
        <p:nvSpPr>
          <p:cNvPr id="11" name="Rectangle 10"/>
          <p:cNvSpPr/>
          <p:nvPr userDrawn="1"/>
        </p:nvSpPr>
        <p:spPr bwMode="auto">
          <a:xfrm>
            <a:off x="397775" y="6540695"/>
            <a:ext cx="3794750" cy="317305"/>
          </a:xfrm>
          <a:prstGeom prst="rect">
            <a:avLst/>
          </a:prstGeom>
          <a:solidFill>
            <a:schemeClr val="bg1"/>
          </a:solidFill>
          <a:ln>
            <a:noFill/>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Pct val="85000"/>
              <a:buFontTx/>
              <a:buNone/>
              <a:tabLst/>
            </a:pPr>
            <a:r>
              <a:rPr kumimoji="0" lang="en-CA" sz="1400" b="0" i="0" u="none" strike="noStrike" cap="none" normalizeH="0" baseline="0" dirty="0" smtClean="0">
                <a:ln>
                  <a:noFill/>
                </a:ln>
                <a:solidFill>
                  <a:srgbClr val="1C1C1C"/>
                </a:solidFill>
                <a:effectLst/>
                <a:latin typeface="Lucida Sans" charset="0"/>
                <a:ea typeface="ＭＳ Ｐゴシック" charset="0"/>
                <a:cs typeface="Arial" charset="0"/>
              </a:rPr>
              <a:t>Armstrong Fluid Technology</a:t>
            </a:r>
            <a:endParaRPr kumimoji="0" lang="en-CA" sz="1400" b="0" i="0" u="none" strike="noStrike" cap="none" normalizeH="0" baseline="0" dirty="0">
              <a:ln>
                <a:noFill/>
              </a:ln>
              <a:solidFill>
                <a:srgbClr val="1C1C1C"/>
              </a:solidFill>
              <a:effectLst/>
              <a:latin typeface="Lucida Sans" charset="0"/>
              <a:ea typeface="ＭＳ Ｐゴシック" charset="0"/>
              <a:cs typeface="Arial" charset="0"/>
            </a:endParaRPr>
          </a:p>
        </p:txBody>
      </p:sp>
    </p:spTree>
    <p:extLst>
      <p:ext uri="{BB962C8B-B14F-4D97-AF65-F5344CB8AC3E}">
        <p14:creationId xmlns:p14="http://schemas.microsoft.com/office/powerpoint/2010/main" val="536019034"/>
      </p:ext>
    </p:extLst>
  </p:cSld>
  <p:clrMap bg1="lt1" tx1="dk1" bg2="lt2" tx2="dk2" accent1="accent1" accent2="accent2" accent3="accent3" accent4="accent4" accent5="accent5" accent6="accent6" hlink="hlink" folHlink="folHlink"/>
  <p:sldLayoutIdLst>
    <p:sldLayoutId id="2147483901" r:id="rId1"/>
    <p:sldLayoutId id="2147483902" r:id="rId2"/>
    <p:sldLayoutId id="2147483903" r:id="rId3"/>
    <p:sldLayoutId id="2147483904" r:id="rId4"/>
    <p:sldLayoutId id="2147483905" r:id="rId5"/>
    <p:sldLayoutId id="2147483906" r:id="rId6"/>
    <p:sldLayoutId id="2147483907" r:id="rId7"/>
    <p:sldLayoutId id="2147483908" r:id="rId8"/>
  </p:sldLayoutIdLst>
  <p:timing>
    <p:tnLst>
      <p:par>
        <p:cTn id="1" dur="indefinite" restart="never" nodeType="tmRoot"/>
      </p:par>
    </p:tnLst>
  </p:timing>
  <p:txStyles>
    <p:titleStyle>
      <a:lvl1pPr algn="l" rtl="0" eaLnBrk="0" fontAlgn="base" hangingPunct="0">
        <a:spcBef>
          <a:spcPct val="0"/>
        </a:spcBef>
        <a:spcAft>
          <a:spcPct val="0"/>
        </a:spcAft>
        <a:defRPr sz="2400" b="1">
          <a:solidFill>
            <a:srgbClr val="EE1A0D"/>
          </a:solidFill>
          <a:latin typeface="+mj-lt"/>
          <a:ea typeface="MS PGothic" pitchFamily="34" charset="-128"/>
          <a:cs typeface="+mj-cs"/>
        </a:defRPr>
      </a:lvl1pPr>
      <a:lvl2pPr algn="l" rtl="0" eaLnBrk="0" fontAlgn="base" hangingPunct="0">
        <a:spcBef>
          <a:spcPct val="0"/>
        </a:spcBef>
        <a:spcAft>
          <a:spcPct val="0"/>
        </a:spcAft>
        <a:defRPr sz="2400" b="1">
          <a:solidFill>
            <a:srgbClr val="EE1A0D"/>
          </a:solidFill>
          <a:latin typeface="Lucida Sans" charset="0"/>
          <a:ea typeface="MS PGothic" pitchFamily="34" charset="-128"/>
          <a:cs typeface="Arial" charset="0"/>
        </a:defRPr>
      </a:lvl2pPr>
      <a:lvl3pPr algn="l" rtl="0" eaLnBrk="0" fontAlgn="base" hangingPunct="0">
        <a:spcBef>
          <a:spcPct val="0"/>
        </a:spcBef>
        <a:spcAft>
          <a:spcPct val="0"/>
        </a:spcAft>
        <a:defRPr sz="2400" b="1">
          <a:solidFill>
            <a:srgbClr val="EE1A0D"/>
          </a:solidFill>
          <a:latin typeface="Lucida Sans" charset="0"/>
          <a:ea typeface="MS PGothic" pitchFamily="34" charset="-128"/>
          <a:cs typeface="Arial" charset="0"/>
        </a:defRPr>
      </a:lvl3pPr>
      <a:lvl4pPr algn="l" rtl="0" eaLnBrk="0" fontAlgn="base" hangingPunct="0">
        <a:spcBef>
          <a:spcPct val="0"/>
        </a:spcBef>
        <a:spcAft>
          <a:spcPct val="0"/>
        </a:spcAft>
        <a:defRPr sz="2400" b="1">
          <a:solidFill>
            <a:srgbClr val="EE1A0D"/>
          </a:solidFill>
          <a:latin typeface="Lucida Sans" charset="0"/>
          <a:ea typeface="MS PGothic" pitchFamily="34" charset="-128"/>
          <a:cs typeface="Arial" charset="0"/>
        </a:defRPr>
      </a:lvl4pPr>
      <a:lvl5pPr algn="l" rtl="0" eaLnBrk="0" fontAlgn="base" hangingPunct="0">
        <a:spcBef>
          <a:spcPct val="0"/>
        </a:spcBef>
        <a:spcAft>
          <a:spcPct val="0"/>
        </a:spcAft>
        <a:defRPr sz="2400" b="1">
          <a:solidFill>
            <a:srgbClr val="EE1A0D"/>
          </a:solidFill>
          <a:latin typeface="Lucida Sans" charset="0"/>
          <a:ea typeface="MS PGothic" pitchFamily="34" charset="-128"/>
          <a:cs typeface="Arial" charset="0"/>
        </a:defRPr>
      </a:lvl5pPr>
      <a:lvl6pPr marL="457200" algn="l" rtl="0" fontAlgn="base">
        <a:spcBef>
          <a:spcPct val="0"/>
        </a:spcBef>
        <a:spcAft>
          <a:spcPct val="0"/>
        </a:spcAft>
        <a:defRPr sz="2400" b="1">
          <a:solidFill>
            <a:srgbClr val="EE1A0D"/>
          </a:solidFill>
          <a:latin typeface="Lucida Sans" charset="0"/>
          <a:ea typeface="ＭＳ Ｐゴシック" charset="0"/>
          <a:cs typeface="Arial" charset="0"/>
        </a:defRPr>
      </a:lvl6pPr>
      <a:lvl7pPr marL="914400" algn="l" rtl="0" fontAlgn="base">
        <a:spcBef>
          <a:spcPct val="0"/>
        </a:spcBef>
        <a:spcAft>
          <a:spcPct val="0"/>
        </a:spcAft>
        <a:defRPr sz="2400" b="1">
          <a:solidFill>
            <a:srgbClr val="EE1A0D"/>
          </a:solidFill>
          <a:latin typeface="Lucida Sans" charset="0"/>
          <a:ea typeface="ＭＳ Ｐゴシック" charset="0"/>
          <a:cs typeface="Arial" charset="0"/>
        </a:defRPr>
      </a:lvl7pPr>
      <a:lvl8pPr marL="1371600" algn="l" rtl="0" fontAlgn="base">
        <a:spcBef>
          <a:spcPct val="0"/>
        </a:spcBef>
        <a:spcAft>
          <a:spcPct val="0"/>
        </a:spcAft>
        <a:defRPr sz="2400" b="1">
          <a:solidFill>
            <a:srgbClr val="EE1A0D"/>
          </a:solidFill>
          <a:latin typeface="Lucida Sans" charset="0"/>
          <a:ea typeface="ＭＳ Ｐゴシック" charset="0"/>
          <a:cs typeface="Arial" charset="0"/>
        </a:defRPr>
      </a:lvl8pPr>
      <a:lvl9pPr marL="1828800" algn="l" rtl="0" fontAlgn="base">
        <a:spcBef>
          <a:spcPct val="0"/>
        </a:spcBef>
        <a:spcAft>
          <a:spcPct val="0"/>
        </a:spcAft>
        <a:defRPr sz="2400" b="1">
          <a:solidFill>
            <a:srgbClr val="EE1A0D"/>
          </a:solidFill>
          <a:latin typeface="Lucida Sans" charset="0"/>
          <a:ea typeface="ＭＳ Ｐゴシック" charset="0"/>
          <a:cs typeface="Arial" charset="0"/>
        </a:defRPr>
      </a:lvl9pPr>
    </p:titleStyle>
    <p:bodyStyle>
      <a:lvl1pPr marL="171450" indent="-171450" algn="l" rtl="0" eaLnBrk="0" fontAlgn="base" hangingPunct="0">
        <a:spcBef>
          <a:spcPct val="20000"/>
        </a:spcBef>
        <a:spcAft>
          <a:spcPct val="0"/>
        </a:spcAft>
        <a:buSzPct val="85000"/>
        <a:buChar char="•"/>
        <a:defRPr sz="2000">
          <a:solidFill>
            <a:srgbClr val="1C1C1C"/>
          </a:solidFill>
          <a:latin typeface="+mn-lt"/>
          <a:ea typeface="MS PGothic" pitchFamily="34" charset="-128"/>
          <a:cs typeface="+mn-cs"/>
        </a:defRPr>
      </a:lvl1pPr>
      <a:lvl2pPr marL="457200" indent="-171450" algn="l" rtl="0" eaLnBrk="0" fontAlgn="base" hangingPunct="0">
        <a:spcBef>
          <a:spcPct val="20000"/>
        </a:spcBef>
        <a:spcAft>
          <a:spcPct val="0"/>
        </a:spcAft>
        <a:buSzPct val="85000"/>
        <a:buChar char="•"/>
        <a:defRPr>
          <a:solidFill>
            <a:srgbClr val="1C1C1C"/>
          </a:solidFill>
          <a:latin typeface="+mn-lt"/>
          <a:ea typeface="MS PGothic" pitchFamily="34" charset="-128"/>
          <a:cs typeface="+mn-cs"/>
        </a:defRPr>
      </a:lvl2pPr>
      <a:lvl3pPr marL="742950" indent="-171450" algn="l" rtl="0" eaLnBrk="0" fontAlgn="base" hangingPunct="0">
        <a:spcBef>
          <a:spcPct val="20000"/>
        </a:spcBef>
        <a:spcAft>
          <a:spcPct val="0"/>
        </a:spcAft>
        <a:buSzPct val="85000"/>
        <a:buChar char="•"/>
        <a:defRPr sz="1600">
          <a:solidFill>
            <a:srgbClr val="1C1C1C"/>
          </a:solidFill>
          <a:latin typeface="+mn-lt"/>
          <a:ea typeface="MS PGothic" pitchFamily="34" charset="-128"/>
          <a:cs typeface="+mn-cs"/>
        </a:defRPr>
      </a:lvl3pPr>
      <a:lvl4pPr marL="1028700" indent="-171450" algn="l" rtl="0" eaLnBrk="0" fontAlgn="base" hangingPunct="0">
        <a:spcBef>
          <a:spcPct val="20000"/>
        </a:spcBef>
        <a:spcAft>
          <a:spcPct val="0"/>
        </a:spcAft>
        <a:buSzPct val="85000"/>
        <a:buChar char="•"/>
        <a:defRPr sz="1600">
          <a:solidFill>
            <a:srgbClr val="1C1C1C"/>
          </a:solidFill>
          <a:latin typeface="+mn-lt"/>
          <a:ea typeface="MS PGothic" pitchFamily="34" charset="-128"/>
          <a:cs typeface="+mn-cs"/>
        </a:defRPr>
      </a:lvl4pPr>
      <a:lvl5pPr marL="1314450" indent="-171450" algn="l" rtl="0" eaLnBrk="0" fontAlgn="base" hangingPunct="0">
        <a:spcBef>
          <a:spcPct val="20000"/>
        </a:spcBef>
        <a:spcAft>
          <a:spcPct val="0"/>
        </a:spcAft>
        <a:buSzPct val="85000"/>
        <a:buChar char="•"/>
        <a:defRPr sz="1600">
          <a:solidFill>
            <a:srgbClr val="1C1C1C"/>
          </a:solidFill>
          <a:latin typeface="+mn-lt"/>
          <a:ea typeface="MS PGothic" pitchFamily="34" charset="-128"/>
          <a:cs typeface="+mn-cs"/>
        </a:defRPr>
      </a:lvl5pPr>
      <a:lvl6pPr marL="1771650" indent="-171450" algn="l" rtl="0" fontAlgn="base">
        <a:spcBef>
          <a:spcPct val="20000"/>
        </a:spcBef>
        <a:spcAft>
          <a:spcPct val="0"/>
        </a:spcAft>
        <a:buSzPct val="85000"/>
        <a:buChar char="•"/>
        <a:defRPr sz="1600">
          <a:solidFill>
            <a:srgbClr val="1C1C1C"/>
          </a:solidFill>
          <a:latin typeface="+mn-lt"/>
          <a:ea typeface="Arial" charset="0"/>
          <a:cs typeface="+mn-cs"/>
        </a:defRPr>
      </a:lvl6pPr>
      <a:lvl7pPr marL="2228850" indent="-171450" algn="l" rtl="0" fontAlgn="base">
        <a:spcBef>
          <a:spcPct val="20000"/>
        </a:spcBef>
        <a:spcAft>
          <a:spcPct val="0"/>
        </a:spcAft>
        <a:buSzPct val="85000"/>
        <a:buChar char="•"/>
        <a:defRPr sz="1600">
          <a:solidFill>
            <a:srgbClr val="1C1C1C"/>
          </a:solidFill>
          <a:latin typeface="+mn-lt"/>
          <a:ea typeface="Arial" charset="0"/>
          <a:cs typeface="+mn-cs"/>
        </a:defRPr>
      </a:lvl7pPr>
      <a:lvl8pPr marL="2686050" indent="-171450" algn="l" rtl="0" fontAlgn="base">
        <a:spcBef>
          <a:spcPct val="20000"/>
        </a:spcBef>
        <a:spcAft>
          <a:spcPct val="0"/>
        </a:spcAft>
        <a:buSzPct val="85000"/>
        <a:buChar char="•"/>
        <a:defRPr sz="1600">
          <a:solidFill>
            <a:srgbClr val="1C1C1C"/>
          </a:solidFill>
          <a:latin typeface="+mn-lt"/>
          <a:ea typeface="Arial" charset="0"/>
          <a:cs typeface="+mn-cs"/>
        </a:defRPr>
      </a:lvl8pPr>
      <a:lvl9pPr marL="3143250" indent="-171450" algn="l" rtl="0" fontAlgn="base">
        <a:spcBef>
          <a:spcPct val="20000"/>
        </a:spcBef>
        <a:spcAft>
          <a:spcPct val="0"/>
        </a:spcAft>
        <a:buSzPct val="85000"/>
        <a:buChar char="•"/>
        <a:defRPr sz="1600">
          <a:solidFill>
            <a:srgbClr val="1C1C1C"/>
          </a:solidFill>
          <a:latin typeface="+mn-lt"/>
          <a:ea typeface="Arial" charset="0"/>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14.xml"/></Relationships>
</file>

<file path=ppt/slides/_rels/slide101.xml.rels><?xml version="1.0" encoding="UTF-8" standalone="yes"?>
<Relationships xmlns="http://schemas.openxmlformats.org/package/2006/relationships"><Relationship Id="rId3" Type="http://schemas.openxmlformats.org/officeDocument/2006/relationships/image" Target="../media/image113.wmf"/><Relationship Id="rId2" Type="http://schemas.openxmlformats.org/officeDocument/2006/relationships/notesSlide" Target="../notesSlides/notesSlide78.xml"/><Relationship Id="rId1" Type="http://schemas.openxmlformats.org/officeDocument/2006/relationships/slideLayout" Target="../slideLayouts/slideLayout14.xml"/></Relationships>
</file>

<file path=ppt/slides/_rels/slide102.xml.rels><?xml version="1.0" encoding="UTF-8" standalone="yes"?>
<Relationships xmlns="http://schemas.openxmlformats.org/package/2006/relationships"><Relationship Id="rId3" Type="http://schemas.openxmlformats.org/officeDocument/2006/relationships/image" Target="../media/image113.wmf"/><Relationship Id="rId2" Type="http://schemas.openxmlformats.org/officeDocument/2006/relationships/notesSlide" Target="../notesSlides/notesSlide79.xml"/><Relationship Id="rId1" Type="http://schemas.openxmlformats.org/officeDocument/2006/relationships/slideLayout" Target="../slideLayouts/slideLayout14.xml"/></Relationships>
</file>

<file path=ppt/slides/_rels/slide103.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notesSlide" Target="../notesSlides/notesSlide80.xml"/><Relationship Id="rId1" Type="http://schemas.openxmlformats.org/officeDocument/2006/relationships/slideLayout" Target="../slideLayouts/slideLayout14.xml"/><Relationship Id="rId5" Type="http://schemas.openxmlformats.org/officeDocument/2006/relationships/image" Target="../media/image116.jpeg"/><Relationship Id="rId4" Type="http://schemas.openxmlformats.org/officeDocument/2006/relationships/image" Target="../media/image115.jpeg"/></Relationships>
</file>

<file path=ppt/slides/_rels/slide104.xml.rels><?xml version="1.0" encoding="UTF-8" standalone="yes"?>
<Relationships xmlns="http://schemas.openxmlformats.org/package/2006/relationships"><Relationship Id="rId3" Type="http://schemas.openxmlformats.org/officeDocument/2006/relationships/image" Target="../media/image117.jpeg"/><Relationship Id="rId2" Type="http://schemas.openxmlformats.org/officeDocument/2006/relationships/notesSlide" Target="../notesSlides/notesSlide81.xml"/><Relationship Id="rId1" Type="http://schemas.openxmlformats.org/officeDocument/2006/relationships/slideLayout" Target="../slideLayouts/slideLayout14.xml"/></Relationships>
</file>

<file path=ppt/slides/_rels/slide105.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notesSlide" Target="../notesSlides/notesSlide82.xml"/><Relationship Id="rId1" Type="http://schemas.openxmlformats.org/officeDocument/2006/relationships/slideLayout" Target="../slideLayouts/slideLayout14.xml"/></Relationships>
</file>

<file path=ppt/slides/_rels/slide106.xml.rels><?xml version="1.0" encoding="UTF-8" standalone="yes"?>
<Relationships xmlns="http://schemas.openxmlformats.org/package/2006/relationships"><Relationship Id="rId3" Type="http://schemas.openxmlformats.org/officeDocument/2006/relationships/image" Target="../media/image119.wmf"/><Relationship Id="rId2" Type="http://schemas.openxmlformats.org/officeDocument/2006/relationships/notesSlide" Target="../notesSlides/notesSlide83.xml"/><Relationship Id="rId1" Type="http://schemas.openxmlformats.org/officeDocument/2006/relationships/slideLayout" Target="../slideLayouts/slideLayout14.xml"/></Relationships>
</file>

<file path=ppt/slides/_rels/slide107.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84.xml"/><Relationship Id="rId1" Type="http://schemas.openxmlformats.org/officeDocument/2006/relationships/slideLayout" Target="../slideLayouts/slideLayout16.xml"/></Relationships>
</file>

<file path=ppt/slides/_rels/slide108.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notesSlide" Target="../notesSlides/notesSlide85.xml"/><Relationship Id="rId1" Type="http://schemas.openxmlformats.org/officeDocument/2006/relationships/slideLayout" Target="../slideLayouts/slideLayout17.xml"/><Relationship Id="rId4" Type="http://schemas.openxmlformats.org/officeDocument/2006/relationships/image" Target="../media/image122.gif"/></Relationships>
</file>

<file path=ppt/slides/_rels/slide109.xml.rels><?xml version="1.0" encoding="UTF-8" standalone="yes"?>
<Relationships xmlns="http://schemas.openxmlformats.org/package/2006/relationships"><Relationship Id="rId3" Type="http://schemas.openxmlformats.org/officeDocument/2006/relationships/image" Target="../media/image123.jpeg"/><Relationship Id="rId2" Type="http://schemas.openxmlformats.org/officeDocument/2006/relationships/notesSlide" Target="../notesSlides/notesSlide86.xml"/><Relationship Id="rId1" Type="http://schemas.openxmlformats.org/officeDocument/2006/relationships/slideLayout" Target="../slideLayouts/slideLayout17.xml"/><Relationship Id="rId4" Type="http://schemas.openxmlformats.org/officeDocument/2006/relationships/image" Target="../media/image124.jpeg"/></Relationships>
</file>

<file path=ppt/slides/_rels/slide11.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13.xml"/></Relationships>
</file>

<file path=ppt/slides/_rels/slide110.xml.rels><?xml version="1.0" encoding="UTF-8" standalone="yes"?>
<Relationships xmlns="http://schemas.openxmlformats.org/package/2006/relationships"><Relationship Id="rId3" Type="http://schemas.openxmlformats.org/officeDocument/2006/relationships/image" Target="../media/image125.jpeg"/><Relationship Id="rId2" Type="http://schemas.openxmlformats.org/officeDocument/2006/relationships/notesSlide" Target="../notesSlides/notesSlide87.xml"/><Relationship Id="rId1" Type="http://schemas.openxmlformats.org/officeDocument/2006/relationships/slideLayout" Target="../slideLayouts/slideLayout13.xml"/><Relationship Id="rId5" Type="http://schemas.openxmlformats.org/officeDocument/2006/relationships/image" Target="../media/image126.jpeg"/><Relationship Id="rId4" Type="http://schemas.openxmlformats.org/officeDocument/2006/relationships/image" Target="../media/image5.png"/></Relationships>
</file>

<file path=ppt/slides/_rels/slide111.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notesSlide" Target="../notesSlides/notesSlide88.xml"/><Relationship Id="rId1" Type="http://schemas.openxmlformats.org/officeDocument/2006/relationships/slideLayout" Target="../slideLayouts/slideLayout13.xml"/></Relationships>
</file>

<file path=ppt/slides/_rels/slide112.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notesSlide" Target="../notesSlides/notesSlide89.xml"/><Relationship Id="rId1" Type="http://schemas.openxmlformats.org/officeDocument/2006/relationships/slideLayout" Target="../slideLayouts/slideLayout14.xml"/></Relationships>
</file>

<file path=ppt/slides/_rels/slide113.xml.rels><?xml version="1.0" encoding="UTF-8" standalone="yes"?>
<Relationships xmlns="http://schemas.openxmlformats.org/package/2006/relationships"><Relationship Id="rId3" Type="http://schemas.openxmlformats.org/officeDocument/2006/relationships/image" Target="../media/image129.jpeg"/><Relationship Id="rId2" Type="http://schemas.openxmlformats.org/officeDocument/2006/relationships/notesSlide" Target="../notesSlides/notesSlide90.xml"/><Relationship Id="rId1" Type="http://schemas.openxmlformats.org/officeDocument/2006/relationships/slideLayout" Target="../slideLayouts/slideLayout14.xml"/></Relationships>
</file>

<file path=ppt/slides/_rels/slide114.xml.rels><?xml version="1.0" encoding="UTF-8" standalone="yes"?>
<Relationships xmlns="http://schemas.openxmlformats.org/package/2006/relationships"><Relationship Id="rId3" Type="http://schemas.openxmlformats.org/officeDocument/2006/relationships/image" Target="../media/image130.wmf"/><Relationship Id="rId2" Type="http://schemas.openxmlformats.org/officeDocument/2006/relationships/notesSlide" Target="../notesSlides/notesSlide91.xml"/><Relationship Id="rId1" Type="http://schemas.openxmlformats.org/officeDocument/2006/relationships/slideLayout" Target="../slideLayouts/slideLayout14.xml"/></Relationships>
</file>

<file path=ppt/slides/_rels/slide11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92.xml"/><Relationship Id="rId1" Type="http://schemas.openxmlformats.org/officeDocument/2006/relationships/slideLayout" Target="../slideLayouts/slideLayout14.xml"/></Relationships>
</file>

<file path=ppt/slides/_rels/slide116.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93.xml"/><Relationship Id="rId1" Type="http://schemas.openxmlformats.org/officeDocument/2006/relationships/slideLayout" Target="../slideLayouts/slideLayout14.xml"/></Relationships>
</file>

<file path=ppt/slides/_rels/slide117.xml.rels><?xml version="1.0" encoding="UTF-8" standalone="yes"?>
<Relationships xmlns="http://schemas.openxmlformats.org/package/2006/relationships"><Relationship Id="rId3" Type="http://schemas.openxmlformats.org/officeDocument/2006/relationships/image" Target="../media/image131.png"/><Relationship Id="rId2" Type="http://schemas.openxmlformats.org/officeDocument/2006/relationships/notesSlide" Target="../notesSlides/notesSlide94.xml"/><Relationship Id="rId1" Type="http://schemas.openxmlformats.org/officeDocument/2006/relationships/slideLayout" Target="../slideLayouts/slideLayout14.xml"/><Relationship Id="rId5" Type="http://schemas.openxmlformats.org/officeDocument/2006/relationships/image" Target="../media/image133.jpeg"/><Relationship Id="rId4" Type="http://schemas.openxmlformats.org/officeDocument/2006/relationships/image" Target="../media/image132.jpeg"/></Relationships>
</file>

<file path=ppt/slides/_rels/slide118.xml.rels><?xml version="1.0" encoding="UTF-8" standalone="yes"?>
<Relationships xmlns="http://schemas.openxmlformats.org/package/2006/relationships"><Relationship Id="rId3" Type="http://schemas.openxmlformats.org/officeDocument/2006/relationships/image" Target="../media/image134.jpeg"/><Relationship Id="rId2" Type="http://schemas.openxmlformats.org/officeDocument/2006/relationships/notesSlide" Target="../notesSlides/notesSlide95.xml"/><Relationship Id="rId1" Type="http://schemas.openxmlformats.org/officeDocument/2006/relationships/slideLayout" Target="../slideLayouts/slideLayout14.xml"/></Relationships>
</file>

<file path=ppt/slides/_rels/slide119.xml.rels><?xml version="1.0" encoding="UTF-8" standalone="yes"?>
<Relationships xmlns="http://schemas.openxmlformats.org/package/2006/relationships"><Relationship Id="rId3" Type="http://schemas.openxmlformats.org/officeDocument/2006/relationships/image" Target="../media/image135.jpeg"/><Relationship Id="rId2" Type="http://schemas.openxmlformats.org/officeDocument/2006/relationships/notesSlide" Target="../notesSlides/notesSlide96.xml"/><Relationship Id="rId1" Type="http://schemas.openxmlformats.org/officeDocument/2006/relationships/slideLayout" Target="../slideLayouts/slideLayout14.xml"/><Relationship Id="rId4" Type="http://schemas.openxmlformats.org/officeDocument/2006/relationships/image" Target="../media/image136.png"/></Relationships>
</file>

<file path=ppt/slides/_rels/slide1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3.xml"/></Relationships>
</file>

<file path=ppt/slides/_rels/slide120.xml.rels><?xml version="1.0" encoding="UTF-8" standalone="yes"?>
<Relationships xmlns="http://schemas.openxmlformats.org/package/2006/relationships"><Relationship Id="rId2" Type="http://schemas.openxmlformats.org/officeDocument/2006/relationships/image" Target="../media/image137.png"/><Relationship Id="rId1" Type="http://schemas.openxmlformats.org/officeDocument/2006/relationships/slideLayout" Target="../slideLayouts/slideLayout13.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14.xml"/></Relationships>
</file>

<file path=ppt/slides/_rels/slide122.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image" Target="../media/image138.png"/><Relationship Id="rId1" Type="http://schemas.openxmlformats.org/officeDocument/2006/relationships/slideLayout" Target="../slideLayouts/slideLayout13.xml"/><Relationship Id="rId5" Type="http://schemas.openxmlformats.org/officeDocument/2006/relationships/image" Target="../media/image141.png"/><Relationship Id="rId4" Type="http://schemas.openxmlformats.org/officeDocument/2006/relationships/image" Target="../media/image140.png"/></Relationships>
</file>

<file path=ppt/slides/_rels/slide123.xml.rels><?xml version="1.0" encoding="UTF-8" standalone="yes"?>
<Relationships xmlns="http://schemas.openxmlformats.org/package/2006/relationships"><Relationship Id="rId2" Type="http://schemas.openxmlformats.org/officeDocument/2006/relationships/image" Target="../media/image142.png"/><Relationship Id="rId1" Type="http://schemas.openxmlformats.org/officeDocument/2006/relationships/slideLayout" Target="../slideLayouts/slideLayout13.xml"/></Relationships>
</file>

<file path=ppt/slides/_rels/slide124.xml.rels><?xml version="1.0" encoding="UTF-8" standalone="yes"?>
<Relationships xmlns="http://schemas.openxmlformats.org/package/2006/relationships"><Relationship Id="rId3" Type="http://schemas.openxmlformats.org/officeDocument/2006/relationships/image" Target="../media/image143.emf"/><Relationship Id="rId2" Type="http://schemas.openxmlformats.org/officeDocument/2006/relationships/notesSlide" Target="../notesSlides/notesSlide98.xml"/><Relationship Id="rId1" Type="http://schemas.openxmlformats.org/officeDocument/2006/relationships/slideLayout" Target="../slideLayouts/slideLayout13.xml"/></Relationships>
</file>

<file path=ppt/slides/_rels/slide125.xml.rels><?xml version="1.0" encoding="UTF-8" standalone="yes"?>
<Relationships xmlns="http://schemas.openxmlformats.org/package/2006/relationships"><Relationship Id="rId3" Type="http://schemas.openxmlformats.org/officeDocument/2006/relationships/image" Target="../media/image144.emf"/><Relationship Id="rId2" Type="http://schemas.openxmlformats.org/officeDocument/2006/relationships/notesSlide" Target="../notesSlides/notesSlide99.xml"/><Relationship Id="rId1" Type="http://schemas.openxmlformats.org/officeDocument/2006/relationships/slideLayout" Target="../slideLayouts/slideLayout14.xml"/></Relationships>
</file>

<file path=ppt/slides/_rels/slide126.xml.rels><?xml version="1.0" encoding="UTF-8" standalone="yes"?>
<Relationships xmlns="http://schemas.openxmlformats.org/package/2006/relationships"><Relationship Id="rId2" Type="http://schemas.openxmlformats.org/officeDocument/2006/relationships/image" Target="../media/image145.png"/><Relationship Id="rId1" Type="http://schemas.openxmlformats.org/officeDocument/2006/relationships/slideLayout" Target="../slideLayouts/slideLayout13.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8.xml.rels><?xml version="1.0" encoding="UTF-8" standalone="yes"?>
<Relationships xmlns="http://schemas.openxmlformats.org/package/2006/relationships"><Relationship Id="rId2" Type="http://schemas.openxmlformats.org/officeDocument/2006/relationships/image" Target="../media/image146.png"/><Relationship Id="rId1" Type="http://schemas.openxmlformats.org/officeDocument/2006/relationships/slideLayout" Target="../slideLayouts/slideLayout14.xml"/></Relationships>
</file>

<file path=ppt/slides/_rels/slide129.xml.rels><?xml version="1.0" encoding="UTF-8" standalone="yes"?>
<Relationships xmlns="http://schemas.openxmlformats.org/package/2006/relationships"><Relationship Id="rId3" Type="http://schemas.openxmlformats.org/officeDocument/2006/relationships/image" Target="../media/image148.png"/><Relationship Id="rId2" Type="http://schemas.openxmlformats.org/officeDocument/2006/relationships/image" Target="../media/image147.png"/><Relationship Id="rId1" Type="http://schemas.openxmlformats.org/officeDocument/2006/relationships/slideLayout" Target="../slideLayouts/slideLayout13.xml"/><Relationship Id="rId4" Type="http://schemas.openxmlformats.org/officeDocument/2006/relationships/image" Target="../media/image149.emf"/></Relationships>
</file>

<file path=ppt/slides/_rels/slide1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4.xml"/></Relationships>
</file>

<file path=ppt/slides/_rels/slide130.xml.rels><?xml version="1.0" encoding="UTF-8" standalone="yes"?>
<Relationships xmlns="http://schemas.openxmlformats.org/package/2006/relationships"><Relationship Id="rId3" Type="http://schemas.openxmlformats.org/officeDocument/2006/relationships/image" Target="../media/image150.jpeg"/><Relationship Id="rId2" Type="http://schemas.openxmlformats.org/officeDocument/2006/relationships/notesSlide" Target="../notesSlides/notesSlide100.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3.xml"/><Relationship Id="rId1" Type="http://schemas.openxmlformats.org/officeDocument/2006/relationships/slideLayout" Target="../slideLayouts/slideLayout14.xml"/><Relationship Id="rId5" Type="http://schemas.openxmlformats.org/officeDocument/2006/relationships/image" Target="../media/image21.png"/><Relationship Id="rId4" Type="http://schemas.openxmlformats.org/officeDocument/2006/relationships/image" Target="../media/image20.jpeg"/></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emf"/><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xml"/><Relationship Id="rId1" Type="http://schemas.openxmlformats.org/officeDocument/2006/relationships/slideLayout" Target="../slideLayouts/slideLayout19.xml"/><Relationship Id="rId4" Type="http://schemas.openxmlformats.org/officeDocument/2006/relationships/image" Target="../media/image25.png"/></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5.xml"/><Relationship Id="rId1" Type="http://schemas.openxmlformats.org/officeDocument/2006/relationships/slideLayout" Target="../slideLayouts/slideLayout19.xml"/><Relationship Id="rId5" Type="http://schemas.openxmlformats.org/officeDocument/2006/relationships/image" Target="../media/image28.png"/><Relationship Id="rId4" Type="http://schemas.openxmlformats.org/officeDocument/2006/relationships/image" Target="../media/image27.png"/></Relationships>
</file>

<file path=ppt/slides/_rels/slide1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6.xml"/><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2" Type="http://schemas.openxmlformats.org/officeDocument/2006/relationships/hyperlink" Target="https://www.youtube.com/watch?v=aT9dpteLeS8" TargetMode="Externa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image" Target="../media/image30.emf"/><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image" Target="../media/image31.emf"/><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3" Type="http://schemas.openxmlformats.org/officeDocument/2006/relationships/image" Target="../media/image32.png"/><Relationship Id="rId7" Type="http://schemas.openxmlformats.org/officeDocument/2006/relationships/image" Target="../media/image36.png"/><Relationship Id="rId2" Type="http://schemas.openxmlformats.org/officeDocument/2006/relationships/notesSlide" Target="../notesSlides/notesSlide9.xml"/><Relationship Id="rId1" Type="http://schemas.openxmlformats.org/officeDocument/2006/relationships/slideLayout" Target="../slideLayouts/slideLayout14.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25.xml.rels><?xml version="1.0" encoding="UTF-8" standalone="yes"?>
<Relationships xmlns="http://schemas.openxmlformats.org/package/2006/relationships"><Relationship Id="rId3" Type="http://schemas.openxmlformats.org/officeDocument/2006/relationships/image" Target="../media/image37.png"/><Relationship Id="rId7" Type="http://schemas.openxmlformats.org/officeDocument/2006/relationships/image" Target="../media/image41.png"/><Relationship Id="rId2" Type="http://schemas.openxmlformats.org/officeDocument/2006/relationships/notesSlide" Target="../notesSlides/notesSlide10.xml"/><Relationship Id="rId1" Type="http://schemas.openxmlformats.org/officeDocument/2006/relationships/slideLayout" Target="../slideLayouts/slideLayout14.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26.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11.xml"/><Relationship Id="rId1" Type="http://schemas.openxmlformats.org/officeDocument/2006/relationships/slideLayout" Target="../slideLayouts/slideLayout19.xml"/><Relationship Id="rId4" Type="http://schemas.openxmlformats.org/officeDocument/2006/relationships/image" Target="../media/image44.png"/></Relationships>
</file>

<file path=ppt/slides/_rels/slide2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14.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45.jpeg"/></Relationships>
</file>

<file path=ppt/slides/_rels/slide2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2.xml"/><Relationship Id="rId1" Type="http://schemas.openxmlformats.org/officeDocument/2006/relationships/slideLayout" Target="../slideLayouts/slideLayout14.xml"/><Relationship Id="rId5" Type="http://schemas.openxmlformats.org/officeDocument/2006/relationships/image" Target="../media/image48.png"/><Relationship Id="rId4" Type="http://schemas.openxmlformats.org/officeDocument/2006/relationships/image" Target="../media/image47.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3.xml"/><Relationship Id="rId1" Type="http://schemas.openxmlformats.org/officeDocument/2006/relationships/slideLayout" Target="../slideLayouts/slideLayout14.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jpeg"/></Relationships>
</file>

<file path=ppt/slides/_rels/slide3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4.xml"/><Relationship Id="rId1" Type="http://schemas.openxmlformats.org/officeDocument/2006/relationships/slideLayout" Target="../slideLayouts/slideLayout13.xml"/><Relationship Id="rId6" Type="http://schemas.openxmlformats.org/officeDocument/2006/relationships/image" Target="../media/image54.png"/><Relationship Id="rId5" Type="http://schemas.openxmlformats.org/officeDocument/2006/relationships/image" Target="../media/image51.png"/><Relationship Id="rId4" Type="http://schemas.openxmlformats.org/officeDocument/2006/relationships/image" Target="../media/image53.jpeg"/></Relationships>
</file>

<file path=ppt/slides/_rels/slide32.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5.xml"/><Relationship Id="rId1" Type="http://schemas.openxmlformats.org/officeDocument/2006/relationships/slideLayout" Target="../slideLayouts/slideLayout13.xml"/><Relationship Id="rId5" Type="http://schemas.openxmlformats.org/officeDocument/2006/relationships/image" Target="../media/image57.png"/><Relationship Id="rId4" Type="http://schemas.openxmlformats.org/officeDocument/2006/relationships/image" Target="../media/image56.png"/></Relationships>
</file>

<file path=ppt/slides/_rels/slide33.xml.rels><?xml version="1.0" encoding="UTF-8" standalone="yes"?>
<Relationships xmlns="http://schemas.openxmlformats.org/package/2006/relationships"><Relationship Id="rId3" Type="http://schemas.openxmlformats.org/officeDocument/2006/relationships/image" Target="../media/image58.emf"/><Relationship Id="rId2" Type="http://schemas.openxmlformats.org/officeDocument/2006/relationships/notesSlide" Target="../notesSlides/notesSlide16.xml"/><Relationship Id="rId1" Type="http://schemas.openxmlformats.org/officeDocument/2006/relationships/slideLayout" Target="../slideLayouts/slideLayout13.xml"/><Relationship Id="rId5" Type="http://schemas.openxmlformats.org/officeDocument/2006/relationships/image" Target="../media/image60.png"/><Relationship Id="rId4" Type="http://schemas.openxmlformats.org/officeDocument/2006/relationships/image" Target="../media/image59.jpeg"/></Relationships>
</file>

<file path=ppt/slides/_rels/slide34.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7.xml"/><Relationship Id="rId1" Type="http://schemas.openxmlformats.org/officeDocument/2006/relationships/slideLayout" Target="../slideLayouts/slideLayout13.xml"/><Relationship Id="rId4" Type="http://schemas.openxmlformats.org/officeDocument/2006/relationships/image" Target="../media/image62.jpeg"/></Relationships>
</file>

<file path=ppt/slides/_rels/slide35.xml.rels><?xml version="1.0" encoding="UTF-8" standalone="yes"?>
<Relationships xmlns="http://schemas.openxmlformats.org/package/2006/relationships"><Relationship Id="rId3" Type="http://schemas.openxmlformats.org/officeDocument/2006/relationships/image" Target="../media/image64.emf"/><Relationship Id="rId2" Type="http://schemas.openxmlformats.org/officeDocument/2006/relationships/image" Target="../media/image63.jpeg"/><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3" Type="http://schemas.openxmlformats.org/officeDocument/2006/relationships/image" Target="../media/image64.emf"/><Relationship Id="rId2" Type="http://schemas.openxmlformats.org/officeDocument/2006/relationships/image" Target="../media/image63.jpeg"/><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3.xml"/><Relationship Id="rId1" Type="http://schemas.openxmlformats.org/officeDocument/2006/relationships/tags" Target="../tags/tag1.xml"/><Relationship Id="rId6" Type="http://schemas.openxmlformats.org/officeDocument/2006/relationships/image" Target="../media/image67.png"/><Relationship Id="rId5" Type="http://schemas.openxmlformats.org/officeDocument/2006/relationships/image" Target="../media/image66.png"/><Relationship Id="rId4" Type="http://schemas.openxmlformats.org/officeDocument/2006/relationships/image" Target="../media/image65.png"/></Relationships>
</file>

<file path=ppt/slides/_rels/slide38.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9.xml"/><Relationship Id="rId1" Type="http://schemas.openxmlformats.org/officeDocument/2006/relationships/slideLayout" Target="../slideLayouts/slideLayout13.xml"/><Relationship Id="rId4" Type="http://schemas.openxmlformats.org/officeDocument/2006/relationships/image" Target="../media/image68.png"/></Relationships>
</file>

<file path=ppt/slides/_rels/slide39.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20.xml"/><Relationship Id="rId1" Type="http://schemas.openxmlformats.org/officeDocument/2006/relationships/slideLayout" Target="../slideLayouts/slideLayout13.xml"/><Relationship Id="rId4" Type="http://schemas.openxmlformats.org/officeDocument/2006/relationships/image" Target="../media/image70.png"/></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14.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jpe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3.xml"/><Relationship Id="rId1" Type="http://schemas.openxmlformats.org/officeDocument/2006/relationships/tags" Target="../tags/tag2.xml"/><Relationship Id="rId4" Type="http://schemas.openxmlformats.org/officeDocument/2006/relationships/chart" Target="../charts/chart1.xml"/></Relationships>
</file>

<file path=ppt/slides/_rels/slide41.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27.xml"/><Relationship Id="rId1" Type="http://schemas.openxmlformats.org/officeDocument/2006/relationships/slideLayout" Target="../slideLayouts/slideLayout14.xml"/><Relationship Id="rId4" Type="http://schemas.openxmlformats.org/officeDocument/2006/relationships/image" Target="../media/image60.png"/></Relationships>
</file>

<file path=ppt/slides/_rels/slide47.xml.rels><?xml version="1.0" encoding="UTF-8" standalone="yes"?>
<Relationships xmlns="http://schemas.openxmlformats.org/package/2006/relationships"><Relationship Id="rId2" Type="http://schemas.openxmlformats.org/officeDocument/2006/relationships/image" Target="../media/image73.emf"/><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14.xml"/></Relationships>
</file>

<file path=ppt/slides/_rels/slide49.xml.rels><?xml version="1.0" encoding="UTF-8" standalone="yes"?>
<Relationships xmlns="http://schemas.openxmlformats.org/package/2006/relationships"><Relationship Id="rId8" Type="http://schemas.openxmlformats.org/officeDocument/2006/relationships/image" Target="../media/image80.png"/><Relationship Id="rId3" Type="http://schemas.openxmlformats.org/officeDocument/2006/relationships/image" Target="../media/image75.png"/><Relationship Id="rId7" Type="http://schemas.openxmlformats.org/officeDocument/2006/relationships/image" Target="../media/image79.png"/><Relationship Id="rId2" Type="http://schemas.openxmlformats.org/officeDocument/2006/relationships/notesSlide" Target="../notesSlides/notesSlide28.xml"/><Relationship Id="rId1" Type="http://schemas.openxmlformats.org/officeDocument/2006/relationships/slideLayout" Target="../slideLayouts/slideLayout14.xml"/><Relationship Id="rId6" Type="http://schemas.openxmlformats.org/officeDocument/2006/relationships/image" Target="../media/image78.png"/><Relationship Id="rId5" Type="http://schemas.openxmlformats.org/officeDocument/2006/relationships/image" Target="../media/image77.png"/><Relationship Id="rId4" Type="http://schemas.openxmlformats.org/officeDocument/2006/relationships/image" Target="../media/image76.png"/></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14.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jpeg"/></Relationships>
</file>

<file path=ppt/slides/_rels/slide50.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29.xml"/><Relationship Id="rId1" Type="http://schemas.openxmlformats.org/officeDocument/2006/relationships/slideLayout" Target="../slideLayouts/slideLayout14.xml"/><Relationship Id="rId5" Type="http://schemas.openxmlformats.org/officeDocument/2006/relationships/image" Target="../media/image83.png"/><Relationship Id="rId4" Type="http://schemas.openxmlformats.org/officeDocument/2006/relationships/image" Target="../media/image82.png"/></Relationships>
</file>

<file path=ppt/slides/_rels/slide51.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30.xml"/><Relationship Id="rId1" Type="http://schemas.openxmlformats.org/officeDocument/2006/relationships/slideLayout" Target="../slideLayouts/slideLayout14.xml"/><Relationship Id="rId4" Type="http://schemas.openxmlformats.org/officeDocument/2006/relationships/image" Target="../media/image85.png"/></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3.xml"/><Relationship Id="rId1" Type="http://schemas.openxmlformats.org/officeDocument/2006/relationships/tags" Target="../tags/tag3.xml"/><Relationship Id="rId6" Type="http://schemas.openxmlformats.org/officeDocument/2006/relationships/image" Target="../media/image88.png"/><Relationship Id="rId5" Type="http://schemas.openxmlformats.org/officeDocument/2006/relationships/image" Target="../media/image87.png"/><Relationship Id="rId4" Type="http://schemas.openxmlformats.org/officeDocument/2006/relationships/image" Target="../media/image86.jpeg"/></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3.xml"/><Relationship Id="rId1" Type="http://schemas.openxmlformats.org/officeDocument/2006/relationships/tags" Target="../tags/tag4.xml"/><Relationship Id="rId4" Type="http://schemas.openxmlformats.org/officeDocument/2006/relationships/image" Target="../media/image88.png"/></Relationships>
</file>

<file path=ppt/slides/_rels/slide54.xml.rels><?xml version="1.0" encoding="UTF-8" standalone="yes"?>
<Relationships xmlns="http://schemas.openxmlformats.org/package/2006/relationships"><Relationship Id="rId2" Type="http://schemas.openxmlformats.org/officeDocument/2006/relationships/hyperlink" Target="http://204.245.32.42:85/" TargetMode="External"/><Relationship Id="rId1" Type="http://schemas.openxmlformats.org/officeDocument/2006/relationships/slideLayout" Target="../slideLayouts/slideLayout14.xml"/></Relationships>
</file>

<file path=ppt/slides/_rels/slide5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14.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jpeg"/></Relationships>
</file>

<file path=ppt/slides/_rels/slide5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3.xml"/><Relationship Id="rId1" Type="http://schemas.openxmlformats.org/officeDocument/2006/relationships/slideLayout" Target="../slideLayouts/slideLayout14.xml"/></Relationships>
</file>

<file path=ppt/slides/_rels/slide57.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notesSlide" Target="../notesSlides/notesSlide34.xml"/><Relationship Id="rId1" Type="http://schemas.openxmlformats.org/officeDocument/2006/relationships/slideLayout" Target="../slideLayouts/slideLayout14.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4.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0.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4.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4.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4.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4.xml"/></Relationships>
</file>

<file path=ppt/slides/_rels/slide64.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41.xml"/><Relationship Id="rId1" Type="http://schemas.openxmlformats.org/officeDocument/2006/relationships/slideLayout" Target="../slideLayouts/slideLayout15.xml"/></Relationships>
</file>

<file path=ppt/slides/_rels/slide65.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notesSlide" Target="../notesSlides/notesSlide42.xml"/><Relationship Id="rId1" Type="http://schemas.openxmlformats.org/officeDocument/2006/relationships/slideLayout" Target="../slideLayouts/slideLayout14.xml"/></Relationships>
</file>

<file path=ppt/slides/_rels/slide66.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43.xml"/><Relationship Id="rId1" Type="http://schemas.openxmlformats.org/officeDocument/2006/relationships/slideLayout" Target="../slideLayouts/slideLayout15.xml"/><Relationship Id="rId4" Type="http://schemas.openxmlformats.org/officeDocument/2006/relationships/image" Target="../media/image92.png"/></Relationships>
</file>

<file path=ppt/slides/_rels/slide67.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44.xml"/><Relationship Id="rId1" Type="http://schemas.openxmlformats.org/officeDocument/2006/relationships/slideLayout" Target="../slideLayouts/slideLayout15.xml"/><Relationship Id="rId4" Type="http://schemas.openxmlformats.org/officeDocument/2006/relationships/image" Target="../media/image92.png"/></Relationships>
</file>

<file path=ppt/slides/_rels/slide68.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45.xml"/><Relationship Id="rId1" Type="http://schemas.openxmlformats.org/officeDocument/2006/relationships/slideLayout" Target="../slideLayouts/slideLayout14.xml"/></Relationships>
</file>

<file path=ppt/slides/_rels/slide69.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46.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0.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47.xml"/><Relationship Id="rId1" Type="http://schemas.openxmlformats.org/officeDocument/2006/relationships/slideLayout" Target="../slideLayouts/slideLayout14.xml"/></Relationships>
</file>

<file path=ppt/slides/_rels/slide71.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48.xml"/><Relationship Id="rId1" Type="http://schemas.openxmlformats.org/officeDocument/2006/relationships/slideLayout" Target="../slideLayouts/slideLayout14.xml"/></Relationships>
</file>

<file path=ppt/slides/_rels/slide72.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49.xml"/><Relationship Id="rId1" Type="http://schemas.openxmlformats.org/officeDocument/2006/relationships/slideLayout" Target="../slideLayouts/slideLayout14.xml"/></Relationships>
</file>

<file path=ppt/slides/_rels/slide73.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50.xml"/><Relationship Id="rId1" Type="http://schemas.openxmlformats.org/officeDocument/2006/relationships/slideLayout" Target="../slideLayouts/slideLayout14.xml"/></Relationships>
</file>

<file path=ppt/slides/_rels/slide74.xml.rels><?xml version="1.0" encoding="UTF-8" standalone="yes"?>
<Relationships xmlns="http://schemas.openxmlformats.org/package/2006/relationships"><Relationship Id="rId8" Type="http://schemas.openxmlformats.org/officeDocument/2006/relationships/oleObject" Target="../embeddings/Microsoft_Excel_97-2003_Worksheet2.xls"/><Relationship Id="rId13" Type="http://schemas.openxmlformats.org/officeDocument/2006/relationships/image" Target="../media/image97.png"/><Relationship Id="rId3" Type="http://schemas.openxmlformats.org/officeDocument/2006/relationships/notesSlide" Target="../notesSlides/notesSlide51.xml"/><Relationship Id="rId7" Type="http://schemas.openxmlformats.org/officeDocument/2006/relationships/oleObject" Target="../embeddings/oleObject2.bin"/><Relationship Id="rId12" Type="http://schemas.openxmlformats.org/officeDocument/2006/relationships/oleObject" Target="../embeddings/Microsoft_Excel_97-2003_Worksheet3.xls"/><Relationship Id="rId2" Type="http://schemas.openxmlformats.org/officeDocument/2006/relationships/slideLayout" Target="../slideLayouts/slideLayout14.xml"/><Relationship Id="rId1" Type="http://schemas.openxmlformats.org/officeDocument/2006/relationships/vmlDrawing" Target="../drawings/vmlDrawing1.vml"/><Relationship Id="rId6" Type="http://schemas.openxmlformats.org/officeDocument/2006/relationships/image" Target="../media/image95.png"/><Relationship Id="rId11" Type="http://schemas.openxmlformats.org/officeDocument/2006/relationships/oleObject" Target="../embeddings/oleObject3.bin"/><Relationship Id="rId5" Type="http://schemas.openxmlformats.org/officeDocument/2006/relationships/oleObject" Target="../embeddings/Microsoft_Excel_97-2003_Worksheet1.xls"/><Relationship Id="rId10" Type="http://schemas.openxmlformats.org/officeDocument/2006/relationships/image" Target="../media/image98.png"/><Relationship Id="rId4" Type="http://schemas.openxmlformats.org/officeDocument/2006/relationships/oleObject" Target="../embeddings/oleObject1.bin"/><Relationship Id="rId9" Type="http://schemas.openxmlformats.org/officeDocument/2006/relationships/image" Target="../media/image96.png"/></Relationships>
</file>

<file path=ppt/slides/_rels/slide75.xml.rels><?xml version="1.0" encoding="UTF-8" standalone="yes"?>
<Relationships xmlns="http://schemas.openxmlformats.org/package/2006/relationships"><Relationship Id="rId3" Type="http://schemas.openxmlformats.org/officeDocument/2006/relationships/image" Target="../media/image99.emf"/><Relationship Id="rId2" Type="http://schemas.openxmlformats.org/officeDocument/2006/relationships/notesSlide" Target="../notesSlides/notesSlide52.xml"/><Relationship Id="rId1" Type="http://schemas.openxmlformats.org/officeDocument/2006/relationships/slideLayout" Target="../slideLayouts/slideLayout14.xml"/></Relationships>
</file>

<file path=ppt/slides/_rels/slide76.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53.xml"/><Relationship Id="rId1" Type="http://schemas.openxmlformats.org/officeDocument/2006/relationships/slideLayout" Target="../slideLayouts/slideLayout14.xml"/><Relationship Id="rId4" Type="http://schemas.openxmlformats.org/officeDocument/2006/relationships/image" Target="../media/image100.jpeg"/></Relationships>
</file>

<file path=ppt/slides/_rels/slide77.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notesSlide" Target="../notesSlides/notesSlide54.xml"/><Relationship Id="rId1" Type="http://schemas.openxmlformats.org/officeDocument/2006/relationships/slideLayout" Target="../slideLayouts/slideLayout14.xml"/></Relationships>
</file>

<file path=ppt/slides/_rels/slide78.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notesSlide" Target="../notesSlides/notesSlide55.xml"/><Relationship Id="rId1" Type="http://schemas.openxmlformats.org/officeDocument/2006/relationships/slideLayout" Target="../slideLayouts/slideLayout14.xml"/></Relationships>
</file>

<file path=ppt/slides/_rels/slide79.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56.xml"/><Relationship Id="rId1" Type="http://schemas.openxmlformats.org/officeDocument/2006/relationships/slideLayout" Target="../slideLayouts/slideLayout14.xml"/><Relationship Id="rId5" Type="http://schemas.openxmlformats.org/officeDocument/2006/relationships/image" Target="../media/image103.png"/><Relationship Id="rId4" Type="http://schemas.openxmlformats.org/officeDocument/2006/relationships/image" Target="../media/image102.emf"/></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xml"/><Relationship Id="rId1" Type="http://schemas.openxmlformats.org/officeDocument/2006/relationships/slideLayout" Target="../slideLayouts/slideLayout13.xml"/><Relationship Id="rId4" Type="http://schemas.openxmlformats.org/officeDocument/2006/relationships/image" Target="../media/image12.png"/></Relationships>
</file>

<file path=ppt/slides/_rels/slide80.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57.xml"/><Relationship Id="rId1" Type="http://schemas.openxmlformats.org/officeDocument/2006/relationships/slideLayout" Target="../slideLayouts/slideLayout14.xml"/><Relationship Id="rId5" Type="http://schemas.openxmlformats.org/officeDocument/2006/relationships/image" Target="../media/image103.png"/><Relationship Id="rId4" Type="http://schemas.openxmlformats.org/officeDocument/2006/relationships/image" Target="../media/image102.emf"/></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4.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4.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4.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4.xml"/></Relationships>
</file>

<file path=ppt/slides/_rels/slide85.xml.rels><?xml version="1.0" encoding="UTF-8" standalone="yes"?>
<Relationships xmlns="http://schemas.openxmlformats.org/package/2006/relationships"><Relationship Id="rId3" Type="http://schemas.openxmlformats.org/officeDocument/2006/relationships/image" Target="../media/image104.wmf"/><Relationship Id="rId2" Type="http://schemas.openxmlformats.org/officeDocument/2006/relationships/notesSlide" Target="../notesSlides/notesSlide62.xml"/><Relationship Id="rId1" Type="http://schemas.openxmlformats.org/officeDocument/2006/relationships/slideLayout" Target="../slideLayouts/slideLayout14.xml"/></Relationships>
</file>

<file path=ppt/slides/_rels/slide86.xml.rels><?xml version="1.0" encoding="UTF-8" standalone="yes"?>
<Relationships xmlns="http://schemas.openxmlformats.org/package/2006/relationships"><Relationship Id="rId3" Type="http://schemas.openxmlformats.org/officeDocument/2006/relationships/image" Target="../media/image105.jpeg"/><Relationship Id="rId2" Type="http://schemas.openxmlformats.org/officeDocument/2006/relationships/notesSlide" Target="../notesSlides/notesSlide63.xml"/><Relationship Id="rId1" Type="http://schemas.openxmlformats.org/officeDocument/2006/relationships/slideLayout" Target="../slideLayouts/slideLayout14.xml"/></Relationships>
</file>

<file path=ppt/slides/_rels/slide8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4.xml"/><Relationship Id="rId1" Type="http://schemas.openxmlformats.org/officeDocument/2006/relationships/slideLayout" Target="../slideLayouts/slideLayout14.xml"/></Relationships>
</file>

<file path=ppt/slides/_rels/slide8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5.xml"/><Relationship Id="rId1" Type="http://schemas.openxmlformats.org/officeDocument/2006/relationships/slideLayout" Target="../slideLayouts/slideLayout14.xml"/></Relationships>
</file>

<file path=ppt/slides/_rels/slide89.xml.rels><?xml version="1.0" encoding="UTF-8" standalone="yes"?>
<Relationships xmlns="http://schemas.openxmlformats.org/package/2006/relationships"><Relationship Id="rId3" Type="http://schemas.openxmlformats.org/officeDocument/2006/relationships/image" Target="../media/image106.emf"/><Relationship Id="rId2" Type="http://schemas.openxmlformats.org/officeDocument/2006/relationships/notesSlide" Target="../notesSlides/notesSlide66.xml"/><Relationship Id="rId1" Type="http://schemas.openxmlformats.org/officeDocument/2006/relationships/slideLayout" Target="../slideLayouts/slideLayout18.xml"/><Relationship Id="rId4" Type="http://schemas.openxmlformats.org/officeDocument/2006/relationships/image" Target="../media/image107.jpeg"/></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3.xml"/></Relationships>
</file>

<file path=ppt/slides/_rels/slide90.xml.rels><?xml version="1.0" encoding="UTF-8" standalone="yes"?>
<Relationships xmlns="http://schemas.openxmlformats.org/package/2006/relationships"><Relationship Id="rId3" Type="http://schemas.openxmlformats.org/officeDocument/2006/relationships/image" Target="../media/image106.emf"/><Relationship Id="rId2" Type="http://schemas.openxmlformats.org/officeDocument/2006/relationships/notesSlide" Target="../notesSlides/notesSlide67.xml"/><Relationship Id="rId1" Type="http://schemas.openxmlformats.org/officeDocument/2006/relationships/slideLayout" Target="../slideLayouts/slideLayout18.xml"/></Relationships>
</file>

<file path=ppt/slides/_rels/slide91.xml.rels><?xml version="1.0" encoding="UTF-8" standalone="yes"?>
<Relationships xmlns="http://schemas.openxmlformats.org/package/2006/relationships"><Relationship Id="rId3" Type="http://schemas.openxmlformats.org/officeDocument/2006/relationships/image" Target="../media/image108.jpeg"/><Relationship Id="rId2" Type="http://schemas.openxmlformats.org/officeDocument/2006/relationships/notesSlide" Target="../notesSlides/notesSlide68.xml"/><Relationship Id="rId1" Type="http://schemas.openxmlformats.org/officeDocument/2006/relationships/slideLayout" Target="../slideLayouts/slideLayout18.xml"/><Relationship Id="rId4" Type="http://schemas.openxmlformats.org/officeDocument/2006/relationships/image" Target="../media/image109.png"/></Relationships>
</file>

<file path=ppt/slides/_rels/slide92.xml.rels><?xml version="1.0" encoding="UTF-8" standalone="yes"?>
<Relationships xmlns="http://schemas.openxmlformats.org/package/2006/relationships"><Relationship Id="rId3" Type="http://schemas.openxmlformats.org/officeDocument/2006/relationships/image" Target="../media/image110.jpeg"/><Relationship Id="rId2" Type="http://schemas.openxmlformats.org/officeDocument/2006/relationships/notesSlide" Target="../notesSlides/notesSlide69.xml"/><Relationship Id="rId1" Type="http://schemas.openxmlformats.org/officeDocument/2006/relationships/slideLayout" Target="../slideLayouts/slideLayout19.xml"/></Relationships>
</file>

<file path=ppt/slides/_rels/slide93.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notesSlide" Target="../notesSlides/notesSlide70.xml"/><Relationship Id="rId1" Type="http://schemas.openxmlformats.org/officeDocument/2006/relationships/slideLayout" Target="../slideLayouts/slideLayout14.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4.xml"/></Relationships>
</file>

<file path=ppt/slides/_rels/slide95.xml.rels><?xml version="1.0" encoding="UTF-8" standalone="yes"?>
<Relationships xmlns="http://schemas.openxmlformats.org/package/2006/relationships"><Relationship Id="rId3" Type="http://schemas.openxmlformats.org/officeDocument/2006/relationships/image" Target="../media/image105.jpeg"/><Relationship Id="rId2" Type="http://schemas.openxmlformats.org/officeDocument/2006/relationships/notesSlide" Target="../notesSlides/notesSlide72.xml"/><Relationship Id="rId1" Type="http://schemas.openxmlformats.org/officeDocument/2006/relationships/slideLayout" Target="../slideLayouts/slideLayout14.xml"/></Relationships>
</file>

<file path=ppt/slides/_rels/slide96.xml.rels><?xml version="1.0" encoding="UTF-8" standalone="yes"?>
<Relationships xmlns="http://schemas.openxmlformats.org/package/2006/relationships"><Relationship Id="rId3" Type="http://schemas.openxmlformats.org/officeDocument/2006/relationships/image" Target="../media/image112.jpeg"/><Relationship Id="rId2" Type="http://schemas.openxmlformats.org/officeDocument/2006/relationships/notesSlide" Target="../notesSlides/notesSlide73.xml"/><Relationship Id="rId1" Type="http://schemas.openxmlformats.org/officeDocument/2006/relationships/slideLayout" Target="../slideLayouts/slideLayout14.xml"/><Relationship Id="rId4" Type="http://schemas.openxmlformats.org/officeDocument/2006/relationships/image" Target="../media/image113.wmf"/></Relationships>
</file>

<file path=ppt/slides/_rels/slide97.xml.rels><?xml version="1.0" encoding="UTF-8" standalone="yes"?>
<Relationships xmlns="http://schemas.openxmlformats.org/package/2006/relationships"><Relationship Id="rId3" Type="http://schemas.openxmlformats.org/officeDocument/2006/relationships/image" Target="../media/image113.wmf"/><Relationship Id="rId2" Type="http://schemas.openxmlformats.org/officeDocument/2006/relationships/notesSlide" Target="../notesSlides/notesSlide74.xml"/><Relationship Id="rId1" Type="http://schemas.openxmlformats.org/officeDocument/2006/relationships/slideLayout" Target="../slideLayouts/slideLayout14.xml"/></Relationships>
</file>

<file path=ppt/slides/_rels/slide98.xml.rels><?xml version="1.0" encoding="UTF-8" standalone="yes"?>
<Relationships xmlns="http://schemas.openxmlformats.org/package/2006/relationships"><Relationship Id="rId3" Type="http://schemas.openxmlformats.org/officeDocument/2006/relationships/image" Target="../media/image113.wmf"/><Relationship Id="rId2" Type="http://schemas.openxmlformats.org/officeDocument/2006/relationships/notesSlide" Target="../notesSlides/notesSlide75.xml"/><Relationship Id="rId1" Type="http://schemas.openxmlformats.org/officeDocument/2006/relationships/slideLayout" Target="../slideLayouts/slideLayout13.xml"/></Relationships>
</file>

<file path=ppt/slides/_rels/slide99.xml.rels><?xml version="1.0" encoding="UTF-8" standalone="yes"?>
<Relationships xmlns="http://schemas.openxmlformats.org/package/2006/relationships"><Relationship Id="rId3" Type="http://schemas.openxmlformats.org/officeDocument/2006/relationships/image" Target="../media/image113.wmf"/><Relationship Id="rId2" Type="http://schemas.openxmlformats.org/officeDocument/2006/relationships/notesSlide" Target="../notesSlides/notesSlide76.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txBox="1">
            <a:spLocks noChangeArrowheads="1"/>
          </p:cNvSpPr>
          <p:nvPr/>
        </p:nvSpPr>
        <p:spPr bwMode="auto">
          <a:xfrm>
            <a:off x="322262" y="696913"/>
            <a:ext cx="8423963" cy="758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vert="horz" wrap="none" lIns="91440" tIns="45720" rIns="91440" bIns="45720" numCol="1" anchor="t" anchorCtr="0" compatLnSpc="1">
            <a:prstTxWarp prst="textNoShape">
              <a:avLst/>
            </a:prstTxWarp>
          </a:bodyPr>
          <a:lstStyle>
            <a:lvl1pPr algn="l" rtl="0" eaLnBrk="0" fontAlgn="base" hangingPunct="0">
              <a:spcBef>
                <a:spcPct val="0"/>
              </a:spcBef>
              <a:spcAft>
                <a:spcPct val="0"/>
              </a:spcAft>
              <a:defRPr sz="2400" b="1">
                <a:solidFill>
                  <a:srgbClr val="EE1A0D"/>
                </a:solidFill>
                <a:latin typeface="+mj-lt"/>
                <a:ea typeface="MS PGothic" pitchFamily="34" charset="-128"/>
                <a:cs typeface="+mj-cs"/>
              </a:defRPr>
            </a:lvl1pPr>
            <a:lvl2pPr algn="l" rtl="0" eaLnBrk="0" fontAlgn="base" hangingPunct="0">
              <a:spcBef>
                <a:spcPct val="0"/>
              </a:spcBef>
              <a:spcAft>
                <a:spcPct val="0"/>
              </a:spcAft>
              <a:defRPr sz="2400" b="1">
                <a:solidFill>
                  <a:srgbClr val="EE1A0D"/>
                </a:solidFill>
                <a:latin typeface="Lucida Sans" charset="0"/>
                <a:ea typeface="MS PGothic" pitchFamily="34" charset="-128"/>
                <a:cs typeface="Arial" charset="0"/>
              </a:defRPr>
            </a:lvl2pPr>
            <a:lvl3pPr algn="l" rtl="0" eaLnBrk="0" fontAlgn="base" hangingPunct="0">
              <a:spcBef>
                <a:spcPct val="0"/>
              </a:spcBef>
              <a:spcAft>
                <a:spcPct val="0"/>
              </a:spcAft>
              <a:defRPr sz="2400" b="1">
                <a:solidFill>
                  <a:srgbClr val="EE1A0D"/>
                </a:solidFill>
                <a:latin typeface="Lucida Sans" charset="0"/>
                <a:ea typeface="MS PGothic" pitchFamily="34" charset="-128"/>
                <a:cs typeface="Arial" charset="0"/>
              </a:defRPr>
            </a:lvl3pPr>
            <a:lvl4pPr algn="l" rtl="0" eaLnBrk="0" fontAlgn="base" hangingPunct="0">
              <a:spcBef>
                <a:spcPct val="0"/>
              </a:spcBef>
              <a:spcAft>
                <a:spcPct val="0"/>
              </a:spcAft>
              <a:defRPr sz="2400" b="1">
                <a:solidFill>
                  <a:srgbClr val="EE1A0D"/>
                </a:solidFill>
                <a:latin typeface="Lucida Sans" charset="0"/>
                <a:ea typeface="MS PGothic" pitchFamily="34" charset="-128"/>
                <a:cs typeface="Arial" charset="0"/>
              </a:defRPr>
            </a:lvl4pPr>
            <a:lvl5pPr algn="l" rtl="0" eaLnBrk="0" fontAlgn="base" hangingPunct="0">
              <a:spcBef>
                <a:spcPct val="0"/>
              </a:spcBef>
              <a:spcAft>
                <a:spcPct val="0"/>
              </a:spcAft>
              <a:defRPr sz="2400" b="1">
                <a:solidFill>
                  <a:srgbClr val="EE1A0D"/>
                </a:solidFill>
                <a:latin typeface="Lucida Sans" charset="0"/>
                <a:ea typeface="MS PGothic" pitchFamily="34" charset="-128"/>
                <a:cs typeface="Arial" charset="0"/>
              </a:defRPr>
            </a:lvl5pPr>
            <a:lvl6pPr marL="457200" algn="l" rtl="0" fontAlgn="base">
              <a:spcBef>
                <a:spcPct val="0"/>
              </a:spcBef>
              <a:spcAft>
                <a:spcPct val="0"/>
              </a:spcAft>
              <a:defRPr sz="2400" b="1">
                <a:solidFill>
                  <a:srgbClr val="EE1A0D"/>
                </a:solidFill>
                <a:latin typeface="Lucida Sans" charset="0"/>
                <a:ea typeface="ＭＳ Ｐゴシック" charset="0"/>
                <a:cs typeface="Arial" charset="0"/>
              </a:defRPr>
            </a:lvl6pPr>
            <a:lvl7pPr marL="914400" algn="l" rtl="0" fontAlgn="base">
              <a:spcBef>
                <a:spcPct val="0"/>
              </a:spcBef>
              <a:spcAft>
                <a:spcPct val="0"/>
              </a:spcAft>
              <a:defRPr sz="2400" b="1">
                <a:solidFill>
                  <a:srgbClr val="EE1A0D"/>
                </a:solidFill>
                <a:latin typeface="Lucida Sans" charset="0"/>
                <a:ea typeface="ＭＳ Ｐゴシック" charset="0"/>
                <a:cs typeface="Arial" charset="0"/>
              </a:defRPr>
            </a:lvl7pPr>
            <a:lvl8pPr marL="1371600" algn="l" rtl="0" fontAlgn="base">
              <a:spcBef>
                <a:spcPct val="0"/>
              </a:spcBef>
              <a:spcAft>
                <a:spcPct val="0"/>
              </a:spcAft>
              <a:defRPr sz="2400" b="1">
                <a:solidFill>
                  <a:srgbClr val="EE1A0D"/>
                </a:solidFill>
                <a:latin typeface="Lucida Sans" charset="0"/>
                <a:ea typeface="ＭＳ Ｐゴシック" charset="0"/>
                <a:cs typeface="Arial" charset="0"/>
              </a:defRPr>
            </a:lvl8pPr>
            <a:lvl9pPr marL="1828800" algn="l" rtl="0" fontAlgn="base">
              <a:spcBef>
                <a:spcPct val="0"/>
              </a:spcBef>
              <a:spcAft>
                <a:spcPct val="0"/>
              </a:spcAft>
              <a:defRPr sz="2400" b="1">
                <a:solidFill>
                  <a:srgbClr val="EE1A0D"/>
                </a:solidFill>
                <a:latin typeface="Lucida Sans" charset="0"/>
                <a:ea typeface="ＭＳ Ｐゴシック" charset="0"/>
                <a:cs typeface="Arial" charset="0"/>
              </a:defRPr>
            </a:lvl9pPr>
          </a:lstStyle>
          <a:p>
            <a:pPr eaLnBrk="1" hangingPunct="1">
              <a:buSzTx/>
            </a:pPr>
            <a:r>
              <a:rPr lang="en-US" sz="1400" kern="0" dirty="0" smtClean="0"/>
              <a:t>Armstrong Fluid Technology |  2014</a:t>
            </a:r>
            <a:endParaRPr lang="en-US" sz="1400" kern="0" dirty="0" smtClean="0">
              <a:solidFill>
                <a:srgbClr val="D22630"/>
              </a:solidFill>
            </a:endParaRPr>
          </a:p>
        </p:txBody>
      </p:sp>
      <p:sp>
        <p:nvSpPr>
          <p:cNvPr id="7" name="Subtitle 1"/>
          <p:cNvSpPr txBox="1">
            <a:spLocks/>
          </p:cNvSpPr>
          <p:nvPr/>
        </p:nvSpPr>
        <p:spPr bwMode="auto">
          <a:xfrm>
            <a:off x="321879" y="1000360"/>
            <a:ext cx="7058235" cy="54399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lgn="l" rtl="0" eaLnBrk="1" fontAlgn="base" hangingPunct="1">
              <a:spcBef>
                <a:spcPct val="20000"/>
              </a:spcBef>
              <a:spcAft>
                <a:spcPct val="0"/>
              </a:spcAft>
              <a:buSzPct val="85000"/>
              <a:buFontTx/>
              <a:buNone/>
              <a:defRPr sz="1400">
                <a:solidFill>
                  <a:srgbClr val="1C1C1C"/>
                </a:solidFill>
                <a:latin typeface="+mn-lt"/>
                <a:ea typeface="+mn-ea"/>
                <a:cs typeface="+mn-cs"/>
              </a:defRPr>
            </a:lvl1pPr>
            <a:lvl2pPr marL="457200" indent="-171450" algn="l" rtl="0" eaLnBrk="1" fontAlgn="base" hangingPunct="1">
              <a:spcBef>
                <a:spcPct val="20000"/>
              </a:spcBef>
              <a:spcAft>
                <a:spcPct val="0"/>
              </a:spcAft>
              <a:buSzPct val="85000"/>
              <a:buChar char="•"/>
              <a:defRPr>
                <a:solidFill>
                  <a:srgbClr val="1C1C1C"/>
                </a:solidFill>
                <a:latin typeface="+mn-lt"/>
              </a:defRPr>
            </a:lvl2pPr>
            <a:lvl3pPr marL="742950" indent="-171450" algn="l" rtl="0" eaLnBrk="1" fontAlgn="base" hangingPunct="1">
              <a:spcBef>
                <a:spcPct val="20000"/>
              </a:spcBef>
              <a:spcAft>
                <a:spcPct val="0"/>
              </a:spcAft>
              <a:buSzPct val="85000"/>
              <a:buChar char="•"/>
              <a:defRPr sz="1600">
                <a:solidFill>
                  <a:srgbClr val="1C1C1C"/>
                </a:solidFill>
                <a:latin typeface="+mn-lt"/>
              </a:defRPr>
            </a:lvl3pPr>
            <a:lvl4pPr marL="1028700" indent="-171450" algn="l" rtl="0" eaLnBrk="1" fontAlgn="base" hangingPunct="1">
              <a:spcBef>
                <a:spcPct val="20000"/>
              </a:spcBef>
              <a:spcAft>
                <a:spcPct val="0"/>
              </a:spcAft>
              <a:buSzPct val="85000"/>
              <a:buChar char="•"/>
              <a:defRPr sz="1600">
                <a:solidFill>
                  <a:srgbClr val="1C1C1C"/>
                </a:solidFill>
                <a:latin typeface="+mn-lt"/>
              </a:defRPr>
            </a:lvl4pPr>
            <a:lvl5pPr marL="1314450" indent="-171450" algn="l" rtl="0" eaLnBrk="1" fontAlgn="base" hangingPunct="1">
              <a:spcBef>
                <a:spcPct val="20000"/>
              </a:spcBef>
              <a:spcAft>
                <a:spcPct val="0"/>
              </a:spcAft>
              <a:buSzPct val="85000"/>
              <a:buChar char="•"/>
              <a:defRPr sz="1600">
                <a:solidFill>
                  <a:srgbClr val="1C1C1C"/>
                </a:solidFill>
                <a:latin typeface="+mn-lt"/>
              </a:defRPr>
            </a:lvl5pPr>
            <a:lvl6pPr marL="1771650" indent="-171450" algn="l" rtl="0" eaLnBrk="1" fontAlgn="base" hangingPunct="1">
              <a:spcBef>
                <a:spcPct val="20000"/>
              </a:spcBef>
              <a:spcAft>
                <a:spcPct val="0"/>
              </a:spcAft>
              <a:buSzPct val="85000"/>
              <a:buChar char="•"/>
              <a:defRPr sz="1600">
                <a:solidFill>
                  <a:srgbClr val="1C1C1C"/>
                </a:solidFill>
                <a:latin typeface="+mn-lt"/>
              </a:defRPr>
            </a:lvl6pPr>
            <a:lvl7pPr marL="2228850" indent="-171450" algn="l" rtl="0" eaLnBrk="1" fontAlgn="base" hangingPunct="1">
              <a:spcBef>
                <a:spcPct val="20000"/>
              </a:spcBef>
              <a:spcAft>
                <a:spcPct val="0"/>
              </a:spcAft>
              <a:buSzPct val="85000"/>
              <a:buChar char="•"/>
              <a:defRPr sz="1600">
                <a:solidFill>
                  <a:srgbClr val="1C1C1C"/>
                </a:solidFill>
                <a:latin typeface="+mn-lt"/>
              </a:defRPr>
            </a:lvl7pPr>
            <a:lvl8pPr marL="2686050" indent="-171450" algn="l" rtl="0" eaLnBrk="1" fontAlgn="base" hangingPunct="1">
              <a:spcBef>
                <a:spcPct val="20000"/>
              </a:spcBef>
              <a:spcAft>
                <a:spcPct val="0"/>
              </a:spcAft>
              <a:buSzPct val="85000"/>
              <a:buChar char="•"/>
              <a:defRPr sz="1600">
                <a:solidFill>
                  <a:srgbClr val="1C1C1C"/>
                </a:solidFill>
                <a:latin typeface="+mn-lt"/>
              </a:defRPr>
            </a:lvl8pPr>
            <a:lvl9pPr marL="3143250" indent="-171450" algn="l" rtl="0" eaLnBrk="1" fontAlgn="base" hangingPunct="1">
              <a:spcBef>
                <a:spcPct val="20000"/>
              </a:spcBef>
              <a:spcAft>
                <a:spcPct val="0"/>
              </a:spcAft>
              <a:buSzPct val="85000"/>
              <a:buChar char="•"/>
              <a:defRPr sz="1600">
                <a:solidFill>
                  <a:srgbClr val="1C1C1C"/>
                </a:solidFill>
                <a:latin typeface="+mn-lt"/>
              </a:defRPr>
            </a:lvl9pPr>
          </a:lstStyle>
          <a:p>
            <a:r>
              <a:rPr lang="en-CA" sz="2400" kern="0" dirty="0" smtClean="0">
                <a:solidFill>
                  <a:schemeClr val="tx1">
                    <a:lumMod val="95000"/>
                    <a:lumOff val="5000"/>
                  </a:schemeClr>
                </a:solidFill>
              </a:rPr>
              <a:t>Training April 2015</a:t>
            </a:r>
          </a:p>
          <a:p>
            <a:r>
              <a:rPr lang="en-CA" sz="2400" kern="0" dirty="0" smtClean="0">
                <a:solidFill>
                  <a:schemeClr val="tx1">
                    <a:lumMod val="95000"/>
                    <a:lumOff val="5000"/>
                  </a:schemeClr>
                </a:solidFill>
              </a:rPr>
              <a:t>BSS – Controls and Optimization Systems</a:t>
            </a:r>
          </a:p>
          <a:p>
            <a:endParaRPr lang="en-CA" sz="2400" kern="0" dirty="0" smtClean="0">
              <a:solidFill>
                <a:schemeClr val="tx1">
                  <a:lumMod val="95000"/>
                  <a:lumOff val="5000"/>
                </a:schemeClr>
              </a:solidFill>
            </a:endParaRPr>
          </a:p>
          <a:p>
            <a:pPr marL="342900" indent="-342900">
              <a:buFont typeface="Arial" panose="020B0604020202020204" pitchFamily="34" charset="0"/>
              <a:buChar char="•"/>
            </a:pPr>
            <a:r>
              <a:rPr lang="en-CA" sz="2400" kern="0" dirty="0" smtClean="0">
                <a:solidFill>
                  <a:schemeClr val="tx1">
                    <a:lumMod val="95000"/>
                    <a:lumOff val="5000"/>
                  </a:schemeClr>
                </a:solidFill>
              </a:rPr>
              <a:t>Controls offering </a:t>
            </a:r>
          </a:p>
          <a:p>
            <a:r>
              <a:rPr lang="en-CA" sz="2400" kern="0" dirty="0">
                <a:solidFill>
                  <a:schemeClr val="tx1">
                    <a:lumMod val="95000"/>
                    <a:lumOff val="5000"/>
                  </a:schemeClr>
                </a:solidFill>
              </a:rPr>
              <a:t> </a:t>
            </a:r>
            <a:r>
              <a:rPr lang="en-CA" sz="2400" kern="0" dirty="0" smtClean="0">
                <a:solidFill>
                  <a:schemeClr val="tx1">
                    <a:lumMod val="95000"/>
                    <a:lumOff val="5000"/>
                  </a:schemeClr>
                </a:solidFill>
              </a:rPr>
              <a:t>   overview &amp; E*P</a:t>
            </a:r>
          </a:p>
          <a:p>
            <a:pPr marL="342900" indent="-342900">
              <a:buFont typeface="Arial" panose="020B0604020202020204" pitchFamily="34" charset="0"/>
              <a:buChar char="•"/>
            </a:pPr>
            <a:endParaRPr lang="en-CA" sz="2400" kern="0" dirty="0">
              <a:solidFill>
                <a:schemeClr val="tx1">
                  <a:lumMod val="95000"/>
                  <a:lumOff val="5000"/>
                </a:schemeClr>
              </a:solidFill>
            </a:endParaRPr>
          </a:p>
          <a:p>
            <a:pPr marL="342900" indent="-342900">
              <a:buFont typeface="Arial" panose="020B0604020202020204" pitchFamily="34" charset="0"/>
              <a:buChar char="•"/>
            </a:pPr>
            <a:r>
              <a:rPr lang="en-CA" sz="2400" kern="0" dirty="0" smtClean="0">
                <a:solidFill>
                  <a:schemeClr val="tx1">
                    <a:lumMod val="95000"/>
                    <a:lumOff val="5000"/>
                  </a:schemeClr>
                </a:solidFill>
              </a:rPr>
              <a:t>IPS4000, and </a:t>
            </a:r>
          </a:p>
          <a:p>
            <a:r>
              <a:rPr lang="en-CA" sz="2400" kern="0" dirty="0">
                <a:solidFill>
                  <a:schemeClr val="tx1">
                    <a:lumMod val="95000"/>
                    <a:lumOff val="5000"/>
                  </a:schemeClr>
                </a:solidFill>
              </a:rPr>
              <a:t> </a:t>
            </a:r>
            <a:r>
              <a:rPr lang="en-CA" sz="2400" kern="0" dirty="0" smtClean="0">
                <a:solidFill>
                  <a:schemeClr val="tx1">
                    <a:lumMod val="95000"/>
                    <a:lumOff val="5000"/>
                  </a:schemeClr>
                </a:solidFill>
              </a:rPr>
              <a:t>   IPC9500</a:t>
            </a:r>
          </a:p>
          <a:p>
            <a:pPr marL="342900" indent="-342900">
              <a:buFont typeface="Arial" panose="020B0604020202020204" pitchFamily="34" charset="0"/>
              <a:buChar char="•"/>
            </a:pPr>
            <a:endParaRPr lang="en-CA" sz="2400" kern="0" dirty="0">
              <a:solidFill>
                <a:schemeClr val="tx1">
                  <a:lumMod val="95000"/>
                  <a:lumOff val="5000"/>
                </a:schemeClr>
              </a:solidFill>
            </a:endParaRPr>
          </a:p>
          <a:p>
            <a:pPr marL="342900" indent="-342900">
              <a:buFont typeface="Arial" panose="020B0604020202020204" pitchFamily="34" charset="0"/>
              <a:buChar char="•"/>
            </a:pPr>
            <a:r>
              <a:rPr lang="en-CA" sz="2400" kern="0" dirty="0">
                <a:solidFill>
                  <a:schemeClr val="tx1">
                    <a:lumMod val="95000"/>
                    <a:lumOff val="5000"/>
                  </a:schemeClr>
                </a:solidFill>
              </a:rPr>
              <a:t>Plant optimization </a:t>
            </a:r>
          </a:p>
          <a:p>
            <a:r>
              <a:rPr lang="en-CA" sz="2400" kern="0" dirty="0">
                <a:solidFill>
                  <a:schemeClr val="tx1">
                    <a:lumMod val="95000"/>
                    <a:lumOff val="5000"/>
                  </a:schemeClr>
                </a:solidFill>
              </a:rPr>
              <a:t>    with </a:t>
            </a:r>
            <a:r>
              <a:rPr lang="en-CA" sz="2400" kern="0" dirty="0" smtClean="0">
                <a:solidFill>
                  <a:schemeClr val="tx1">
                    <a:lumMod val="95000"/>
                    <a:lumOff val="5000"/>
                  </a:schemeClr>
                </a:solidFill>
              </a:rPr>
              <a:t>IPC 11550 &amp; </a:t>
            </a:r>
          </a:p>
          <a:p>
            <a:r>
              <a:rPr lang="en-CA" sz="2400" kern="0" dirty="0" smtClean="0">
                <a:solidFill>
                  <a:schemeClr val="tx1">
                    <a:lumMod val="95000"/>
                    <a:lumOff val="5000"/>
                  </a:schemeClr>
                </a:solidFill>
              </a:rPr>
              <a:t>    OPTI-VISOR</a:t>
            </a:r>
            <a:endParaRPr lang="en-CA" sz="2400" kern="0" dirty="0">
              <a:solidFill>
                <a:schemeClr val="tx1">
                  <a:lumMod val="95000"/>
                  <a:lumOff val="5000"/>
                </a:schemeClr>
              </a:solidFill>
            </a:endParaRPr>
          </a:p>
          <a:p>
            <a:endParaRPr lang="en-US" sz="2400" kern="0" dirty="0">
              <a:solidFill>
                <a:schemeClr val="tx1">
                  <a:lumMod val="95000"/>
                  <a:lumOff val="5000"/>
                </a:schemeClr>
              </a:solidFill>
            </a:endParaRPr>
          </a:p>
        </p:txBody>
      </p:sp>
      <p:pic>
        <p:nvPicPr>
          <p:cNvPr id="9" name="Picture 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61103" y="2366470"/>
            <a:ext cx="2964414" cy="3846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pic>
      <p:pic>
        <p:nvPicPr>
          <p:cNvPr id="8" name="Picture 5" descr="D:\documents\Events\Engineering Visit\2013 June\Presentations\images\Peter\ENEL3.jpg"/>
          <p:cNvPicPr>
            <a:picLocks noChangeAspect="1" noChangeArrowheads="1"/>
          </p:cNvPicPr>
          <p:nvPr/>
        </p:nvPicPr>
        <p:blipFill rotWithShape="1">
          <a:blip r:embed="rId4">
            <a:extLst>
              <a:ext uri="{28A0092B-C50C-407E-A947-70E740481C1C}">
                <a14:useLocalDpi xmlns:a14="http://schemas.microsoft.com/office/drawing/2010/main" val="0"/>
              </a:ext>
            </a:extLst>
          </a:blip>
          <a:srcRect l="54589" t="21165" r="10799" b="191"/>
          <a:stretch/>
        </p:blipFill>
        <p:spPr bwMode="auto">
          <a:xfrm>
            <a:off x="3947100" y="2366469"/>
            <a:ext cx="2388786" cy="38461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461274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322263" y="696913"/>
            <a:ext cx="8575752" cy="835025"/>
          </a:xfrm>
        </p:spPr>
        <p:txBody>
          <a:bodyPr/>
          <a:lstStyle/>
          <a:p>
            <a:r>
              <a:rPr lang="en-US" altLang="en-US" dirty="0" smtClean="0"/>
              <a:t>IPS4000 </a:t>
            </a:r>
            <a:r>
              <a:rPr lang="en-US" altLang="en-US" dirty="0"/>
              <a:t/>
            </a:r>
            <a:br>
              <a:rPr lang="en-US" altLang="en-US" dirty="0"/>
            </a:br>
            <a:r>
              <a:rPr lang="en-US" altLang="en-US" dirty="0" smtClean="0"/>
              <a:t>Speed control options</a:t>
            </a:r>
            <a:endParaRPr lang="en-IN" altLang="en-US" dirty="0" smtClean="0"/>
          </a:p>
        </p:txBody>
      </p:sp>
      <p:sp>
        <p:nvSpPr>
          <p:cNvPr id="4" name="Rectangle 3"/>
          <p:cNvSpPr/>
          <p:nvPr/>
        </p:nvSpPr>
        <p:spPr>
          <a:xfrm>
            <a:off x="321880" y="1683415"/>
            <a:ext cx="7589501" cy="3416320"/>
          </a:xfrm>
          <a:prstGeom prst="rect">
            <a:avLst/>
          </a:prstGeom>
        </p:spPr>
        <p:txBody>
          <a:bodyPr wrap="square">
            <a:spAutoFit/>
          </a:bodyPr>
          <a:lstStyle/>
          <a:p>
            <a:pPr marL="342900" indent="-342900" algn="just">
              <a:buFont typeface="Arial" panose="020B0604020202020204" pitchFamily="34" charset="0"/>
              <a:buChar char="•"/>
              <a:defRPr/>
            </a:pPr>
            <a:r>
              <a:rPr lang="en-US" sz="2400" dirty="0" smtClean="0">
                <a:solidFill>
                  <a:schemeClr val="accent2">
                    <a:lumMod val="75000"/>
                  </a:schemeClr>
                </a:solidFill>
                <a:latin typeface="+mj-lt"/>
              </a:rPr>
              <a:t>Remote </a:t>
            </a:r>
            <a:r>
              <a:rPr lang="en-US" sz="2400" dirty="0" err="1" smtClean="0">
                <a:solidFill>
                  <a:schemeClr val="accent2">
                    <a:lumMod val="75000"/>
                  </a:schemeClr>
                </a:solidFill>
                <a:latin typeface="+mj-lt"/>
              </a:rPr>
              <a:t>dP</a:t>
            </a:r>
            <a:r>
              <a:rPr lang="en-US" sz="2400" dirty="0" smtClean="0">
                <a:solidFill>
                  <a:schemeClr val="accent2">
                    <a:lumMod val="75000"/>
                  </a:schemeClr>
                </a:solidFill>
                <a:latin typeface="+mj-lt"/>
              </a:rPr>
              <a:t> zone sensor</a:t>
            </a:r>
          </a:p>
          <a:p>
            <a:pPr marL="342900" indent="-342900" algn="just">
              <a:buFont typeface="Arial" panose="020B0604020202020204" pitchFamily="34" charset="0"/>
              <a:buChar char="•"/>
              <a:defRPr/>
            </a:pPr>
            <a:endParaRPr lang="en-US" sz="2400" dirty="0">
              <a:solidFill>
                <a:schemeClr val="accent2">
                  <a:lumMod val="75000"/>
                </a:schemeClr>
              </a:solidFill>
              <a:latin typeface="+mj-lt"/>
            </a:endParaRPr>
          </a:p>
          <a:p>
            <a:pPr marL="342900" indent="-342900" algn="just">
              <a:buFont typeface="Arial" panose="020B0604020202020204" pitchFamily="34" charset="0"/>
              <a:buChar char="•"/>
              <a:defRPr/>
            </a:pPr>
            <a:r>
              <a:rPr lang="en-US" sz="2400" dirty="0" smtClean="0">
                <a:solidFill>
                  <a:schemeClr val="accent2">
                    <a:lumMod val="75000"/>
                  </a:schemeClr>
                </a:solidFill>
                <a:latin typeface="+mj-lt"/>
              </a:rPr>
              <a:t>Return Temperature sensor</a:t>
            </a:r>
          </a:p>
          <a:p>
            <a:pPr marL="342900" indent="-342900" algn="just">
              <a:buFont typeface="Arial" panose="020B0604020202020204" pitchFamily="34" charset="0"/>
              <a:buChar char="•"/>
              <a:defRPr/>
            </a:pPr>
            <a:endParaRPr lang="en-US" sz="2400" dirty="0">
              <a:solidFill>
                <a:schemeClr val="accent2">
                  <a:lumMod val="75000"/>
                </a:schemeClr>
              </a:solidFill>
              <a:latin typeface="+mj-lt"/>
            </a:endParaRPr>
          </a:p>
          <a:p>
            <a:pPr marL="342900" indent="-342900" algn="just">
              <a:buFont typeface="Arial" panose="020B0604020202020204" pitchFamily="34" charset="0"/>
              <a:buChar char="•"/>
              <a:defRPr/>
            </a:pPr>
            <a:r>
              <a:rPr lang="en-US" sz="2400" dirty="0" err="1" smtClean="0">
                <a:solidFill>
                  <a:schemeClr val="accent2">
                    <a:lumMod val="75000"/>
                  </a:schemeClr>
                </a:solidFill>
                <a:latin typeface="+mj-lt"/>
              </a:rPr>
              <a:t>Sensorless</a:t>
            </a:r>
            <a:r>
              <a:rPr lang="en-US" sz="2400" dirty="0" smtClean="0">
                <a:solidFill>
                  <a:schemeClr val="accent2">
                    <a:lumMod val="75000"/>
                  </a:schemeClr>
                </a:solidFill>
                <a:latin typeface="+mj-lt"/>
              </a:rPr>
              <a:t> control curve</a:t>
            </a:r>
          </a:p>
          <a:p>
            <a:pPr marL="342900" indent="-342900" algn="just">
              <a:buFont typeface="Arial" panose="020B0604020202020204" pitchFamily="34" charset="0"/>
              <a:buChar char="•"/>
              <a:defRPr/>
            </a:pPr>
            <a:endParaRPr lang="en-US" sz="2400" dirty="0">
              <a:solidFill>
                <a:schemeClr val="accent2">
                  <a:lumMod val="75000"/>
                </a:schemeClr>
              </a:solidFill>
              <a:latin typeface="+mj-lt"/>
            </a:endParaRPr>
          </a:p>
          <a:p>
            <a:pPr marL="342900" indent="-342900" algn="just">
              <a:buFont typeface="Arial" panose="020B0604020202020204" pitchFamily="34" charset="0"/>
              <a:buChar char="•"/>
              <a:defRPr/>
            </a:pPr>
            <a:r>
              <a:rPr lang="en-US" sz="2400" dirty="0" smtClean="0">
                <a:solidFill>
                  <a:schemeClr val="accent2">
                    <a:lumMod val="75000"/>
                  </a:schemeClr>
                </a:solidFill>
                <a:latin typeface="+mj-lt"/>
              </a:rPr>
              <a:t>PSPC technology</a:t>
            </a:r>
          </a:p>
          <a:p>
            <a:pPr marL="342900" indent="-342900" algn="just">
              <a:buFont typeface="Arial" panose="020B0604020202020204" pitchFamily="34" charset="0"/>
              <a:buChar char="•"/>
              <a:defRPr/>
            </a:pPr>
            <a:endParaRPr lang="en-US" sz="2400" dirty="0">
              <a:solidFill>
                <a:schemeClr val="accent2">
                  <a:lumMod val="75000"/>
                </a:schemeClr>
              </a:solidFill>
              <a:latin typeface="+mj-lt"/>
            </a:endParaRPr>
          </a:p>
          <a:p>
            <a:pPr marL="342900" indent="-342900" algn="just">
              <a:buFont typeface="Arial" panose="020B0604020202020204" pitchFamily="34" charset="0"/>
              <a:buChar char="•"/>
              <a:defRPr/>
            </a:pPr>
            <a:r>
              <a:rPr lang="en-US" sz="2400" dirty="0" smtClean="0">
                <a:solidFill>
                  <a:schemeClr val="accent2">
                    <a:lumMod val="75000"/>
                  </a:schemeClr>
                </a:solidFill>
                <a:latin typeface="+mj-lt"/>
              </a:rPr>
              <a:t>Campus Loop ETS valve control</a:t>
            </a:r>
            <a:endParaRPr lang="en-IN" sz="2400" dirty="0">
              <a:solidFill>
                <a:schemeClr val="accent2">
                  <a:lumMod val="75000"/>
                </a:schemeClr>
              </a:solidFill>
              <a:latin typeface="+mj-lt"/>
            </a:endParaRPr>
          </a:p>
        </p:txBody>
      </p:sp>
    </p:spTree>
    <p:extLst>
      <p:ext uri="{BB962C8B-B14F-4D97-AF65-F5344CB8AC3E}">
        <p14:creationId xmlns:p14="http://schemas.microsoft.com/office/powerpoint/2010/main" val="12380841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fade">
                                      <p:cBhvr>
                                        <p:cTn id="12" dur="500"/>
                                        <p:tgtEl>
                                          <p:spTgt spid="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xEl>
                                              <p:pRg st="4" end="4"/>
                                            </p:txEl>
                                          </p:spTgt>
                                        </p:tgtEl>
                                        <p:attrNameLst>
                                          <p:attrName>style.visibility</p:attrName>
                                        </p:attrNameLst>
                                      </p:cBhvr>
                                      <p:to>
                                        <p:strVal val="visible"/>
                                      </p:to>
                                    </p:set>
                                    <p:animEffect transition="in" filter="fade">
                                      <p:cBhvr>
                                        <p:cTn id="17" dur="500"/>
                                        <p:tgtEl>
                                          <p:spTgt spid="4">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txEl>
                                              <p:pRg st="6" end="6"/>
                                            </p:txEl>
                                          </p:spTgt>
                                        </p:tgtEl>
                                        <p:attrNameLst>
                                          <p:attrName>style.visibility</p:attrName>
                                        </p:attrNameLst>
                                      </p:cBhvr>
                                      <p:to>
                                        <p:strVal val="visible"/>
                                      </p:to>
                                    </p:set>
                                    <p:animEffect transition="in" filter="fade">
                                      <p:cBhvr>
                                        <p:cTn id="22" dur="500"/>
                                        <p:tgtEl>
                                          <p:spTgt spid="4">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
                                            <p:txEl>
                                              <p:pRg st="8" end="8"/>
                                            </p:txEl>
                                          </p:spTgt>
                                        </p:tgtEl>
                                        <p:attrNameLst>
                                          <p:attrName>style.visibility</p:attrName>
                                        </p:attrNameLst>
                                      </p:cBhvr>
                                      <p:to>
                                        <p:strVal val="visible"/>
                                      </p:to>
                                    </p:set>
                                    <p:animEffect transition="in" filter="fade">
                                      <p:cBhvr>
                                        <p:cTn id="27" dur="500"/>
                                        <p:tgtEl>
                                          <p:spTgt spid="4">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6947" name="Rectangle 3"/>
          <p:cNvSpPr>
            <a:spLocks noGrp="1" noChangeArrowheads="1"/>
          </p:cNvSpPr>
          <p:nvPr>
            <p:ph type="body" idx="4294967295"/>
          </p:nvPr>
        </p:nvSpPr>
        <p:spPr>
          <a:xfrm>
            <a:off x="4943475" y="1608138"/>
            <a:ext cx="4200525" cy="4411662"/>
          </a:xfrm>
          <a:solidFill>
            <a:schemeClr val="bg1"/>
          </a:solidFill>
        </p:spPr>
        <p:txBody>
          <a:bodyPr/>
          <a:lstStyle/>
          <a:p>
            <a:pPr marL="336550" indent="-336550" eaLnBrk="1" hangingPunct="1">
              <a:buFontTx/>
              <a:buNone/>
              <a:defRPr/>
            </a:pPr>
            <a:r>
              <a:rPr lang="en-US" sz="1800" b="1" dirty="0" smtClean="0"/>
              <a:t>Dataset to the BAS …</a:t>
            </a:r>
          </a:p>
          <a:p>
            <a:pPr marL="336550" indent="-336550" eaLnBrk="1" hangingPunct="1">
              <a:buFont typeface="Wingdings" pitchFamily="2" charset="2"/>
              <a:buChar char="Ø"/>
              <a:defRPr/>
            </a:pPr>
            <a:endParaRPr lang="en-US" sz="1800" dirty="0" smtClean="0"/>
          </a:p>
          <a:p>
            <a:pPr marL="342900" indent="-342900" eaLnBrk="1" hangingPunct="1">
              <a:buFont typeface="+mj-lt"/>
              <a:buAutoNum type="arabicPeriod"/>
              <a:defRPr/>
            </a:pPr>
            <a:r>
              <a:rPr lang="en-US" sz="1800" dirty="0" smtClean="0"/>
              <a:t>Chilled water supply temperature set point</a:t>
            </a:r>
          </a:p>
          <a:p>
            <a:pPr marL="342900" indent="-342900" eaLnBrk="1" hangingPunct="1">
              <a:buFont typeface="+mj-lt"/>
              <a:buAutoNum type="arabicPeriod"/>
              <a:defRPr/>
            </a:pPr>
            <a:endParaRPr lang="en-US" sz="1800" dirty="0" smtClean="0"/>
          </a:p>
          <a:p>
            <a:pPr marL="342900" indent="-342900" eaLnBrk="1" hangingPunct="1">
              <a:buFont typeface="+mj-lt"/>
              <a:buAutoNum type="arabicPeriod"/>
              <a:defRPr/>
            </a:pPr>
            <a:r>
              <a:rPr lang="en-US" sz="1800" dirty="0" smtClean="0"/>
              <a:t>Quantity of chillers, and cooling towers to run</a:t>
            </a:r>
          </a:p>
          <a:p>
            <a:pPr marL="342900" indent="-342900" eaLnBrk="1" hangingPunct="1">
              <a:buFont typeface="+mj-lt"/>
              <a:buAutoNum type="arabicPeriod"/>
              <a:defRPr/>
            </a:pPr>
            <a:endParaRPr lang="en-US" sz="1800" dirty="0" smtClean="0"/>
          </a:p>
          <a:p>
            <a:pPr marL="342900" indent="-342900" eaLnBrk="1" hangingPunct="1">
              <a:buFont typeface="+mj-lt"/>
              <a:buAutoNum type="arabicPeriod"/>
              <a:defRPr/>
            </a:pPr>
            <a:r>
              <a:rPr lang="en-US" sz="1800" dirty="0" smtClean="0"/>
              <a:t>Tower fan speed</a:t>
            </a:r>
          </a:p>
          <a:p>
            <a:pPr marL="342900" indent="-342900" eaLnBrk="1" hangingPunct="1">
              <a:buFont typeface="+mj-lt"/>
              <a:buAutoNum type="arabicPeriod"/>
              <a:defRPr/>
            </a:pPr>
            <a:endParaRPr lang="en-US" sz="1800" dirty="0" smtClean="0"/>
          </a:p>
          <a:p>
            <a:pPr marL="342900" indent="-342900" eaLnBrk="1" hangingPunct="1">
              <a:buFont typeface="+mj-lt"/>
              <a:buAutoNum type="arabicPeriod"/>
              <a:defRPr/>
            </a:pPr>
            <a:r>
              <a:rPr lang="en-US" sz="1800" dirty="0" smtClean="0"/>
              <a:t>Condenser pump speed</a:t>
            </a:r>
          </a:p>
          <a:p>
            <a:pPr marL="336550" indent="-336550" eaLnBrk="1" hangingPunct="1">
              <a:defRPr/>
            </a:pPr>
            <a:endParaRPr lang="en-US" sz="1800" dirty="0" smtClean="0"/>
          </a:p>
          <a:p>
            <a:pPr marL="336550" indent="-336550" eaLnBrk="1" hangingPunct="1">
              <a:buFont typeface="Wingdings" pitchFamily="2" charset="2"/>
              <a:buChar char="Ø"/>
              <a:defRPr/>
            </a:pPr>
            <a:endParaRPr lang="en-US" sz="1800" dirty="0" smtClean="0"/>
          </a:p>
        </p:txBody>
      </p:sp>
      <p:sp>
        <p:nvSpPr>
          <p:cNvPr id="45059" name="Rectangle 5"/>
          <p:cNvSpPr>
            <a:spLocks noChangeArrowheads="1"/>
          </p:cNvSpPr>
          <p:nvPr/>
        </p:nvSpPr>
        <p:spPr bwMode="auto">
          <a:xfrm>
            <a:off x="701675" y="1835150"/>
            <a:ext cx="3736975" cy="3540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algn="ctr" eaLnBrk="1" hangingPunct="1"/>
            <a:r>
              <a:rPr lang="en-CA" altLang="en-US" sz="3200" b="1">
                <a:solidFill>
                  <a:srgbClr val="EE3524"/>
                </a:solidFill>
              </a:rPr>
              <a:t>Only </a:t>
            </a:r>
          </a:p>
          <a:p>
            <a:pPr algn="ctr" eaLnBrk="1" hangingPunct="1"/>
            <a:r>
              <a:rPr lang="en-CA" altLang="en-US" sz="3200" b="1">
                <a:solidFill>
                  <a:srgbClr val="EE3524"/>
                </a:solidFill>
              </a:rPr>
              <a:t>4 </a:t>
            </a:r>
          </a:p>
          <a:p>
            <a:pPr algn="ctr" eaLnBrk="1" hangingPunct="1"/>
            <a:r>
              <a:rPr lang="en-CA" altLang="en-US" sz="3200" b="1">
                <a:solidFill>
                  <a:srgbClr val="EE3524"/>
                </a:solidFill>
              </a:rPr>
              <a:t>Data-sets</a:t>
            </a:r>
          </a:p>
          <a:p>
            <a:pPr algn="ctr" eaLnBrk="1" hangingPunct="1"/>
            <a:r>
              <a:rPr lang="en-CA" altLang="en-US" sz="3200" b="1">
                <a:solidFill>
                  <a:srgbClr val="EE3524"/>
                </a:solidFill>
              </a:rPr>
              <a:t>Sent Out</a:t>
            </a:r>
          </a:p>
          <a:p>
            <a:pPr algn="ctr" eaLnBrk="1" hangingPunct="1"/>
            <a:endParaRPr lang="en-CA" altLang="en-US" sz="3200" b="1">
              <a:solidFill>
                <a:srgbClr val="EE3524"/>
              </a:solidFill>
            </a:endParaRPr>
          </a:p>
          <a:p>
            <a:pPr algn="ctr" eaLnBrk="1" hangingPunct="1"/>
            <a:r>
              <a:rPr lang="en-CA" altLang="en-US" sz="3200" b="1">
                <a:solidFill>
                  <a:srgbClr val="EE3524"/>
                </a:solidFill>
              </a:rPr>
              <a:t>Simplicity!</a:t>
            </a:r>
          </a:p>
        </p:txBody>
      </p:sp>
      <p:sp>
        <p:nvSpPr>
          <p:cNvPr id="45060" name="Rectangle 2"/>
          <p:cNvSpPr>
            <a:spLocks noChangeArrowheads="1"/>
          </p:cNvSpPr>
          <p:nvPr/>
        </p:nvSpPr>
        <p:spPr bwMode="auto">
          <a:xfrm>
            <a:off x="322263" y="544513"/>
            <a:ext cx="6718300" cy="841375"/>
          </a:xfrm>
          <a:prstGeom prst="rect">
            <a:avLst/>
          </a:prstGeom>
          <a:noFill/>
          <a:ln>
            <a:noFill/>
          </a:ln>
          <a:extLst>
            <a:ext uri="{909E8E84-426E-40DD-AFC4-6F175D3DCCD1}">
              <a14:hiddenFill xmlns:a14="http://schemas.microsoft.com/office/drawing/2010/main">
                <a:solidFill>
                  <a:srgbClr val="E41C47"/>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r>
              <a:rPr lang="en-US" altLang="en-US" sz="2400" b="1">
                <a:solidFill>
                  <a:srgbClr val="EE3524"/>
                </a:solidFill>
              </a:rPr>
              <a:t>Data points for control OPTI-VISOR™</a:t>
            </a:r>
          </a:p>
        </p:txBody>
      </p:sp>
    </p:spTree>
    <p:extLst>
      <p:ext uri="{BB962C8B-B14F-4D97-AF65-F5344CB8AC3E}">
        <p14:creationId xmlns:p14="http://schemas.microsoft.com/office/powerpoint/2010/main" val="166432450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66947">
                                            <p:bg/>
                                          </p:spTgt>
                                        </p:tgtEl>
                                        <p:attrNameLst>
                                          <p:attrName>style.visibility</p:attrName>
                                        </p:attrNameLst>
                                      </p:cBhvr>
                                      <p:to>
                                        <p:strVal val="visible"/>
                                      </p:to>
                                    </p:set>
                                    <p:animEffect transition="in" filter="fade">
                                      <p:cBhvr>
                                        <p:cTn id="7" dur="500"/>
                                        <p:tgtEl>
                                          <p:spTgt spid="466947">
                                            <p:bg/>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66947">
                                            <p:txEl>
                                              <p:pRg st="0" end="0"/>
                                            </p:txEl>
                                          </p:spTgt>
                                        </p:tgtEl>
                                        <p:attrNameLst>
                                          <p:attrName>style.visibility</p:attrName>
                                        </p:attrNameLst>
                                      </p:cBhvr>
                                      <p:to>
                                        <p:strVal val="visible"/>
                                      </p:to>
                                    </p:set>
                                    <p:animEffect transition="in" filter="fade">
                                      <p:cBhvr>
                                        <p:cTn id="12" dur="500"/>
                                        <p:tgtEl>
                                          <p:spTgt spid="466947">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66947">
                                            <p:txEl>
                                              <p:pRg st="2" end="2"/>
                                            </p:txEl>
                                          </p:spTgt>
                                        </p:tgtEl>
                                        <p:attrNameLst>
                                          <p:attrName>style.visibility</p:attrName>
                                        </p:attrNameLst>
                                      </p:cBhvr>
                                      <p:to>
                                        <p:strVal val="visible"/>
                                      </p:to>
                                    </p:set>
                                    <p:animEffect transition="in" filter="fade">
                                      <p:cBhvr>
                                        <p:cTn id="17" dur="500"/>
                                        <p:tgtEl>
                                          <p:spTgt spid="466947">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66947">
                                            <p:txEl>
                                              <p:pRg st="4" end="4"/>
                                            </p:txEl>
                                          </p:spTgt>
                                        </p:tgtEl>
                                        <p:attrNameLst>
                                          <p:attrName>style.visibility</p:attrName>
                                        </p:attrNameLst>
                                      </p:cBhvr>
                                      <p:to>
                                        <p:strVal val="visible"/>
                                      </p:to>
                                    </p:set>
                                    <p:animEffect transition="in" filter="fade">
                                      <p:cBhvr>
                                        <p:cTn id="22" dur="500"/>
                                        <p:tgtEl>
                                          <p:spTgt spid="466947">
                                            <p:txEl>
                                              <p:pRg st="4" end="4"/>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66947">
                                            <p:txEl>
                                              <p:pRg st="6" end="6"/>
                                            </p:txEl>
                                          </p:spTgt>
                                        </p:tgtEl>
                                        <p:attrNameLst>
                                          <p:attrName>style.visibility</p:attrName>
                                        </p:attrNameLst>
                                      </p:cBhvr>
                                      <p:to>
                                        <p:strVal val="visible"/>
                                      </p:to>
                                    </p:set>
                                    <p:animEffect transition="in" filter="fade">
                                      <p:cBhvr>
                                        <p:cTn id="27" dur="500"/>
                                        <p:tgtEl>
                                          <p:spTgt spid="466947">
                                            <p:txEl>
                                              <p:pRg st="6" end="6"/>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466947">
                                            <p:txEl>
                                              <p:pRg st="8" end="8"/>
                                            </p:txEl>
                                          </p:spTgt>
                                        </p:tgtEl>
                                        <p:attrNameLst>
                                          <p:attrName>style.visibility</p:attrName>
                                        </p:attrNameLst>
                                      </p:cBhvr>
                                      <p:to>
                                        <p:strVal val="visible"/>
                                      </p:to>
                                    </p:set>
                                    <p:animEffect transition="in" filter="fade">
                                      <p:cBhvr>
                                        <p:cTn id="32" dur="500"/>
                                        <p:tgtEl>
                                          <p:spTgt spid="466947">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6947" grpId="0" build="p" animBg="1"/>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5"/>
          <p:cNvPicPr>
            <a:picLocks noChangeAspect="1" noChangeArrowheads="1"/>
          </p:cNvPicPr>
          <p:nvPr/>
        </p:nvPicPr>
        <p:blipFill>
          <a:blip r:embed="rId3"/>
          <a:srcRect/>
          <a:stretch>
            <a:fillRect/>
          </a:stretch>
        </p:blipFill>
        <p:spPr bwMode="auto">
          <a:xfrm>
            <a:off x="3054350" y="1531938"/>
            <a:ext cx="6097588" cy="4497387"/>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317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468994" name="Rectangle 2"/>
          <p:cNvSpPr>
            <a:spLocks noGrp="1" noChangeArrowheads="1"/>
          </p:cNvSpPr>
          <p:nvPr>
            <p:ph type="title" idx="4294967295"/>
          </p:nvPr>
        </p:nvSpPr>
        <p:spPr>
          <a:xfrm>
            <a:off x="284163" y="469900"/>
            <a:ext cx="6413500" cy="915988"/>
          </a:xfrm>
        </p:spPr>
        <p:txBody>
          <a:bodyPr anchor="ctr"/>
          <a:lstStyle/>
          <a:p>
            <a:pPr eaLnBrk="1" hangingPunct="1">
              <a:defRPr/>
            </a:pPr>
            <a:r>
              <a:rPr lang="en-US" dirty="0" smtClean="0"/>
              <a:t>OPTI-VISOR™</a:t>
            </a:r>
            <a:endParaRPr lang="en-US" baseline="30000" dirty="0" smtClean="0"/>
          </a:p>
        </p:txBody>
      </p:sp>
      <p:sp>
        <p:nvSpPr>
          <p:cNvPr id="468995" name="Rectangle 3"/>
          <p:cNvSpPr>
            <a:spLocks noGrp="1" noChangeArrowheads="1"/>
          </p:cNvSpPr>
          <p:nvPr>
            <p:ph type="body" idx="4294967295"/>
          </p:nvPr>
        </p:nvSpPr>
        <p:spPr>
          <a:xfrm>
            <a:off x="284163" y="1758950"/>
            <a:ext cx="3756025" cy="4640263"/>
          </a:xfrm>
        </p:spPr>
        <p:txBody>
          <a:bodyPr/>
          <a:lstStyle/>
          <a:p>
            <a:pPr marL="336550" indent="-336550" eaLnBrk="1" hangingPunct="1">
              <a:buFontTx/>
              <a:buNone/>
              <a:defRPr/>
            </a:pPr>
            <a:r>
              <a:rPr lang="en-US" sz="1800" b="1" dirty="0" smtClean="0">
                <a:ea typeface="+mn-ea"/>
              </a:rPr>
              <a:t>What does the Building Automation System continue to do?</a:t>
            </a:r>
          </a:p>
          <a:p>
            <a:pPr marL="336550" indent="-336550" eaLnBrk="1" hangingPunct="1">
              <a:buFontTx/>
              <a:buNone/>
              <a:defRPr/>
            </a:pPr>
            <a:endParaRPr lang="en-US" sz="1800" dirty="0" smtClean="0">
              <a:ea typeface="+mn-ea"/>
            </a:endParaRPr>
          </a:p>
          <a:p>
            <a:pPr marL="336550" indent="-336550" eaLnBrk="1" hangingPunct="1">
              <a:defRPr/>
            </a:pPr>
            <a:r>
              <a:rPr lang="en-US" sz="1800" dirty="0" smtClean="0">
                <a:ea typeface="+mn-ea"/>
              </a:rPr>
              <a:t>Implement the sequence of operations for a variable primary plant</a:t>
            </a:r>
          </a:p>
          <a:p>
            <a:pPr marL="336550" indent="-336550" eaLnBrk="1" hangingPunct="1">
              <a:defRPr/>
            </a:pPr>
            <a:endParaRPr lang="en-US" sz="1800" dirty="0" smtClean="0">
              <a:ea typeface="+mn-ea"/>
            </a:endParaRPr>
          </a:p>
          <a:p>
            <a:pPr marL="336550" indent="-336550" eaLnBrk="1" hangingPunct="1">
              <a:defRPr/>
            </a:pPr>
            <a:r>
              <a:rPr lang="en-US" sz="1800" dirty="0" smtClean="0">
                <a:ea typeface="+mn-ea"/>
              </a:rPr>
              <a:t>Responsible to safely stage equipment and operate it within its constraints</a:t>
            </a:r>
          </a:p>
          <a:p>
            <a:pPr marL="336550" indent="-336550" eaLnBrk="1" hangingPunct="1">
              <a:defRPr/>
            </a:pPr>
            <a:endParaRPr lang="en-US" sz="1800" dirty="0" smtClean="0">
              <a:ea typeface="+mn-ea"/>
            </a:endParaRPr>
          </a:p>
          <a:p>
            <a:pPr marL="336550" indent="-336550" eaLnBrk="1" hangingPunct="1">
              <a:buFont typeface="Wingdings" charset="0"/>
              <a:buChar char="Ø"/>
              <a:defRPr/>
            </a:pPr>
            <a:endParaRPr lang="en-US" sz="1800" dirty="0" smtClean="0">
              <a:ea typeface="+mn-ea"/>
            </a:endParaRPr>
          </a:p>
          <a:p>
            <a:pPr marL="336550" indent="-336550" eaLnBrk="1" hangingPunct="1">
              <a:buFont typeface="Wingdings" charset="0"/>
              <a:buChar char="Ø"/>
              <a:defRPr/>
            </a:pPr>
            <a:endParaRPr lang="en-US" sz="1800" dirty="0" smtClean="0">
              <a:ea typeface="+mn-ea"/>
            </a:endParaRPr>
          </a:p>
        </p:txBody>
      </p:sp>
      <p:sp>
        <p:nvSpPr>
          <p:cNvPr id="468997" name="AutoShape 5"/>
          <p:cNvSpPr>
            <a:spLocks noChangeArrowheads="1"/>
          </p:cNvSpPr>
          <p:nvPr/>
        </p:nvSpPr>
        <p:spPr bwMode="auto">
          <a:xfrm rot="16200000">
            <a:off x="6178550" y="4486275"/>
            <a:ext cx="569913" cy="188913"/>
          </a:xfrm>
          <a:prstGeom prst="leftArrow">
            <a:avLst>
              <a:gd name="adj1" fmla="val 50000"/>
              <a:gd name="adj2" fmla="val 75420"/>
            </a:avLst>
          </a:prstGeom>
          <a:solidFill>
            <a:schemeClr val="hlink"/>
          </a:solidFill>
          <a:ln>
            <a:noFill/>
          </a:ln>
          <a:effectLst/>
          <a:extLst>
            <a:ext uri="{91240B29-F687-4F45-9708-019B960494DF}">
              <a14:hiddenLine xmlns:a14="http://schemas.microsoft.com/office/drawing/2010/main" w="317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latin typeface="Lucida Sans" charset="0"/>
              <a:ea typeface="ＭＳ Ｐゴシック" charset="0"/>
            </a:endParaRPr>
          </a:p>
        </p:txBody>
      </p:sp>
      <p:sp>
        <p:nvSpPr>
          <p:cNvPr id="468998" name="AutoShape 6"/>
          <p:cNvSpPr>
            <a:spLocks noChangeArrowheads="1"/>
          </p:cNvSpPr>
          <p:nvPr/>
        </p:nvSpPr>
        <p:spPr bwMode="auto">
          <a:xfrm rot="16200000">
            <a:off x="6859587" y="5175251"/>
            <a:ext cx="569913" cy="188912"/>
          </a:xfrm>
          <a:prstGeom prst="leftArrow">
            <a:avLst>
              <a:gd name="adj1" fmla="val 50000"/>
              <a:gd name="adj2" fmla="val 75420"/>
            </a:avLst>
          </a:prstGeom>
          <a:solidFill>
            <a:schemeClr val="hlink"/>
          </a:solidFill>
          <a:ln>
            <a:noFill/>
          </a:ln>
          <a:effectLst/>
          <a:extLst>
            <a:ext uri="{91240B29-F687-4F45-9708-019B960494DF}">
              <a14:hiddenLine xmlns:a14="http://schemas.microsoft.com/office/drawing/2010/main" w="317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latin typeface="Lucida Sans" charset="0"/>
              <a:ea typeface="ＭＳ Ｐゴシック" charset="0"/>
            </a:endParaRPr>
          </a:p>
        </p:txBody>
      </p:sp>
      <p:sp>
        <p:nvSpPr>
          <p:cNvPr id="468999" name="AutoShape 7"/>
          <p:cNvSpPr>
            <a:spLocks noChangeArrowheads="1"/>
          </p:cNvSpPr>
          <p:nvPr/>
        </p:nvSpPr>
        <p:spPr bwMode="auto">
          <a:xfrm rot="16200000">
            <a:off x="7921625" y="5175250"/>
            <a:ext cx="569913" cy="188913"/>
          </a:xfrm>
          <a:prstGeom prst="leftArrow">
            <a:avLst>
              <a:gd name="adj1" fmla="val 50000"/>
              <a:gd name="adj2" fmla="val 75420"/>
            </a:avLst>
          </a:prstGeom>
          <a:solidFill>
            <a:schemeClr val="hlink"/>
          </a:solidFill>
          <a:ln>
            <a:noFill/>
          </a:ln>
          <a:effectLst/>
          <a:extLst>
            <a:ext uri="{91240B29-F687-4F45-9708-019B960494DF}">
              <a14:hiddenLine xmlns:a14="http://schemas.microsoft.com/office/drawing/2010/main" w="317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latin typeface="Lucida Sans" charset="0"/>
              <a:ea typeface="ＭＳ Ｐゴシック" charset="0"/>
            </a:endParaRPr>
          </a:p>
        </p:txBody>
      </p:sp>
      <p:sp>
        <p:nvSpPr>
          <p:cNvPr id="469000" name="AutoShape 8"/>
          <p:cNvSpPr>
            <a:spLocks noChangeArrowheads="1"/>
          </p:cNvSpPr>
          <p:nvPr/>
        </p:nvSpPr>
        <p:spPr bwMode="auto">
          <a:xfrm rot="16200000">
            <a:off x="7594601" y="3935412"/>
            <a:ext cx="569912" cy="188913"/>
          </a:xfrm>
          <a:prstGeom prst="leftArrow">
            <a:avLst>
              <a:gd name="adj1" fmla="val 50000"/>
              <a:gd name="adj2" fmla="val 75420"/>
            </a:avLst>
          </a:prstGeom>
          <a:solidFill>
            <a:schemeClr val="hlink"/>
          </a:solidFill>
          <a:ln>
            <a:noFill/>
          </a:ln>
          <a:effectLst/>
          <a:extLst>
            <a:ext uri="{91240B29-F687-4F45-9708-019B960494DF}">
              <a14:hiddenLine xmlns:a14="http://schemas.microsoft.com/office/drawing/2010/main" w="317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latin typeface="Lucida Sans" charset="0"/>
              <a:ea typeface="ＭＳ Ｐゴシック" charset="0"/>
            </a:endParaRPr>
          </a:p>
        </p:txBody>
      </p:sp>
      <p:sp>
        <p:nvSpPr>
          <p:cNvPr id="469001" name="AutoShape 9"/>
          <p:cNvSpPr>
            <a:spLocks noChangeArrowheads="1"/>
          </p:cNvSpPr>
          <p:nvPr/>
        </p:nvSpPr>
        <p:spPr bwMode="auto">
          <a:xfrm rot="16200000">
            <a:off x="5468937" y="5175251"/>
            <a:ext cx="569913" cy="188912"/>
          </a:xfrm>
          <a:prstGeom prst="leftArrow">
            <a:avLst>
              <a:gd name="adj1" fmla="val 50000"/>
              <a:gd name="adj2" fmla="val 75420"/>
            </a:avLst>
          </a:prstGeom>
          <a:solidFill>
            <a:schemeClr val="hlink"/>
          </a:solidFill>
          <a:ln>
            <a:noFill/>
          </a:ln>
          <a:effectLst/>
          <a:extLst>
            <a:ext uri="{91240B29-F687-4F45-9708-019B960494DF}">
              <a14:hiddenLine xmlns:a14="http://schemas.microsoft.com/office/drawing/2010/main" w="317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latin typeface="Lucida Sans" charset="0"/>
              <a:ea typeface="ＭＳ Ｐゴシック" charset="0"/>
            </a:endParaRPr>
          </a:p>
        </p:txBody>
      </p:sp>
      <p:sp>
        <p:nvSpPr>
          <p:cNvPr id="469002" name="AutoShape 10"/>
          <p:cNvSpPr>
            <a:spLocks noChangeArrowheads="1"/>
          </p:cNvSpPr>
          <p:nvPr/>
        </p:nvSpPr>
        <p:spPr bwMode="auto">
          <a:xfrm rot="16200000">
            <a:off x="4405312" y="5175251"/>
            <a:ext cx="569913" cy="188912"/>
          </a:xfrm>
          <a:prstGeom prst="leftArrow">
            <a:avLst>
              <a:gd name="adj1" fmla="val 50000"/>
              <a:gd name="adj2" fmla="val 75420"/>
            </a:avLst>
          </a:prstGeom>
          <a:solidFill>
            <a:schemeClr val="hlink"/>
          </a:solidFill>
          <a:ln>
            <a:noFill/>
          </a:ln>
          <a:effectLst/>
          <a:extLst>
            <a:ext uri="{91240B29-F687-4F45-9708-019B960494DF}">
              <a14:hiddenLine xmlns:a14="http://schemas.microsoft.com/office/drawing/2010/main" w="317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latin typeface="Lucida Sans" charset="0"/>
              <a:ea typeface="ＭＳ Ｐゴシック" charset="0"/>
            </a:endParaRPr>
          </a:p>
        </p:txBody>
      </p:sp>
    </p:spTree>
    <p:extLst>
      <p:ext uri="{BB962C8B-B14F-4D97-AF65-F5344CB8AC3E}">
        <p14:creationId xmlns:p14="http://schemas.microsoft.com/office/powerpoint/2010/main" val="254662454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5" presetClass="emph" presetSubtype="0" repeatCount="indefinite" fill="remove" grpId="0" nodeType="afterEffect">
                                  <p:stCondLst>
                                    <p:cond delay="500"/>
                                  </p:stCondLst>
                                  <p:childTnLst>
                                    <p:anim calcmode="discrete" valueType="str">
                                      <p:cBhvr>
                                        <p:cTn id="6" dur="1000" fill="hold"/>
                                        <p:tgtEl>
                                          <p:spTgt spid="468997"/>
                                        </p:tgtEl>
                                        <p:attrNameLst>
                                          <p:attrName>style.visibility</p:attrName>
                                        </p:attrNameLst>
                                      </p:cBhvr>
                                      <p:tavLst>
                                        <p:tav tm="0">
                                          <p:val>
                                            <p:strVal val="hidden"/>
                                          </p:val>
                                        </p:tav>
                                        <p:tav tm="50000">
                                          <p:val>
                                            <p:strVal val="visible"/>
                                          </p:val>
                                        </p:tav>
                                      </p:tavLst>
                                    </p:anim>
                                  </p:childTnLst>
                                </p:cTn>
                              </p:par>
                              <p:par>
                                <p:cTn id="7" presetID="35" presetClass="emph" presetSubtype="0" repeatCount="indefinite" fill="remove" grpId="0" nodeType="withEffect">
                                  <p:stCondLst>
                                    <p:cond delay="500"/>
                                  </p:stCondLst>
                                  <p:childTnLst>
                                    <p:anim calcmode="discrete" valueType="str">
                                      <p:cBhvr>
                                        <p:cTn id="8" dur="1000" fill="hold"/>
                                        <p:tgtEl>
                                          <p:spTgt spid="468998"/>
                                        </p:tgtEl>
                                        <p:attrNameLst>
                                          <p:attrName>style.visibility</p:attrName>
                                        </p:attrNameLst>
                                      </p:cBhvr>
                                      <p:tavLst>
                                        <p:tav tm="0">
                                          <p:val>
                                            <p:strVal val="hidden"/>
                                          </p:val>
                                        </p:tav>
                                        <p:tav tm="50000">
                                          <p:val>
                                            <p:strVal val="visible"/>
                                          </p:val>
                                        </p:tav>
                                      </p:tavLst>
                                    </p:anim>
                                  </p:childTnLst>
                                </p:cTn>
                              </p:par>
                              <p:par>
                                <p:cTn id="9" presetID="35" presetClass="emph" presetSubtype="0" repeatCount="indefinite" fill="remove" grpId="0" nodeType="withEffect">
                                  <p:stCondLst>
                                    <p:cond delay="500"/>
                                  </p:stCondLst>
                                  <p:childTnLst>
                                    <p:anim calcmode="discrete" valueType="str">
                                      <p:cBhvr>
                                        <p:cTn id="10" dur="1000" fill="hold"/>
                                        <p:tgtEl>
                                          <p:spTgt spid="468999"/>
                                        </p:tgtEl>
                                        <p:attrNameLst>
                                          <p:attrName>style.visibility</p:attrName>
                                        </p:attrNameLst>
                                      </p:cBhvr>
                                      <p:tavLst>
                                        <p:tav tm="0">
                                          <p:val>
                                            <p:strVal val="hidden"/>
                                          </p:val>
                                        </p:tav>
                                        <p:tav tm="50000">
                                          <p:val>
                                            <p:strVal val="visible"/>
                                          </p:val>
                                        </p:tav>
                                      </p:tavLst>
                                    </p:anim>
                                  </p:childTnLst>
                                </p:cTn>
                              </p:par>
                              <p:par>
                                <p:cTn id="11" presetID="35" presetClass="emph" presetSubtype="0" repeatCount="indefinite" fill="remove" grpId="0" nodeType="withEffect">
                                  <p:stCondLst>
                                    <p:cond delay="500"/>
                                  </p:stCondLst>
                                  <p:childTnLst>
                                    <p:anim calcmode="discrete" valueType="str">
                                      <p:cBhvr>
                                        <p:cTn id="12" dur="1000" fill="hold"/>
                                        <p:tgtEl>
                                          <p:spTgt spid="469000"/>
                                        </p:tgtEl>
                                        <p:attrNameLst>
                                          <p:attrName>style.visibility</p:attrName>
                                        </p:attrNameLst>
                                      </p:cBhvr>
                                      <p:tavLst>
                                        <p:tav tm="0">
                                          <p:val>
                                            <p:strVal val="hidden"/>
                                          </p:val>
                                        </p:tav>
                                        <p:tav tm="50000">
                                          <p:val>
                                            <p:strVal val="visible"/>
                                          </p:val>
                                        </p:tav>
                                      </p:tavLst>
                                    </p:anim>
                                  </p:childTnLst>
                                </p:cTn>
                              </p:par>
                              <p:par>
                                <p:cTn id="13" presetID="35" presetClass="emph" presetSubtype="0" repeatCount="indefinite" fill="remove" grpId="0" nodeType="withEffect">
                                  <p:stCondLst>
                                    <p:cond delay="500"/>
                                  </p:stCondLst>
                                  <p:childTnLst>
                                    <p:anim calcmode="discrete" valueType="str">
                                      <p:cBhvr>
                                        <p:cTn id="14" dur="1000" fill="hold"/>
                                        <p:tgtEl>
                                          <p:spTgt spid="469001"/>
                                        </p:tgtEl>
                                        <p:attrNameLst>
                                          <p:attrName>style.visibility</p:attrName>
                                        </p:attrNameLst>
                                      </p:cBhvr>
                                      <p:tavLst>
                                        <p:tav tm="0">
                                          <p:val>
                                            <p:strVal val="hidden"/>
                                          </p:val>
                                        </p:tav>
                                        <p:tav tm="50000">
                                          <p:val>
                                            <p:strVal val="visible"/>
                                          </p:val>
                                        </p:tav>
                                      </p:tavLst>
                                    </p:anim>
                                  </p:childTnLst>
                                </p:cTn>
                              </p:par>
                              <p:par>
                                <p:cTn id="15" presetID="35" presetClass="emph" presetSubtype="0" repeatCount="indefinite" fill="remove" grpId="0" nodeType="withEffect">
                                  <p:stCondLst>
                                    <p:cond delay="500"/>
                                  </p:stCondLst>
                                  <p:childTnLst>
                                    <p:anim calcmode="discrete" valueType="str">
                                      <p:cBhvr>
                                        <p:cTn id="16" dur="1000" fill="hold"/>
                                        <p:tgtEl>
                                          <p:spTgt spid="469002"/>
                                        </p:tgtEl>
                                        <p:attrNameLst>
                                          <p:attrName>style.visibility</p:attrName>
                                        </p:attrNameLst>
                                      </p:cBhvr>
                                      <p:tavLst>
                                        <p:tav tm="0">
                                          <p:val>
                                            <p:strVal val="hidden"/>
                                          </p:val>
                                        </p:tav>
                                        <p:tav tm="50000">
                                          <p:val>
                                            <p:strVal val="visible"/>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468995">
                                            <p:txEl>
                                              <p:pRg st="0" end="0"/>
                                            </p:txEl>
                                          </p:spTgt>
                                        </p:tgtEl>
                                        <p:attrNameLst>
                                          <p:attrName>style.visibility</p:attrName>
                                        </p:attrNameLst>
                                      </p:cBhvr>
                                      <p:to>
                                        <p:strVal val="visible"/>
                                      </p:to>
                                    </p:set>
                                    <p:animEffect transition="in" filter="fade">
                                      <p:cBhvr>
                                        <p:cTn id="21" dur="500"/>
                                        <p:tgtEl>
                                          <p:spTgt spid="468995">
                                            <p:txEl>
                                              <p:pRg st="0" end="0"/>
                                            </p:txEl>
                                          </p:spTgt>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468995">
                                            <p:txEl>
                                              <p:pRg st="2" end="2"/>
                                            </p:txEl>
                                          </p:spTgt>
                                        </p:tgtEl>
                                        <p:attrNameLst>
                                          <p:attrName>style.visibility</p:attrName>
                                        </p:attrNameLst>
                                      </p:cBhvr>
                                      <p:to>
                                        <p:strVal val="visible"/>
                                      </p:to>
                                    </p:set>
                                    <p:animEffect transition="in" filter="fade">
                                      <p:cBhvr>
                                        <p:cTn id="26" dur="500"/>
                                        <p:tgtEl>
                                          <p:spTgt spid="468995">
                                            <p:txEl>
                                              <p:pRg st="2" end="2"/>
                                            </p:txEl>
                                          </p:spTgt>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468995">
                                            <p:txEl>
                                              <p:pRg st="4" end="4"/>
                                            </p:txEl>
                                          </p:spTgt>
                                        </p:tgtEl>
                                        <p:attrNameLst>
                                          <p:attrName>style.visibility</p:attrName>
                                        </p:attrNameLst>
                                      </p:cBhvr>
                                      <p:to>
                                        <p:strVal val="visible"/>
                                      </p:to>
                                    </p:set>
                                    <p:animEffect transition="in" filter="fade">
                                      <p:cBhvr>
                                        <p:cTn id="31" dur="500"/>
                                        <p:tgtEl>
                                          <p:spTgt spid="46899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8995" grpId="0" build="p"/>
      <p:bldP spid="468997" grpId="0" animBg="1"/>
      <p:bldP spid="468998" grpId="0" animBg="1"/>
      <p:bldP spid="468999" grpId="0" animBg="1"/>
      <p:bldP spid="469000" grpId="0" animBg="1"/>
      <p:bldP spid="469001" grpId="0" animBg="1"/>
      <p:bldP spid="469002" grpId="0" animBg="1"/>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5"/>
          <p:cNvPicPr>
            <a:picLocks noChangeAspect="1" noChangeArrowheads="1"/>
          </p:cNvPicPr>
          <p:nvPr/>
        </p:nvPicPr>
        <p:blipFill>
          <a:blip r:embed="rId3"/>
          <a:srcRect/>
          <a:stretch>
            <a:fillRect/>
          </a:stretch>
        </p:blipFill>
        <p:spPr bwMode="auto">
          <a:xfrm>
            <a:off x="3054350" y="1531938"/>
            <a:ext cx="6097588" cy="4497387"/>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317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471042" name="Rectangle 3"/>
          <p:cNvSpPr>
            <a:spLocks noGrp="1" noChangeArrowheads="1"/>
          </p:cNvSpPr>
          <p:nvPr>
            <p:ph type="body" idx="4294967295"/>
          </p:nvPr>
        </p:nvSpPr>
        <p:spPr>
          <a:xfrm>
            <a:off x="379413" y="1682750"/>
            <a:ext cx="3205162" cy="4716463"/>
          </a:xfrm>
        </p:spPr>
        <p:txBody>
          <a:bodyPr/>
          <a:lstStyle/>
          <a:p>
            <a:pPr marL="336550" indent="-336550" eaLnBrk="1" hangingPunct="1">
              <a:buFontTx/>
              <a:buNone/>
              <a:defRPr/>
            </a:pPr>
            <a:r>
              <a:rPr lang="en-US" sz="1800" b="1" dirty="0" smtClean="0">
                <a:ea typeface="+mn-ea"/>
              </a:rPr>
              <a:t>What changes are required to the BAS</a:t>
            </a:r>
          </a:p>
          <a:p>
            <a:pPr marL="336550" indent="-336550" eaLnBrk="1" hangingPunct="1">
              <a:buFontTx/>
              <a:buNone/>
              <a:defRPr/>
            </a:pPr>
            <a:endParaRPr lang="en-US" sz="1800" dirty="0" smtClean="0">
              <a:ea typeface="+mn-ea"/>
            </a:endParaRPr>
          </a:p>
          <a:p>
            <a:pPr eaLnBrk="1" hangingPunct="1">
              <a:buFont typeface="Arial"/>
              <a:buChar char="•"/>
              <a:defRPr/>
            </a:pPr>
            <a:r>
              <a:rPr lang="en-US" sz="1800" dirty="0" smtClean="0">
                <a:ea typeface="+mn-ea"/>
              </a:rPr>
              <a:t>The BAS must now pickup, process, and implement the recommendations from the OPTI-VISOR</a:t>
            </a:r>
          </a:p>
          <a:p>
            <a:pPr marL="336550" indent="-336550" eaLnBrk="1" hangingPunct="1">
              <a:buFont typeface="Wingdings" charset="0"/>
              <a:buChar char="Ø"/>
              <a:defRPr/>
            </a:pPr>
            <a:endParaRPr lang="en-US" sz="1800" dirty="0" smtClean="0">
              <a:ea typeface="+mn-ea"/>
            </a:endParaRPr>
          </a:p>
          <a:p>
            <a:pPr eaLnBrk="1" hangingPunct="1">
              <a:buFont typeface="Arial"/>
              <a:buChar char="•"/>
              <a:defRPr/>
            </a:pPr>
            <a:r>
              <a:rPr lang="en-US" sz="1800" dirty="0" smtClean="0">
                <a:ea typeface="+mn-ea"/>
              </a:rPr>
              <a:t>New data points and logic are added within the BAS code</a:t>
            </a:r>
          </a:p>
          <a:p>
            <a:pPr marL="336550" indent="-336550" eaLnBrk="1" hangingPunct="1">
              <a:buFont typeface="Wingdings" charset="0"/>
              <a:buNone/>
              <a:defRPr/>
            </a:pPr>
            <a:endParaRPr lang="en-US" sz="1800" dirty="0" smtClean="0">
              <a:ea typeface="+mn-ea"/>
            </a:endParaRPr>
          </a:p>
        </p:txBody>
      </p:sp>
      <p:sp>
        <p:nvSpPr>
          <p:cNvPr id="471044" name="Line 4"/>
          <p:cNvSpPr>
            <a:spLocks noChangeShapeType="1"/>
          </p:cNvSpPr>
          <p:nvPr/>
        </p:nvSpPr>
        <p:spPr bwMode="auto">
          <a:xfrm>
            <a:off x="5938838" y="3505200"/>
            <a:ext cx="1365250" cy="0"/>
          </a:xfrm>
          <a:prstGeom prst="line">
            <a:avLst/>
          </a:prstGeom>
          <a:noFill/>
          <a:ln w="76200">
            <a:solidFill>
              <a:schemeClr val="hlink"/>
            </a:solidFill>
            <a:prstDash val="sysDot"/>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latin typeface="Lucida Sans" charset="0"/>
              <a:ea typeface="ＭＳ Ｐゴシック" charset="0"/>
            </a:endParaRPr>
          </a:p>
        </p:txBody>
      </p:sp>
      <p:sp>
        <p:nvSpPr>
          <p:cNvPr id="471045" name="AutoShape 5"/>
          <p:cNvSpPr>
            <a:spLocks noChangeArrowheads="1"/>
          </p:cNvSpPr>
          <p:nvPr/>
        </p:nvSpPr>
        <p:spPr bwMode="auto">
          <a:xfrm>
            <a:off x="7912100" y="3581400"/>
            <a:ext cx="1047750" cy="554038"/>
          </a:xfrm>
          <a:prstGeom prst="curvedUpArrow">
            <a:avLst>
              <a:gd name="adj1" fmla="val 34974"/>
              <a:gd name="adj2" fmla="val 69948"/>
              <a:gd name="adj3" fmla="val 33333"/>
            </a:avLst>
          </a:prstGeom>
          <a:solidFill>
            <a:schemeClr val="tx2"/>
          </a:solidFill>
          <a:ln>
            <a:noFill/>
          </a:ln>
          <a:effectLst/>
          <a:extLst>
            <a:ext uri="{91240B29-F687-4F45-9708-019B960494DF}">
              <a14:hiddenLine xmlns:a14="http://schemas.microsoft.com/office/drawing/2010/main" w="317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latin typeface="Lucida Sans" charset="0"/>
              <a:ea typeface="ＭＳ Ｐゴシック" charset="0"/>
            </a:endParaRPr>
          </a:p>
        </p:txBody>
      </p:sp>
      <p:sp>
        <p:nvSpPr>
          <p:cNvPr id="471046" name="AutoShape 6"/>
          <p:cNvSpPr>
            <a:spLocks noChangeArrowheads="1"/>
          </p:cNvSpPr>
          <p:nvPr/>
        </p:nvSpPr>
        <p:spPr bwMode="auto">
          <a:xfrm rot="10800000">
            <a:off x="7835900" y="2897188"/>
            <a:ext cx="985838" cy="555625"/>
          </a:xfrm>
          <a:prstGeom prst="curvedUpArrow">
            <a:avLst>
              <a:gd name="adj1" fmla="val 34974"/>
              <a:gd name="adj2" fmla="val 69948"/>
              <a:gd name="adj3" fmla="val 33333"/>
            </a:avLst>
          </a:prstGeom>
          <a:solidFill>
            <a:schemeClr val="tx2"/>
          </a:solidFill>
          <a:ln>
            <a:noFill/>
          </a:ln>
          <a:effectLst/>
          <a:extLst>
            <a:ext uri="{91240B29-F687-4F45-9708-019B960494DF}">
              <a14:hiddenLine xmlns:a14="http://schemas.microsoft.com/office/drawing/2010/main" w="317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latin typeface="Lucida Sans" charset="0"/>
              <a:ea typeface="ＭＳ Ｐゴシック" charset="0"/>
            </a:endParaRPr>
          </a:p>
        </p:txBody>
      </p:sp>
      <p:sp>
        <p:nvSpPr>
          <p:cNvPr id="471047" name="Rectangle 2"/>
          <p:cNvSpPr>
            <a:spLocks noChangeArrowheads="1"/>
          </p:cNvSpPr>
          <p:nvPr/>
        </p:nvSpPr>
        <p:spPr bwMode="auto">
          <a:xfrm>
            <a:off x="296863" y="469900"/>
            <a:ext cx="641350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lstStyle/>
          <a:p>
            <a:pPr>
              <a:defRPr/>
            </a:pPr>
            <a:r>
              <a:rPr lang="en-US" sz="2400" b="1">
                <a:solidFill>
                  <a:srgbClr val="EE1A0D"/>
                </a:solidFill>
              </a:rPr>
              <a:t>OPTI-VISOR™</a:t>
            </a:r>
            <a:endParaRPr lang="en-US" sz="2400" b="1" baseline="30000">
              <a:solidFill>
                <a:srgbClr val="EE1A0D"/>
              </a:solidFill>
            </a:endParaRPr>
          </a:p>
        </p:txBody>
      </p:sp>
    </p:spTree>
    <p:extLst>
      <p:ext uri="{BB962C8B-B14F-4D97-AF65-F5344CB8AC3E}">
        <p14:creationId xmlns:p14="http://schemas.microsoft.com/office/powerpoint/2010/main" val="340251544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71042">
                                            <p:txEl>
                                              <p:pRg st="0" end="0"/>
                                            </p:txEl>
                                          </p:spTgt>
                                        </p:tgtEl>
                                        <p:attrNameLst>
                                          <p:attrName>style.visibility</p:attrName>
                                        </p:attrNameLst>
                                      </p:cBhvr>
                                      <p:to>
                                        <p:strVal val="visible"/>
                                      </p:to>
                                    </p:set>
                                    <p:animEffect transition="in" filter="fade">
                                      <p:cBhvr>
                                        <p:cTn id="7" dur="500"/>
                                        <p:tgtEl>
                                          <p:spTgt spid="471042">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71042">
                                            <p:txEl>
                                              <p:pRg st="2" end="2"/>
                                            </p:txEl>
                                          </p:spTgt>
                                        </p:tgtEl>
                                        <p:attrNameLst>
                                          <p:attrName>style.visibility</p:attrName>
                                        </p:attrNameLst>
                                      </p:cBhvr>
                                      <p:to>
                                        <p:strVal val="visible"/>
                                      </p:to>
                                    </p:set>
                                    <p:animEffect transition="in" filter="fade">
                                      <p:cBhvr>
                                        <p:cTn id="12" dur="500"/>
                                        <p:tgtEl>
                                          <p:spTgt spid="471042">
                                            <p:txEl>
                                              <p:pRg st="2" end="2"/>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71042">
                                            <p:txEl>
                                              <p:pRg st="4" end="4"/>
                                            </p:txEl>
                                          </p:spTgt>
                                        </p:tgtEl>
                                        <p:attrNameLst>
                                          <p:attrName>style.visibility</p:attrName>
                                        </p:attrNameLst>
                                      </p:cBhvr>
                                      <p:to>
                                        <p:strVal val="visible"/>
                                      </p:to>
                                    </p:set>
                                    <p:animEffect transition="in" filter="fade">
                                      <p:cBhvr>
                                        <p:cTn id="17" dur="500"/>
                                        <p:tgtEl>
                                          <p:spTgt spid="47104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42" grpId="0" build="p"/>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3" descr="c"/>
          <p:cNvPicPr>
            <a:picLocks noChangeAspect="1" noChangeArrowheads="1"/>
          </p:cNvPicPr>
          <p:nvPr/>
        </p:nvPicPr>
        <p:blipFill>
          <a:blip r:embed="rId3">
            <a:extLst>
              <a:ext uri="{28A0092B-C50C-407E-A947-70E740481C1C}">
                <a14:useLocalDpi xmlns:a14="http://schemas.microsoft.com/office/drawing/2010/main" val="0"/>
              </a:ext>
            </a:extLst>
          </a:blip>
          <a:srcRect l="1514" t="28308" r="57759" b="10612"/>
          <a:stretch>
            <a:fillRect/>
          </a:stretch>
        </p:blipFill>
        <p:spPr bwMode="auto">
          <a:xfrm>
            <a:off x="5087938" y="1795463"/>
            <a:ext cx="3657600" cy="420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3090" name="Rectangle 3"/>
          <p:cNvSpPr>
            <a:spLocks noGrp="1" noChangeArrowheads="1"/>
          </p:cNvSpPr>
          <p:nvPr>
            <p:ph type="body" idx="4294967295"/>
          </p:nvPr>
        </p:nvSpPr>
        <p:spPr>
          <a:xfrm>
            <a:off x="220663" y="1758950"/>
            <a:ext cx="4351337" cy="4564063"/>
          </a:xfrm>
        </p:spPr>
        <p:txBody>
          <a:bodyPr/>
          <a:lstStyle/>
          <a:p>
            <a:pPr marL="336550" indent="-336550" eaLnBrk="1" hangingPunct="1">
              <a:lnSpc>
                <a:spcPct val="80000"/>
              </a:lnSpc>
              <a:buFontTx/>
              <a:buNone/>
              <a:defRPr/>
            </a:pPr>
            <a:r>
              <a:rPr lang="en-US" sz="1800" b="1" dirty="0" smtClean="0">
                <a:ea typeface="+mn-ea"/>
              </a:rPr>
              <a:t>What changes are required to the Plant Hardware (from VPF)</a:t>
            </a:r>
            <a:endParaRPr lang="en-US" sz="1800" dirty="0" smtClean="0">
              <a:ea typeface="+mn-ea"/>
            </a:endParaRPr>
          </a:p>
          <a:p>
            <a:pPr marL="336550" indent="-336550" eaLnBrk="1" hangingPunct="1">
              <a:lnSpc>
                <a:spcPct val="80000"/>
              </a:lnSpc>
              <a:buFontTx/>
              <a:buNone/>
              <a:defRPr/>
            </a:pPr>
            <a:endParaRPr lang="en-US" sz="1800" dirty="0" smtClean="0">
              <a:ea typeface="+mn-ea"/>
            </a:endParaRPr>
          </a:p>
          <a:p>
            <a:pPr marL="336550" indent="-336550" eaLnBrk="1" hangingPunct="1">
              <a:lnSpc>
                <a:spcPct val="80000"/>
              </a:lnSpc>
              <a:defRPr/>
            </a:pPr>
            <a:r>
              <a:rPr lang="en-US" sz="1800" dirty="0" smtClean="0">
                <a:ea typeface="+mn-ea"/>
              </a:rPr>
              <a:t>A VFD installed on each condenser water pump</a:t>
            </a:r>
          </a:p>
          <a:p>
            <a:pPr marL="336550" indent="-336550" eaLnBrk="1" hangingPunct="1">
              <a:lnSpc>
                <a:spcPct val="80000"/>
              </a:lnSpc>
              <a:defRPr/>
            </a:pPr>
            <a:endParaRPr lang="en-US" sz="1800" dirty="0" smtClean="0">
              <a:ea typeface="+mn-ea"/>
            </a:endParaRPr>
          </a:p>
          <a:p>
            <a:pPr marL="336550" indent="-336550" eaLnBrk="1" hangingPunct="1">
              <a:lnSpc>
                <a:spcPct val="80000"/>
              </a:lnSpc>
              <a:defRPr/>
            </a:pPr>
            <a:r>
              <a:rPr lang="en-US" sz="1800" dirty="0" smtClean="0">
                <a:ea typeface="+mn-ea"/>
              </a:rPr>
              <a:t>New power cable from the MCC to the condenser water pump VFD, and from VFD to the pump</a:t>
            </a:r>
          </a:p>
          <a:p>
            <a:pPr marL="336550" indent="-336550" eaLnBrk="1" hangingPunct="1">
              <a:lnSpc>
                <a:spcPct val="80000"/>
              </a:lnSpc>
              <a:defRPr/>
            </a:pPr>
            <a:endParaRPr lang="en-US" sz="1800" dirty="0" smtClean="0">
              <a:ea typeface="+mn-ea"/>
            </a:endParaRPr>
          </a:p>
          <a:p>
            <a:pPr marL="336550" indent="-336550" eaLnBrk="1" hangingPunct="1">
              <a:lnSpc>
                <a:spcPct val="80000"/>
              </a:lnSpc>
              <a:defRPr/>
            </a:pPr>
            <a:r>
              <a:rPr lang="en-US" sz="1800" dirty="0" smtClean="0">
                <a:ea typeface="+mn-ea"/>
              </a:rPr>
              <a:t>A new serial communications connection to the condenser pump </a:t>
            </a:r>
            <a:r>
              <a:rPr lang="en-US" sz="1800" dirty="0" err="1" smtClean="0">
                <a:ea typeface="+mn-ea"/>
              </a:rPr>
              <a:t>vfds</a:t>
            </a:r>
            <a:endParaRPr lang="en-US" sz="1800" dirty="0" smtClean="0">
              <a:ea typeface="+mn-ea"/>
            </a:endParaRPr>
          </a:p>
          <a:p>
            <a:pPr marL="336550" indent="-336550" eaLnBrk="1" hangingPunct="1">
              <a:lnSpc>
                <a:spcPct val="80000"/>
              </a:lnSpc>
              <a:buFont typeface="Wingdings" charset="0"/>
              <a:buNone/>
              <a:defRPr/>
            </a:pPr>
            <a:endParaRPr lang="en-US" sz="1800" dirty="0" smtClean="0">
              <a:ea typeface="+mn-ea"/>
            </a:endParaRPr>
          </a:p>
        </p:txBody>
      </p:sp>
      <p:sp>
        <p:nvSpPr>
          <p:cNvPr id="473093" name="Line 5"/>
          <p:cNvSpPr>
            <a:spLocks noChangeShapeType="1"/>
          </p:cNvSpPr>
          <p:nvPr/>
        </p:nvSpPr>
        <p:spPr bwMode="auto">
          <a:xfrm>
            <a:off x="5027613" y="2533650"/>
            <a:ext cx="1854200" cy="368300"/>
          </a:xfrm>
          <a:prstGeom prst="line">
            <a:avLst/>
          </a:prstGeom>
          <a:noFill/>
          <a:ln w="28575">
            <a:solidFill>
              <a:srgbClr val="D2263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latin typeface="Lucida Sans" charset="0"/>
              <a:ea typeface="ＭＳ Ｐゴシック" charset="0"/>
            </a:endParaRPr>
          </a:p>
        </p:txBody>
      </p:sp>
      <p:sp>
        <p:nvSpPr>
          <p:cNvPr id="473094" name="Rectangle 2"/>
          <p:cNvSpPr>
            <a:spLocks noChangeArrowheads="1"/>
          </p:cNvSpPr>
          <p:nvPr/>
        </p:nvSpPr>
        <p:spPr bwMode="auto">
          <a:xfrm>
            <a:off x="296863" y="469900"/>
            <a:ext cx="641350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lstStyle/>
          <a:p>
            <a:pPr>
              <a:defRPr/>
            </a:pPr>
            <a:r>
              <a:rPr lang="en-US" sz="2400" b="1">
                <a:solidFill>
                  <a:srgbClr val="EE1A0D"/>
                </a:solidFill>
              </a:rPr>
              <a:t>OPTI-VISOR™</a:t>
            </a:r>
            <a:endParaRPr lang="en-US" sz="2400" b="1" baseline="30000">
              <a:solidFill>
                <a:srgbClr val="EE1A0D"/>
              </a:solidFill>
            </a:endParaRPr>
          </a:p>
        </p:txBody>
      </p:sp>
      <p:pic>
        <p:nvPicPr>
          <p:cNvPr id="60423" name="Picture 7" descr="S:\Images\Corporate Photography\Product Shots\100 DE\4300 Design Envelope\JPG Files\4300 Grey-004_MC_final_PPT_NoLogos.jpg"/>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940550" y="2046288"/>
            <a:ext cx="460375" cy="623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descr="S:\Images\Corporate Photography\Product Shots\100 DE\4300 Design Envelope\JPG Files\4300 Grey-004_MC_final_PPT_NoLogos.jpg"/>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924675" y="2957513"/>
            <a:ext cx="460375" cy="623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8" descr="S:\Images\Corporate Photography\Product Shots\100 DE\4300 Design Envelope\JPG Files\4300 Grey-004_MC_final_PPT_NoLogos.jpg"/>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932613" y="3884613"/>
            <a:ext cx="460375" cy="623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9" descr="S:\Images\Corporate Photography\Product Shots\100 DE\4300 Design Envelope\JPG Files\4300 Grey-004_MC_final_PPT_NoLogos.jpg"/>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932613" y="4805363"/>
            <a:ext cx="460375" cy="623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3092" name="Oval 4"/>
          <p:cNvSpPr>
            <a:spLocks noChangeArrowheads="1"/>
          </p:cNvSpPr>
          <p:nvPr/>
        </p:nvSpPr>
        <p:spPr bwMode="auto">
          <a:xfrm>
            <a:off x="6848475" y="1987550"/>
            <a:ext cx="742950" cy="3376613"/>
          </a:xfrm>
          <a:prstGeom prst="ellipse">
            <a:avLst/>
          </a:prstGeom>
          <a:noFill/>
          <a:ln w="57150">
            <a:solidFill>
              <a:srgbClr val="D22630"/>
            </a:solidFill>
            <a:round/>
            <a:headEnd/>
            <a:tailEnd/>
          </a:ln>
          <a:effectLst/>
          <a:extLst>
            <a:ext uri="{909E8E84-426E-40DD-AFC4-6F175D3DCCD1}">
              <a14:hiddenFill xmlns:a14="http://schemas.microsoft.com/office/drawing/2010/main">
                <a:solidFill>
                  <a:schemeClr val="bg2"/>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latin typeface="Lucida Sans" charset="0"/>
              <a:ea typeface="ＭＳ Ｐゴシック" charset="0"/>
            </a:endParaRPr>
          </a:p>
        </p:txBody>
      </p:sp>
      <p:pic>
        <p:nvPicPr>
          <p:cNvPr id="11" name="Picture 7" descr="S:\Images\Corporate Photography\Product Shots\100 DE\4300 Design Envelope\JPG Files\4300 Grey-004_MC_final_PPT_NoLogos.jpg"/>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01675" y="1201738"/>
            <a:ext cx="3646488" cy="4948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7823444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xit" presetSubtype="0" fill="hold" nodeType="withEffect">
                                  <p:stCondLst>
                                    <p:cond delay="1000"/>
                                  </p:stCondLst>
                                  <p:childTnLst>
                                    <p:animEffect transition="out" filter="fade">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par>
                          <p:cTn id="8" fill="hold" nodeType="afterGroup">
                            <p:stCondLst>
                              <p:cond delay="1500"/>
                            </p:stCondLst>
                            <p:childTnLst>
                              <p:par>
                                <p:cTn id="9" presetID="10" presetClass="entr" presetSubtype="0" fill="hold" nodeType="afterEffect">
                                  <p:stCondLst>
                                    <p:cond delay="0"/>
                                  </p:stCondLst>
                                  <p:childTnLst>
                                    <p:set>
                                      <p:cBhvr>
                                        <p:cTn id="10" dur="1" fill="hold">
                                          <p:stCondLst>
                                            <p:cond delay="0"/>
                                          </p:stCondLst>
                                        </p:cTn>
                                        <p:tgtEl>
                                          <p:spTgt spid="60423"/>
                                        </p:tgtEl>
                                        <p:attrNameLst>
                                          <p:attrName>style.visibility</p:attrName>
                                        </p:attrNameLst>
                                      </p:cBhvr>
                                      <p:to>
                                        <p:strVal val="visible"/>
                                      </p:to>
                                    </p:set>
                                    <p:animEffect transition="in" filter="fade">
                                      <p:cBhvr>
                                        <p:cTn id="11" dur="500"/>
                                        <p:tgtEl>
                                          <p:spTgt spid="60423"/>
                                        </p:tgtEl>
                                      </p:cBhvr>
                                    </p:animEffect>
                                  </p:childTnLst>
                                </p:cTn>
                              </p:par>
                              <p:par>
                                <p:cTn id="12" presetID="10" presetClass="entr" presetSubtype="0" fill="hold"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par>
                                <p:cTn id="15" presetID="10" presetClass="entr" presetSubtype="0" fill="hold"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par>
                                <p:cTn id="18" presetID="10" presetClass="entr" presetSubtype="0" fill="hold"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500"/>
                                        <p:tgtEl>
                                          <p:spTgt spid="10"/>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473090">
                                            <p:txEl>
                                              <p:pRg st="0" end="0"/>
                                            </p:txEl>
                                          </p:spTgt>
                                        </p:tgtEl>
                                        <p:attrNameLst>
                                          <p:attrName>style.visibility</p:attrName>
                                        </p:attrNameLst>
                                      </p:cBhvr>
                                      <p:to>
                                        <p:strVal val="visible"/>
                                      </p:to>
                                    </p:set>
                                    <p:animEffect transition="in" filter="fade">
                                      <p:cBhvr>
                                        <p:cTn id="25" dur="500"/>
                                        <p:tgtEl>
                                          <p:spTgt spid="473090">
                                            <p:txEl>
                                              <p:pRg st="0" end="0"/>
                                            </p:txEl>
                                          </p:spTgt>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473090">
                                            <p:txEl>
                                              <p:pRg st="2" end="2"/>
                                            </p:txEl>
                                          </p:spTgt>
                                        </p:tgtEl>
                                        <p:attrNameLst>
                                          <p:attrName>style.visibility</p:attrName>
                                        </p:attrNameLst>
                                      </p:cBhvr>
                                      <p:to>
                                        <p:strVal val="visible"/>
                                      </p:to>
                                    </p:set>
                                    <p:animEffect transition="in" filter="fade">
                                      <p:cBhvr>
                                        <p:cTn id="30" dur="500"/>
                                        <p:tgtEl>
                                          <p:spTgt spid="473090">
                                            <p:txEl>
                                              <p:pRg st="2" end="2"/>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473090">
                                            <p:txEl>
                                              <p:pRg st="4" end="4"/>
                                            </p:txEl>
                                          </p:spTgt>
                                        </p:tgtEl>
                                        <p:attrNameLst>
                                          <p:attrName>style.visibility</p:attrName>
                                        </p:attrNameLst>
                                      </p:cBhvr>
                                      <p:to>
                                        <p:strVal val="visible"/>
                                      </p:to>
                                    </p:set>
                                    <p:animEffect transition="in" filter="fade">
                                      <p:cBhvr>
                                        <p:cTn id="35" dur="500"/>
                                        <p:tgtEl>
                                          <p:spTgt spid="473090">
                                            <p:txEl>
                                              <p:pRg st="4" end="4"/>
                                            </p:txEl>
                                          </p:spTgt>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473090">
                                            <p:txEl>
                                              <p:pRg st="6" end="6"/>
                                            </p:txEl>
                                          </p:spTgt>
                                        </p:tgtEl>
                                        <p:attrNameLst>
                                          <p:attrName>style.visibility</p:attrName>
                                        </p:attrNameLst>
                                      </p:cBhvr>
                                      <p:to>
                                        <p:strVal val="visible"/>
                                      </p:to>
                                    </p:set>
                                    <p:animEffect transition="in" filter="fade">
                                      <p:cBhvr>
                                        <p:cTn id="40" dur="500"/>
                                        <p:tgtEl>
                                          <p:spTgt spid="473090">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3090" grpId="0" build="p"/>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5138" name="Rectangle 3"/>
          <p:cNvSpPr>
            <a:spLocks noGrp="1" noChangeArrowheads="1"/>
          </p:cNvSpPr>
          <p:nvPr>
            <p:ph type="body" idx="4294967295"/>
          </p:nvPr>
        </p:nvSpPr>
        <p:spPr>
          <a:xfrm>
            <a:off x="296863" y="1968500"/>
            <a:ext cx="5413375" cy="4648200"/>
          </a:xfrm>
        </p:spPr>
        <p:txBody>
          <a:bodyPr/>
          <a:lstStyle/>
          <a:p>
            <a:pPr marL="457200" indent="-457200" eaLnBrk="1" hangingPunct="1">
              <a:lnSpc>
                <a:spcPct val="90000"/>
              </a:lnSpc>
              <a:buFont typeface="+mj-lt"/>
              <a:buAutoNum type="arabicPeriod"/>
              <a:defRPr/>
            </a:pPr>
            <a:r>
              <a:rPr lang="en-US" dirty="0" smtClean="0"/>
              <a:t>Primary interface remains as the customer</a:t>
            </a:r>
            <a:r>
              <a:rPr lang="ja-JP" altLang="en-US" dirty="0" smtClean="0">
                <a:latin typeface="Arial" pitchFamily="34" charset="0"/>
              </a:rPr>
              <a:t>’</a:t>
            </a:r>
            <a:r>
              <a:rPr lang="en-US" altLang="ja-JP" dirty="0" smtClean="0"/>
              <a:t>s BMS</a:t>
            </a:r>
          </a:p>
          <a:p>
            <a:pPr marL="457200" indent="-457200" eaLnBrk="1" hangingPunct="1">
              <a:lnSpc>
                <a:spcPct val="90000"/>
              </a:lnSpc>
              <a:buFont typeface="+mj-lt"/>
              <a:buAutoNum type="arabicPeriod"/>
              <a:defRPr/>
            </a:pPr>
            <a:endParaRPr lang="en-US" dirty="0" smtClean="0"/>
          </a:p>
          <a:p>
            <a:pPr marL="457200" indent="-457200" eaLnBrk="1" hangingPunct="1">
              <a:lnSpc>
                <a:spcPct val="90000"/>
              </a:lnSpc>
              <a:buFont typeface="+mj-lt"/>
              <a:buAutoNum type="arabicPeriod"/>
              <a:defRPr/>
            </a:pPr>
            <a:r>
              <a:rPr lang="en-US" dirty="0" smtClean="0"/>
              <a:t>Device user interface screen</a:t>
            </a:r>
          </a:p>
          <a:p>
            <a:pPr marL="457200" indent="-457200" eaLnBrk="1" hangingPunct="1">
              <a:lnSpc>
                <a:spcPct val="90000"/>
              </a:lnSpc>
              <a:buFont typeface="+mj-lt"/>
              <a:buAutoNum type="arabicPeriod"/>
              <a:defRPr/>
            </a:pPr>
            <a:endParaRPr lang="en-US" dirty="0" smtClean="0"/>
          </a:p>
          <a:p>
            <a:pPr marL="457200" indent="-457200" eaLnBrk="1" hangingPunct="1">
              <a:lnSpc>
                <a:spcPct val="90000"/>
              </a:lnSpc>
              <a:buFont typeface="+mj-lt"/>
              <a:buAutoNum type="arabicPeriod"/>
              <a:defRPr/>
            </a:pPr>
            <a:r>
              <a:rPr lang="en-US" dirty="0" smtClean="0"/>
              <a:t>A web-based or intra-net user access for performance and data screens</a:t>
            </a:r>
          </a:p>
          <a:p>
            <a:pPr marL="336550" indent="-336550" eaLnBrk="1" hangingPunct="1">
              <a:lnSpc>
                <a:spcPct val="90000"/>
              </a:lnSpc>
              <a:defRPr/>
            </a:pPr>
            <a:endParaRPr lang="en-US" dirty="0" smtClean="0"/>
          </a:p>
          <a:p>
            <a:pPr marL="0" indent="0" eaLnBrk="1" hangingPunct="1">
              <a:lnSpc>
                <a:spcPct val="90000"/>
              </a:lnSpc>
              <a:buFontTx/>
              <a:buNone/>
              <a:defRPr/>
            </a:pPr>
            <a:r>
              <a:rPr lang="en-US" dirty="0" smtClean="0"/>
              <a:t>Ideal for retrofit on projects with existing VPF BMS sequences</a:t>
            </a:r>
          </a:p>
          <a:p>
            <a:pPr marL="336550" indent="-336550" eaLnBrk="1" hangingPunct="1">
              <a:lnSpc>
                <a:spcPct val="90000"/>
              </a:lnSpc>
              <a:defRPr/>
            </a:pPr>
            <a:endParaRPr lang="en-US" dirty="0" smtClean="0"/>
          </a:p>
          <a:p>
            <a:pPr marL="336550" indent="-336550" eaLnBrk="1" hangingPunct="1">
              <a:lnSpc>
                <a:spcPct val="90000"/>
              </a:lnSpc>
              <a:defRPr/>
            </a:pPr>
            <a:endParaRPr lang="en-US" dirty="0" smtClean="0"/>
          </a:p>
        </p:txBody>
      </p:sp>
      <p:pic>
        <p:nvPicPr>
          <p:cNvPr id="475139" name="Picture 3"/>
          <p:cNvPicPr>
            <a:picLocks noChangeAspect="1" noChangeArrowheads="1"/>
          </p:cNvPicPr>
          <p:nvPr/>
        </p:nvPicPr>
        <p:blipFill>
          <a:blip r:embed="rId3">
            <a:clrChange>
              <a:clrFrom>
                <a:srgbClr val="FFFFFF"/>
              </a:clrFrom>
              <a:clrTo>
                <a:srgbClr val="FFFFFF">
                  <a:alpha val="0"/>
                </a:srgbClr>
              </a:clrTo>
            </a:clrChange>
          </a:blip>
          <a:srcRect r="1636" b="3268"/>
          <a:stretch>
            <a:fillRect/>
          </a:stretch>
        </p:blipFill>
        <p:spPr bwMode="auto">
          <a:xfrm>
            <a:off x="5557838" y="1987550"/>
            <a:ext cx="2655887" cy="3181350"/>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317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475141" name="Rectangle 2"/>
          <p:cNvSpPr>
            <a:spLocks noChangeArrowheads="1"/>
          </p:cNvSpPr>
          <p:nvPr/>
        </p:nvSpPr>
        <p:spPr bwMode="auto">
          <a:xfrm>
            <a:off x="296863" y="615950"/>
            <a:ext cx="641350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lstStyle/>
          <a:p>
            <a:pPr>
              <a:defRPr/>
            </a:pPr>
            <a:r>
              <a:rPr lang="en-US" sz="2400" b="1" dirty="0">
                <a:solidFill>
                  <a:srgbClr val="EE1A0D"/>
                </a:solidFill>
              </a:rPr>
              <a:t>OPTI-VISOR™</a:t>
            </a:r>
            <a:br>
              <a:rPr lang="en-US" sz="2400" b="1" dirty="0">
                <a:solidFill>
                  <a:srgbClr val="EE1A0D"/>
                </a:solidFill>
              </a:rPr>
            </a:br>
            <a:r>
              <a:rPr lang="en-US" sz="2400" b="1" dirty="0">
                <a:solidFill>
                  <a:srgbClr val="EE1A0D"/>
                </a:solidFill>
              </a:rPr>
              <a:t>User interfaces = three options</a:t>
            </a:r>
            <a:endParaRPr lang="en-US" sz="2400" b="1" baseline="30000" dirty="0">
              <a:solidFill>
                <a:srgbClr val="EE1A0D"/>
              </a:solidFill>
            </a:endParaRPr>
          </a:p>
        </p:txBody>
      </p:sp>
    </p:spTree>
    <p:extLst>
      <p:ext uri="{BB962C8B-B14F-4D97-AF65-F5344CB8AC3E}">
        <p14:creationId xmlns:p14="http://schemas.microsoft.com/office/powerpoint/2010/main" val="56585602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75138">
                                            <p:txEl>
                                              <p:pRg st="0" end="0"/>
                                            </p:txEl>
                                          </p:spTgt>
                                        </p:tgtEl>
                                        <p:attrNameLst>
                                          <p:attrName>style.visibility</p:attrName>
                                        </p:attrNameLst>
                                      </p:cBhvr>
                                      <p:to>
                                        <p:strVal val="visible"/>
                                      </p:to>
                                    </p:set>
                                    <p:animEffect transition="in" filter="fade">
                                      <p:cBhvr>
                                        <p:cTn id="7" dur="500"/>
                                        <p:tgtEl>
                                          <p:spTgt spid="475138">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75138">
                                            <p:txEl>
                                              <p:pRg st="2" end="2"/>
                                            </p:txEl>
                                          </p:spTgt>
                                        </p:tgtEl>
                                        <p:attrNameLst>
                                          <p:attrName>style.visibility</p:attrName>
                                        </p:attrNameLst>
                                      </p:cBhvr>
                                      <p:to>
                                        <p:strVal val="visible"/>
                                      </p:to>
                                    </p:set>
                                    <p:animEffect transition="in" filter="fade">
                                      <p:cBhvr>
                                        <p:cTn id="12" dur="500"/>
                                        <p:tgtEl>
                                          <p:spTgt spid="475138">
                                            <p:txEl>
                                              <p:pRg st="2" end="2"/>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75138">
                                            <p:txEl>
                                              <p:pRg st="4" end="4"/>
                                            </p:txEl>
                                          </p:spTgt>
                                        </p:tgtEl>
                                        <p:attrNameLst>
                                          <p:attrName>style.visibility</p:attrName>
                                        </p:attrNameLst>
                                      </p:cBhvr>
                                      <p:to>
                                        <p:strVal val="visible"/>
                                      </p:to>
                                    </p:set>
                                    <p:animEffect transition="in" filter="fade">
                                      <p:cBhvr>
                                        <p:cTn id="17" dur="500"/>
                                        <p:tgtEl>
                                          <p:spTgt spid="475138">
                                            <p:txEl>
                                              <p:pRg st="4" end="4"/>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75138">
                                            <p:txEl>
                                              <p:pRg st="6" end="6"/>
                                            </p:txEl>
                                          </p:spTgt>
                                        </p:tgtEl>
                                        <p:attrNameLst>
                                          <p:attrName>style.visibility</p:attrName>
                                        </p:attrNameLst>
                                      </p:cBhvr>
                                      <p:to>
                                        <p:strVal val="visible"/>
                                      </p:to>
                                    </p:set>
                                    <p:animEffect transition="in" filter="fade">
                                      <p:cBhvr>
                                        <p:cTn id="22" dur="500"/>
                                        <p:tgtEl>
                                          <p:spTgt spid="475138">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5138" grpId="0" build="p"/>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ChangeArrowheads="1"/>
          </p:cNvSpPr>
          <p:nvPr/>
        </p:nvSpPr>
        <p:spPr bwMode="auto">
          <a:xfrm>
            <a:off x="398463" y="696913"/>
            <a:ext cx="8229600" cy="835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buChar char="•"/>
              <a:defRPr sz="2000">
                <a:solidFill>
                  <a:srgbClr val="1C1C1C"/>
                </a:solidFill>
                <a:latin typeface="Lucida Sans" pitchFamily="34" charset="0"/>
                <a:ea typeface="MS PGothic" pitchFamily="34" charset="-128"/>
                <a:cs typeface="Arial" charset="0"/>
              </a:defRPr>
            </a:lvl1pPr>
            <a:lvl2pPr indent="-171450" eaLnBrk="0" hangingPunct="0">
              <a:buChar char="•"/>
              <a:defRPr>
                <a:solidFill>
                  <a:srgbClr val="1C1C1C"/>
                </a:solidFill>
                <a:latin typeface="Lucida Sans" pitchFamily="34" charset="0"/>
                <a:ea typeface="MS PGothic" pitchFamily="34" charset="-128"/>
                <a:cs typeface="Arial" charset="0"/>
              </a:defRPr>
            </a:lvl2pPr>
            <a:lvl3pPr marL="742950" indent="-171450" eaLnBrk="0" hangingPunct="0">
              <a:buChar char="•"/>
              <a:defRPr sz="1600">
                <a:solidFill>
                  <a:srgbClr val="1C1C1C"/>
                </a:solidFill>
                <a:latin typeface="Lucida Sans" pitchFamily="34" charset="0"/>
                <a:ea typeface="MS PGothic" pitchFamily="34" charset="-128"/>
                <a:cs typeface="Arial" charset="0"/>
              </a:defRPr>
            </a:lvl3pPr>
            <a:lvl4pPr marL="1028700" indent="-171450" eaLnBrk="0" hangingPunct="0">
              <a:buChar char="•"/>
              <a:defRPr sz="1600">
                <a:solidFill>
                  <a:srgbClr val="1C1C1C"/>
                </a:solidFill>
                <a:latin typeface="Lucida Sans" pitchFamily="34" charset="0"/>
                <a:ea typeface="MS PGothic" pitchFamily="34" charset="-128"/>
                <a:cs typeface="Arial" charset="0"/>
              </a:defRPr>
            </a:lvl4pPr>
            <a:lvl5pPr marL="1314450" indent="-171450" eaLnBrk="0" hangingPunct="0">
              <a:buChar char="•"/>
              <a:defRPr sz="1600">
                <a:solidFill>
                  <a:srgbClr val="1C1C1C"/>
                </a:solidFill>
                <a:latin typeface="Lucida Sans" pitchFamily="34" charset="0"/>
                <a:ea typeface="MS PGothic" pitchFamily="34" charset="-128"/>
                <a:cs typeface="Arial" charset="0"/>
              </a:defRPr>
            </a:lvl5pPr>
            <a:lvl6pPr marL="1771650" indent="-171450" eaLnBrk="0" fontAlgn="base" hangingPunct="0">
              <a:spcBef>
                <a:spcPct val="20000"/>
              </a:spcBef>
              <a:spcAft>
                <a:spcPct val="0"/>
              </a:spcAft>
              <a:buSzPct val="85000"/>
              <a:buChar char="•"/>
              <a:defRPr sz="1600">
                <a:solidFill>
                  <a:srgbClr val="1C1C1C"/>
                </a:solidFill>
                <a:latin typeface="Lucida Sans" pitchFamily="34" charset="0"/>
                <a:ea typeface="MS PGothic" pitchFamily="34" charset="-128"/>
                <a:cs typeface="Arial" charset="0"/>
              </a:defRPr>
            </a:lvl6pPr>
            <a:lvl7pPr marL="2228850" indent="-171450" eaLnBrk="0" fontAlgn="base" hangingPunct="0">
              <a:spcBef>
                <a:spcPct val="20000"/>
              </a:spcBef>
              <a:spcAft>
                <a:spcPct val="0"/>
              </a:spcAft>
              <a:buSzPct val="85000"/>
              <a:buChar char="•"/>
              <a:defRPr sz="1600">
                <a:solidFill>
                  <a:srgbClr val="1C1C1C"/>
                </a:solidFill>
                <a:latin typeface="Lucida Sans" pitchFamily="34" charset="0"/>
                <a:ea typeface="MS PGothic" pitchFamily="34" charset="-128"/>
                <a:cs typeface="Arial" charset="0"/>
              </a:defRPr>
            </a:lvl7pPr>
            <a:lvl8pPr marL="2686050" indent="-171450" eaLnBrk="0" fontAlgn="base" hangingPunct="0">
              <a:spcBef>
                <a:spcPct val="20000"/>
              </a:spcBef>
              <a:spcAft>
                <a:spcPct val="0"/>
              </a:spcAft>
              <a:buSzPct val="85000"/>
              <a:buChar char="•"/>
              <a:defRPr sz="1600">
                <a:solidFill>
                  <a:srgbClr val="1C1C1C"/>
                </a:solidFill>
                <a:latin typeface="Lucida Sans" pitchFamily="34" charset="0"/>
                <a:ea typeface="MS PGothic" pitchFamily="34" charset="-128"/>
                <a:cs typeface="Arial" charset="0"/>
              </a:defRPr>
            </a:lvl8pPr>
            <a:lvl9pPr marL="3143250" indent="-171450" eaLnBrk="0" fontAlgn="base" hangingPunct="0">
              <a:spcBef>
                <a:spcPct val="20000"/>
              </a:spcBef>
              <a:spcAft>
                <a:spcPct val="0"/>
              </a:spcAft>
              <a:buSzPct val="85000"/>
              <a:buChar char="•"/>
              <a:defRPr sz="1600">
                <a:solidFill>
                  <a:srgbClr val="1C1C1C"/>
                </a:solidFill>
                <a:latin typeface="Lucida Sans" pitchFamily="34" charset="0"/>
                <a:ea typeface="MS PGothic" pitchFamily="34" charset="-128"/>
                <a:cs typeface="Arial" charset="0"/>
              </a:defRPr>
            </a:lvl9pPr>
          </a:lstStyle>
          <a:p>
            <a:pPr>
              <a:spcBef>
                <a:spcPct val="0"/>
              </a:spcBef>
              <a:buSzTx/>
              <a:buFontTx/>
              <a:buNone/>
            </a:pPr>
            <a:r>
              <a:rPr lang="en-US" altLang="en-US" sz="2400" b="1">
                <a:solidFill>
                  <a:srgbClr val="EE1A0D"/>
                </a:solidFill>
              </a:rPr>
              <a:t>OPTI-VISOR</a:t>
            </a:r>
            <a:r>
              <a:rPr lang="en-US" altLang="en-US" sz="2400" b="1" baseline="30000">
                <a:solidFill>
                  <a:srgbClr val="EE1A0D"/>
                </a:solidFill>
              </a:rPr>
              <a:t>TM</a:t>
            </a:r>
            <a:br>
              <a:rPr lang="en-US" altLang="en-US" sz="2400" b="1" baseline="30000">
                <a:solidFill>
                  <a:srgbClr val="EE1A0D"/>
                </a:solidFill>
              </a:rPr>
            </a:br>
            <a:r>
              <a:rPr lang="en-US" altLang="en-US" sz="2400" b="1" baseline="30000">
                <a:solidFill>
                  <a:srgbClr val="EE1A0D"/>
                </a:solidFill>
              </a:rPr>
              <a:t>Chilled-Water</a:t>
            </a:r>
            <a:r>
              <a:rPr lang="en-US" altLang="en-US" sz="2400" b="1">
                <a:solidFill>
                  <a:srgbClr val="EE1A0D"/>
                </a:solidFill>
              </a:rPr>
              <a:t> </a:t>
            </a:r>
            <a:r>
              <a:rPr lang="en-US" altLang="en-US" sz="2400" b="1" baseline="30000">
                <a:solidFill>
                  <a:srgbClr val="EE1A0D"/>
                </a:solidFill>
              </a:rPr>
              <a:t>Plants Comparison</a:t>
            </a:r>
            <a:endParaRPr lang="en-US" altLang="en-US" sz="2400" b="1">
              <a:solidFill>
                <a:srgbClr val="EE1A0D"/>
              </a:solidFill>
            </a:endParaRPr>
          </a:p>
        </p:txBody>
      </p:sp>
      <p:pic>
        <p:nvPicPr>
          <p:cNvPr id="5017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8463" y="1758950"/>
            <a:ext cx="8115300" cy="3571875"/>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31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52701985"/>
      </p:ext>
    </p:extLst>
  </p:cSld>
  <p:clrMapOvr>
    <a:masterClrMapping/>
  </p:clrMapOvr>
  <p:transition/>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2611" name="Picture 8"/>
          <p:cNvPicPr>
            <a:picLocks noGrp="1" noChangeAspect="1" noChangeArrowheads="1"/>
          </p:cNvPicPr>
          <p:nvPr>
            <p:ph idx="4294967295"/>
          </p:nvPr>
        </p:nvPicPr>
        <p:blipFill>
          <a:blip r:embed="rId3"/>
          <a:srcRect/>
          <a:stretch>
            <a:fillRect/>
          </a:stretch>
        </p:blipFill>
        <p:spPr>
          <a:xfrm>
            <a:off x="0" y="1592263"/>
            <a:ext cx="4491038" cy="4416425"/>
          </a:xfrm>
        </p:spPr>
      </p:pic>
      <p:grpSp>
        <p:nvGrpSpPr>
          <p:cNvPr id="2" name="Group 1"/>
          <p:cNvGrpSpPr>
            <a:grpSpLocks/>
          </p:cNvGrpSpPr>
          <p:nvPr/>
        </p:nvGrpSpPr>
        <p:grpSpPr bwMode="auto">
          <a:xfrm>
            <a:off x="4419600" y="3273425"/>
            <a:ext cx="1985963" cy="2624138"/>
            <a:chOff x="4419600" y="3124200"/>
            <a:chExt cx="1985963" cy="2624138"/>
          </a:xfrm>
        </p:grpSpPr>
        <p:sp>
          <p:nvSpPr>
            <p:cNvPr id="51207" name="Rectangle 12"/>
            <p:cNvSpPr>
              <a:spLocks noChangeArrowheads="1"/>
            </p:cNvSpPr>
            <p:nvPr/>
          </p:nvSpPr>
          <p:spPr bwMode="auto">
            <a:xfrm>
              <a:off x="5335588" y="4192588"/>
              <a:ext cx="763587" cy="1222375"/>
            </a:xfrm>
            <a:prstGeom prst="rect">
              <a:avLst/>
            </a:prstGeom>
            <a:solidFill>
              <a:srgbClr val="FF3300"/>
            </a:solidFill>
            <a:ln>
              <a:noFill/>
            </a:ln>
            <a:extLst>
              <a:ext uri="{91240B29-F687-4F45-9708-019B960494DF}">
                <a14:hiddenLine xmlns:a14="http://schemas.microsoft.com/office/drawing/2010/main" w="3175">
                  <a:solidFill>
                    <a:srgbClr val="000000"/>
                  </a:solidFill>
                  <a:miter lim="800000"/>
                  <a:headEnd/>
                  <a:tailEnd/>
                </a14:hiddenLine>
              </a:ext>
            </a:extLst>
          </p:spPr>
          <p:txBody>
            <a:bodyPr wrap="none" anchor="ct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endParaRPr lang="en-CA" altLang="en-US" sz="1800">
                <a:solidFill>
                  <a:schemeClr val="tx1"/>
                </a:solidFill>
                <a:latin typeface="Arial" charset="0"/>
              </a:endParaRPr>
            </a:p>
          </p:txBody>
        </p:sp>
        <p:sp>
          <p:nvSpPr>
            <p:cNvPr id="51208" name="Rectangle 13"/>
            <p:cNvSpPr>
              <a:spLocks noChangeArrowheads="1"/>
            </p:cNvSpPr>
            <p:nvPr/>
          </p:nvSpPr>
          <p:spPr bwMode="auto">
            <a:xfrm>
              <a:off x="5335588" y="3124200"/>
              <a:ext cx="763587" cy="1068388"/>
            </a:xfrm>
            <a:prstGeom prst="rect">
              <a:avLst/>
            </a:prstGeom>
            <a:solidFill>
              <a:srgbClr val="FAA290"/>
            </a:solidFill>
            <a:ln>
              <a:noFill/>
            </a:ln>
            <a:extLst>
              <a:ext uri="{91240B29-F687-4F45-9708-019B960494DF}">
                <a14:hiddenLine xmlns:a14="http://schemas.microsoft.com/office/drawing/2010/main" w="3175">
                  <a:solidFill>
                    <a:srgbClr val="000000"/>
                  </a:solidFill>
                  <a:miter lim="800000"/>
                  <a:headEnd/>
                  <a:tailEnd/>
                </a14:hiddenLine>
              </a:ext>
            </a:extLst>
          </p:spPr>
          <p:txBody>
            <a:bodyPr wrap="none" anchor="ct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algn="ctr" eaLnBrk="1" hangingPunct="1"/>
              <a:r>
                <a:rPr lang="en-US" altLang="en-US" sz="1200" b="1">
                  <a:solidFill>
                    <a:schemeClr val="bg1"/>
                  </a:solidFill>
                  <a:latin typeface="Arial Narrow" pitchFamily="34" charset="0"/>
                </a:rPr>
                <a:t>SAVINGS</a:t>
              </a:r>
            </a:p>
          </p:txBody>
        </p:sp>
        <p:sp>
          <p:nvSpPr>
            <p:cNvPr id="51209" name="Rectangle 14"/>
            <p:cNvSpPr>
              <a:spLocks noChangeArrowheads="1"/>
            </p:cNvSpPr>
            <p:nvPr/>
          </p:nvSpPr>
          <p:spPr bwMode="auto">
            <a:xfrm>
              <a:off x="4419600" y="327660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algn="ctr" eaLnBrk="1" hangingPunct="1"/>
              <a:r>
                <a:rPr lang="en-US" altLang="en-US" sz="1600" b="1">
                  <a:solidFill>
                    <a:srgbClr val="FF3300"/>
                  </a:solidFill>
                  <a:latin typeface="Arial" charset="0"/>
                </a:rPr>
                <a:t>25–30%</a:t>
              </a:r>
            </a:p>
          </p:txBody>
        </p:sp>
        <p:sp>
          <p:nvSpPr>
            <p:cNvPr id="51210" name="Line 15"/>
            <p:cNvSpPr>
              <a:spLocks noChangeShapeType="1"/>
            </p:cNvSpPr>
            <p:nvPr/>
          </p:nvSpPr>
          <p:spPr bwMode="auto">
            <a:xfrm flipV="1">
              <a:off x="4876800" y="3124200"/>
              <a:ext cx="0" cy="457200"/>
            </a:xfrm>
            <a:prstGeom prst="line">
              <a:avLst/>
            </a:prstGeom>
            <a:noFill/>
            <a:ln w="38100">
              <a:solidFill>
                <a:srgbClr val="FF3300"/>
              </a:solidFill>
              <a:prstDash val="sysDot"/>
              <a:round/>
              <a:headEnd/>
              <a:tailEnd type="triangle" w="med" len="med"/>
            </a:ln>
            <a:extLst>
              <a:ext uri="{909E8E84-426E-40DD-AFC4-6F175D3DCCD1}">
                <a14:hiddenFill xmlns:a14="http://schemas.microsoft.com/office/drawing/2010/main">
                  <a:noFill/>
                </a14:hiddenFill>
              </a:ext>
            </a:extLst>
          </p:spPr>
          <p:txBody>
            <a:bodyPr/>
            <a:lstStyle/>
            <a:p>
              <a:endParaRPr lang="en-CA"/>
            </a:p>
          </p:txBody>
        </p:sp>
        <p:sp>
          <p:nvSpPr>
            <p:cNvPr id="51211" name="Line 16"/>
            <p:cNvSpPr>
              <a:spLocks noChangeShapeType="1"/>
            </p:cNvSpPr>
            <p:nvPr/>
          </p:nvSpPr>
          <p:spPr bwMode="auto">
            <a:xfrm>
              <a:off x="4876800" y="3887788"/>
              <a:ext cx="1588" cy="304800"/>
            </a:xfrm>
            <a:prstGeom prst="line">
              <a:avLst/>
            </a:prstGeom>
            <a:noFill/>
            <a:ln w="38100">
              <a:solidFill>
                <a:srgbClr val="FF3300"/>
              </a:solidFill>
              <a:prstDash val="sysDot"/>
              <a:round/>
              <a:headEnd/>
              <a:tailEnd type="triangle" w="med" len="med"/>
            </a:ln>
            <a:extLst>
              <a:ext uri="{909E8E84-426E-40DD-AFC4-6F175D3DCCD1}">
                <a14:hiddenFill xmlns:a14="http://schemas.microsoft.com/office/drawing/2010/main">
                  <a:noFill/>
                </a14:hiddenFill>
              </a:ext>
            </a:extLst>
          </p:spPr>
          <p:txBody>
            <a:bodyPr/>
            <a:lstStyle/>
            <a:p>
              <a:endParaRPr lang="en-CA"/>
            </a:p>
          </p:txBody>
        </p:sp>
        <p:sp>
          <p:nvSpPr>
            <p:cNvPr id="32" name="Rectangle 18"/>
            <p:cNvSpPr>
              <a:spLocks noChangeArrowheads="1"/>
            </p:cNvSpPr>
            <p:nvPr/>
          </p:nvSpPr>
          <p:spPr bwMode="auto">
            <a:xfrm>
              <a:off x="5029200" y="5410200"/>
              <a:ext cx="1376363" cy="338138"/>
            </a:xfrm>
            <a:prstGeom prst="rect">
              <a:avLst/>
            </a:prstGeom>
            <a:noFill/>
            <a:ln w="3175">
              <a:noFill/>
              <a:miter lim="800000"/>
              <a:headEnd/>
              <a:tailEnd/>
            </a:ln>
            <a:effectLst/>
          </p:spPr>
          <p:txBody>
            <a:bodyPr>
              <a:spAutoFit/>
            </a:bodyPr>
            <a:lstStyle/>
            <a:p>
              <a:pPr>
                <a:defRPr/>
              </a:pPr>
              <a:r>
                <a:rPr lang="en-US" sz="1600" dirty="0">
                  <a:solidFill>
                    <a:srgbClr val="4D4D4D"/>
                  </a:solidFill>
                  <a:latin typeface="+mn-lt"/>
                  <a:ea typeface="+mn-ea"/>
                </a:rPr>
                <a:t>OPTI-VISOR</a:t>
              </a:r>
            </a:p>
          </p:txBody>
        </p:sp>
      </p:grpSp>
      <p:sp>
        <p:nvSpPr>
          <p:cNvPr id="33" name="Rectangle 19"/>
          <p:cNvSpPr>
            <a:spLocks noChangeArrowheads="1"/>
          </p:cNvSpPr>
          <p:nvPr/>
        </p:nvSpPr>
        <p:spPr bwMode="auto">
          <a:xfrm>
            <a:off x="6251575" y="3578225"/>
            <a:ext cx="2282825" cy="1616075"/>
          </a:xfrm>
          <a:prstGeom prst="rect">
            <a:avLst/>
          </a:prstGeom>
          <a:noFill/>
          <a:ln w="3175">
            <a:noFill/>
            <a:miter lim="800000"/>
            <a:headEnd/>
            <a:tailEnd/>
          </a:ln>
          <a:effectLst/>
        </p:spPr>
        <p:txBody>
          <a:bodyPr>
            <a:spAutoFit/>
          </a:bodyPr>
          <a:lstStyle/>
          <a:p>
            <a:pPr>
              <a:defRPr/>
            </a:pPr>
            <a:r>
              <a:rPr lang="en-US" sz="2000" dirty="0">
                <a:solidFill>
                  <a:srgbClr val="4D4D4D"/>
                </a:solidFill>
                <a:latin typeface="+mn-lt"/>
                <a:ea typeface="+mn-ea"/>
              </a:rPr>
              <a:t>Installed on Variable Primary Systems, upgrading to </a:t>
            </a:r>
            <a:br>
              <a:rPr lang="en-US" sz="2000" dirty="0">
                <a:solidFill>
                  <a:srgbClr val="4D4D4D"/>
                </a:solidFill>
                <a:latin typeface="+mn-lt"/>
                <a:ea typeface="+mn-ea"/>
              </a:rPr>
            </a:br>
            <a:r>
              <a:rPr lang="en-US" sz="2000" dirty="0">
                <a:solidFill>
                  <a:srgbClr val="4D4D4D"/>
                </a:solidFill>
                <a:latin typeface="+mn-lt"/>
                <a:ea typeface="+mn-ea"/>
              </a:rPr>
              <a:t>All-variable</a:t>
            </a:r>
          </a:p>
        </p:txBody>
      </p:sp>
      <p:sp>
        <p:nvSpPr>
          <p:cNvPr id="51205" name="AutoShape 20"/>
          <p:cNvSpPr>
            <a:spLocks noChangeAspect="1" noChangeArrowheads="1"/>
          </p:cNvSpPr>
          <p:nvPr/>
        </p:nvSpPr>
        <p:spPr bwMode="auto">
          <a:xfrm>
            <a:off x="296863" y="1592263"/>
            <a:ext cx="4491037" cy="441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endParaRPr lang="en-CA" altLang="en-US"/>
          </a:p>
        </p:txBody>
      </p:sp>
      <p:sp>
        <p:nvSpPr>
          <p:cNvPr id="13" name="Rectangle 2"/>
          <p:cNvSpPr>
            <a:spLocks noChangeArrowheads="1"/>
          </p:cNvSpPr>
          <p:nvPr/>
        </p:nvSpPr>
        <p:spPr bwMode="auto">
          <a:xfrm>
            <a:off x="296863" y="615950"/>
            <a:ext cx="641350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lstStyle/>
          <a:p>
            <a:pPr>
              <a:defRPr/>
            </a:pPr>
            <a:r>
              <a:rPr lang="en-US" sz="2400" b="1" dirty="0">
                <a:solidFill>
                  <a:srgbClr val="EE1A0D"/>
                </a:solidFill>
              </a:rPr>
              <a:t>Retrofit impact:</a:t>
            </a:r>
            <a:br>
              <a:rPr lang="en-US" sz="2400" b="1" dirty="0">
                <a:solidFill>
                  <a:srgbClr val="EE1A0D"/>
                </a:solidFill>
              </a:rPr>
            </a:br>
            <a:r>
              <a:rPr lang="en-US" sz="2400" b="1" dirty="0">
                <a:solidFill>
                  <a:srgbClr val="EE1A0D"/>
                </a:solidFill>
              </a:rPr>
              <a:t>Payback periods as </a:t>
            </a:r>
            <a:r>
              <a:rPr lang="en-US" sz="2400" b="1" u="sng" dirty="0">
                <a:solidFill>
                  <a:srgbClr val="EE1A0D"/>
                </a:solidFill>
              </a:rPr>
              <a:t>short as 6 months</a:t>
            </a:r>
            <a:endParaRPr lang="en-US" sz="2400" b="1" u="sng" baseline="30000" dirty="0">
              <a:solidFill>
                <a:srgbClr val="EE1A0D"/>
              </a:solidFill>
            </a:endParaRPr>
          </a:p>
        </p:txBody>
      </p:sp>
    </p:spTree>
    <p:extLst>
      <p:ext uri="{BB962C8B-B14F-4D97-AF65-F5344CB8AC3E}">
        <p14:creationId xmlns:p14="http://schemas.microsoft.com/office/powerpoint/2010/main" val="102899553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Text Placeholder 6"/>
          <p:cNvSpPr>
            <a:spLocks noGrp="1"/>
          </p:cNvSpPr>
          <p:nvPr>
            <p:ph type="body" idx="1"/>
          </p:nvPr>
        </p:nvSpPr>
        <p:spPr>
          <a:xfrm>
            <a:off x="251520" y="620688"/>
            <a:ext cx="7772400" cy="1152128"/>
          </a:xfrm>
        </p:spPr>
        <p:txBody>
          <a:bodyPr/>
          <a:lstStyle/>
          <a:p>
            <a:pPr>
              <a:defRPr/>
            </a:pPr>
            <a:r>
              <a:rPr lang="en-CA" sz="4000" dirty="0" smtClean="0">
                <a:solidFill>
                  <a:srgbClr val="EE3824"/>
                </a:solidFill>
                <a:ea typeface="MS PGothic" pitchFamily="34" charset="-128"/>
              </a:rPr>
              <a:t>ECO*PULSE</a:t>
            </a:r>
            <a:r>
              <a:rPr lang="en-CA" baseline="96000" dirty="0" smtClean="0">
                <a:solidFill>
                  <a:srgbClr val="EE3824"/>
                </a:solidFill>
                <a:ea typeface="MS PGothic" pitchFamily="34" charset="-128"/>
              </a:rPr>
              <a:t>TM</a:t>
            </a:r>
            <a:endParaRPr lang="en-CA" sz="4000" baseline="96000" dirty="0" smtClean="0">
              <a:solidFill>
                <a:srgbClr val="EE3824"/>
              </a:solidFill>
              <a:ea typeface="MS PGothic" pitchFamily="34" charset="-128"/>
            </a:endParaRPr>
          </a:p>
          <a:p>
            <a:pPr>
              <a:defRPr/>
            </a:pPr>
            <a:r>
              <a:rPr lang="en-CA" sz="4400" baseline="30000" dirty="0" smtClean="0">
                <a:solidFill>
                  <a:srgbClr val="EE3824"/>
                </a:solidFill>
                <a:ea typeface="MS PGothic" pitchFamily="34" charset="-128"/>
              </a:rPr>
              <a:t>HVAC Health Management Service</a:t>
            </a: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3834" y="1556792"/>
            <a:ext cx="6840760" cy="51010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2"/>
          <p:cNvSpPr/>
          <p:nvPr/>
        </p:nvSpPr>
        <p:spPr bwMode="auto">
          <a:xfrm>
            <a:off x="683568" y="5373216"/>
            <a:ext cx="576064" cy="1284660"/>
          </a:xfrm>
          <a:prstGeom prst="rect">
            <a:avLst/>
          </a:prstGeom>
          <a:solidFill>
            <a:schemeClr val="bg1"/>
          </a:solidFill>
          <a:ln>
            <a:noFill/>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Pct val="85000"/>
              <a:buFontTx/>
              <a:buNone/>
              <a:tabLst/>
            </a:pPr>
            <a:endParaRPr kumimoji="0" lang="en-CA" sz="1400" b="0" i="0" u="none" strike="noStrike" cap="none" normalizeH="0" baseline="0">
              <a:ln>
                <a:noFill/>
              </a:ln>
              <a:solidFill>
                <a:srgbClr val="1C1C1C"/>
              </a:solidFill>
              <a:effectLst/>
              <a:latin typeface="Lucida Sans" charset="0"/>
              <a:ea typeface="ＭＳ Ｐゴシック" charset="0"/>
              <a:cs typeface="Arial" charset="0"/>
            </a:endParaRPr>
          </a:p>
        </p:txBody>
      </p:sp>
    </p:spTree>
    <p:extLst>
      <p:ext uri="{BB962C8B-B14F-4D97-AF65-F5344CB8AC3E}">
        <p14:creationId xmlns:p14="http://schemas.microsoft.com/office/powerpoint/2010/main" val="225181785"/>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pPr>
              <a:defRPr/>
            </a:pPr>
            <a:r>
              <a:rPr lang="en-CA" dirty="0" smtClean="0">
                <a:ea typeface="MS PGothic" pitchFamily="34" charset="-128"/>
              </a:rPr>
              <a:t>ECO*PULSE</a:t>
            </a:r>
            <a:r>
              <a:rPr lang="en-CA" sz="1600" baseline="60000" dirty="0">
                <a:ea typeface="MS PGothic" pitchFamily="34" charset="-128"/>
              </a:rPr>
              <a:t>TM</a:t>
            </a:r>
            <a:r>
              <a:rPr lang="en-CA" dirty="0" smtClean="0">
                <a:ea typeface="MS PGothic" pitchFamily="34" charset="-128"/>
              </a:rPr>
              <a:t>  HVAC Health Service</a:t>
            </a:r>
            <a:br>
              <a:rPr lang="en-CA" dirty="0" smtClean="0">
                <a:ea typeface="MS PGothic" pitchFamily="34" charset="-128"/>
              </a:rPr>
            </a:br>
            <a:r>
              <a:rPr lang="en-CA" dirty="0" smtClean="0">
                <a:ea typeface="MS PGothic" pitchFamily="34" charset="-128"/>
              </a:rPr>
              <a:t>Essentially …</a:t>
            </a:r>
            <a:endParaRPr lang="en-CA" dirty="0" smtClean="0">
              <a:solidFill>
                <a:srgbClr val="0070C0"/>
              </a:solidFill>
              <a:ea typeface="MS PGothic" pitchFamily="34" charset="-128"/>
            </a:endParaRPr>
          </a:p>
        </p:txBody>
      </p:sp>
      <p:sp>
        <p:nvSpPr>
          <p:cNvPr id="3" name="Rectangle 2"/>
          <p:cNvSpPr/>
          <p:nvPr/>
        </p:nvSpPr>
        <p:spPr>
          <a:xfrm>
            <a:off x="303946" y="1640994"/>
            <a:ext cx="3187933" cy="707886"/>
          </a:xfrm>
          <a:prstGeom prst="rect">
            <a:avLst/>
          </a:prstGeom>
        </p:spPr>
        <p:txBody>
          <a:bodyPr wrap="square">
            <a:spAutoFit/>
          </a:bodyPr>
          <a:lstStyle/>
          <a:p>
            <a:r>
              <a:rPr lang="en-CA" sz="2000" b="1" dirty="0">
                <a:solidFill>
                  <a:srgbClr val="00B0F0"/>
                </a:solidFill>
              </a:rPr>
              <a:t>A subscription based service </a:t>
            </a:r>
            <a:r>
              <a:rPr lang="en-CA" sz="2000" b="1" dirty="0" smtClean="0">
                <a:solidFill>
                  <a:srgbClr val="00B0F0"/>
                </a:solidFill>
              </a:rPr>
              <a:t>providing;</a:t>
            </a:r>
            <a:endParaRPr lang="en-CA" sz="2000" b="1" dirty="0">
              <a:solidFill>
                <a:srgbClr val="00B0F0"/>
              </a:solidFill>
            </a:endParaRP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3906" y="2643558"/>
            <a:ext cx="8105775" cy="28670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5" descr="D:\documents\Events\Engineering Visit\2013 June\Presentations\images\Peter\signs.gi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228183" y="1196753"/>
            <a:ext cx="2198123" cy="13171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458283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074"/>
                                        </p:tgtEl>
                                        <p:attrNameLst>
                                          <p:attrName>style.visibility</p:attrName>
                                        </p:attrNameLst>
                                      </p:cBhvr>
                                      <p:to>
                                        <p:strVal val="visible"/>
                                      </p:to>
                                    </p:set>
                                    <p:animEffect transition="in" filter="fade">
                                      <p:cBhvr>
                                        <p:cTn id="17" dur="5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pPr>
              <a:defRPr/>
            </a:pPr>
            <a:r>
              <a:rPr lang="en-CA" dirty="0" smtClean="0">
                <a:ea typeface="MS PGothic" pitchFamily="34" charset="-128"/>
              </a:rPr>
              <a:t>ECO*PULSE</a:t>
            </a:r>
            <a:r>
              <a:rPr lang="en-CA" sz="1600" baseline="60000" dirty="0">
                <a:ea typeface="MS PGothic" pitchFamily="34" charset="-128"/>
              </a:rPr>
              <a:t>TM</a:t>
            </a:r>
            <a:r>
              <a:rPr lang="en-CA" dirty="0" smtClean="0">
                <a:ea typeface="MS PGothic" pitchFamily="34" charset="-128"/>
              </a:rPr>
              <a:t>  HVAC Health Service</a:t>
            </a:r>
            <a:br>
              <a:rPr lang="en-CA" dirty="0" smtClean="0">
                <a:ea typeface="MS PGothic" pitchFamily="34" charset="-128"/>
              </a:rPr>
            </a:br>
            <a:r>
              <a:rPr lang="en-CA" dirty="0" smtClean="0">
                <a:ea typeface="MS PGothic" pitchFamily="34" charset="-128"/>
              </a:rPr>
              <a:t>Why customers are interested?</a:t>
            </a:r>
            <a:endParaRPr lang="en-CA" dirty="0" smtClean="0">
              <a:solidFill>
                <a:srgbClr val="0070C0"/>
              </a:solidFill>
              <a:ea typeface="MS PGothic" pitchFamily="34" charset="-128"/>
            </a:endParaRPr>
          </a:p>
        </p:txBody>
      </p:sp>
      <p:sp>
        <p:nvSpPr>
          <p:cNvPr id="4099" name="Content Placeholder 2"/>
          <p:cNvSpPr>
            <a:spLocks noGrp="1"/>
          </p:cNvSpPr>
          <p:nvPr>
            <p:ph sz="half" idx="1"/>
          </p:nvPr>
        </p:nvSpPr>
        <p:spPr>
          <a:xfrm>
            <a:off x="0" y="2348880"/>
            <a:ext cx="5220072" cy="3954280"/>
          </a:xfrm>
        </p:spPr>
        <p:txBody>
          <a:bodyPr/>
          <a:lstStyle/>
          <a:p>
            <a:pPr marL="285750" lvl="1" indent="0" eaLnBrk="1" hangingPunct="1">
              <a:buNone/>
              <a:defRPr/>
            </a:pPr>
            <a:endParaRPr lang="en-CA" sz="2000" dirty="0" smtClean="0">
              <a:ea typeface="MS PGothic" pitchFamily="34" charset="-128"/>
            </a:endParaRPr>
          </a:p>
          <a:p>
            <a:pPr lvl="1" eaLnBrk="1" hangingPunct="1">
              <a:buFont typeface="Arial" panose="020B0604020202020204" pitchFamily="34" charset="0"/>
              <a:buChar char="•"/>
              <a:defRPr/>
            </a:pPr>
            <a:r>
              <a:rPr lang="en-CA" sz="2000" dirty="0" smtClean="0">
                <a:ea typeface="MS PGothic" pitchFamily="34" charset="-128"/>
              </a:rPr>
              <a:t>Every hour of operation with a system abnormality will cost;</a:t>
            </a:r>
          </a:p>
          <a:p>
            <a:pPr lvl="2" eaLnBrk="1" hangingPunct="1">
              <a:buFont typeface="Arial" panose="020B0604020202020204" pitchFamily="34" charset="0"/>
              <a:buChar char="•"/>
              <a:defRPr/>
            </a:pPr>
            <a:r>
              <a:rPr lang="en-CA" sz="1600" b="1" dirty="0" smtClean="0">
                <a:solidFill>
                  <a:srgbClr val="FF0000"/>
                </a:solidFill>
                <a:ea typeface="MS PGothic" pitchFamily="34" charset="-128"/>
              </a:rPr>
              <a:t>Energy</a:t>
            </a:r>
          </a:p>
          <a:p>
            <a:pPr lvl="2" eaLnBrk="1" hangingPunct="1">
              <a:buFont typeface="Arial" panose="020B0604020202020204" pitchFamily="34" charset="0"/>
              <a:buChar char="•"/>
              <a:defRPr/>
            </a:pPr>
            <a:r>
              <a:rPr lang="en-CA" sz="1600" b="1" dirty="0" smtClean="0">
                <a:solidFill>
                  <a:srgbClr val="FF0000"/>
                </a:solidFill>
                <a:ea typeface="MS PGothic" pitchFamily="34" charset="-128"/>
              </a:rPr>
              <a:t>Carbon emissions</a:t>
            </a:r>
          </a:p>
          <a:p>
            <a:pPr lvl="2" eaLnBrk="1" hangingPunct="1">
              <a:buFont typeface="Arial" panose="020B0604020202020204" pitchFamily="34" charset="0"/>
              <a:buChar char="•"/>
              <a:defRPr/>
            </a:pPr>
            <a:r>
              <a:rPr lang="en-CA" sz="1600" b="1" dirty="0" smtClean="0">
                <a:solidFill>
                  <a:srgbClr val="FF0000"/>
                </a:solidFill>
                <a:ea typeface="MS PGothic" pitchFamily="34" charset="-128"/>
              </a:rPr>
              <a:t>LEED certification</a:t>
            </a:r>
          </a:p>
          <a:p>
            <a:pPr lvl="2" eaLnBrk="1" hangingPunct="1">
              <a:buFont typeface="Wingdings" panose="05000000000000000000" pitchFamily="2" charset="2"/>
              <a:buChar char="Ø"/>
              <a:defRPr/>
            </a:pPr>
            <a:endParaRPr lang="en-CA" sz="1600" b="1" dirty="0" smtClean="0">
              <a:solidFill>
                <a:srgbClr val="FF0000"/>
              </a:solidFill>
              <a:ea typeface="MS PGothic" pitchFamily="34" charset="-128"/>
            </a:endParaRPr>
          </a:p>
          <a:p>
            <a:pPr lvl="1" eaLnBrk="1" hangingPunct="1">
              <a:buFont typeface="Arial" panose="020B0604020202020204" pitchFamily="34" charset="0"/>
              <a:buChar char="•"/>
              <a:defRPr/>
            </a:pPr>
            <a:r>
              <a:rPr lang="en-CA" sz="2000" dirty="0" smtClean="0">
                <a:ea typeface="MS PGothic" pitchFamily="34" charset="-128"/>
              </a:rPr>
              <a:t>At most times the plant is part loaded and the weather rarely remains constant</a:t>
            </a:r>
          </a:p>
          <a:p>
            <a:pPr lvl="2" eaLnBrk="1" hangingPunct="1">
              <a:buFont typeface="Arial" panose="020B0604020202020204" pitchFamily="34" charset="0"/>
              <a:buChar char="•"/>
              <a:defRPr/>
            </a:pPr>
            <a:r>
              <a:rPr lang="en-CA" sz="1600" b="1" dirty="0" smtClean="0">
                <a:solidFill>
                  <a:srgbClr val="FF0000"/>
                </a:solidFill>
                <a:ea typeface="MS PGothic" pitchFamily="34" charset="-128"/>
              </a:rPr>
              <a:t>Millions of conditions</a:t>
            </a:r>
          </a:p>
          <a:p>
            <a:pPr lvl="2" eaLnBrk="1" hangingPunct="1">
              <a:buFont typeface="Arial" panose="020B0604020202020204" pitchFamily="34" charset="0"/>
              <a:buChar char="•"/>
              <a:defRPr/>
            </a:pPr>
            <a:r>
              <a:rPr lang="en-CA" sz="1600" b="1" dirty="0" smtClean="0">
                <a:solidFill>
                  <a:srgbClr val="FF0000"/>
                </a:solidFill>
                <a:ea typeface="MS PGothic" pitchFamily="34" charset="-128"/>
              </a:rPr>
              <a:t>Rapidly changing</a:t>
            </a:r>
          </a:p>
          <a:p>
            <a:pPr lvl="2" eaLnBrk="1" hangingPunct="1">
              <a:buFont typeface="Arial" panose="020B0604020202020204" pitchFamily="34" charset="0"/>
              <a:buChar char="•"/>
              <a:defRPr/>
            </a:pPr>
            <a:r>
              <a:rPr lang="en-CA" sz="1600" b="1" dirty="0" smtClean="0">
                <a:solidFill>
                  <a:srgbClr val="FF0000"/>
                </a:solidFill>
                <a:ea typeface="MS PGothic" pitchFamily="34" charset="-128"/>
              </a:rPr>
              <a:t>Process needs automation</a:t>
            </a:r>
            <a:endParaRPr lang="en-CA" sz="1600" b="1" dirty="0">
              <a:solidFill>
                <a:srgbClr val="FF0000"/>
              </a:solidFill>
              <a:ea typeface="MS PGothic" pitchFamily="34" charset="-128"/>
            </a:endParaRPr>
          </a:p>
          <a:p>
            <a:pPr lvl="1" eaLnBrk="1" hangingPunct="1">
              <a:buFont typeface="Wingdings" panose="05000000000000000000" pitchFamily="2" charset="2"/>
              <a:buChar char="Ø"/>
              <a:defRPr/>
            </a:pPr>
            <a:endParaRPr lang="en-CA" sz="2000" b="1" dirty="0" smtClean="0">
              <a:solidFill>
                <a:srgbClr val="C00000"/>
              </a:solidFill>
              <a:ea typeface="MS PGothic" pitchFamily="34" charset="-128"/>
            </a:endParaRPr>
          </a:p>
          <a:p>
            <a:pPr lvl="1" eaLnBrk="1" hangingPunct="1">
              <a:buFont typeface="Wingdings" panose="05000000000000000000" pitchFamily="2" charset="2"/>
              <a:buChar char="Ø"/>
              <a:defRPr/>
            </a:pPr>
            <a:endParaRPr lang="en-CA" sz="2000" b="1" dirty="0" smtClean="0">
              <a:solidFill>
                <a:srgbClr val="C00000"/>
              </a:solidFill>
              <a:ea typeface="MS PGothic" pitchFamily="34" charset="-128"/>
            </a:endParaRPr>
          </a:p>
          <a:p>
            <a:pPr lvl="1" eaLnBrk="1" hangingPunct="1">
              <a:buFont typeface="Wingdings" panose="05000000000000000000" pitchFamily="2" charset="2"/>
              <a:buChar char="Ø"/>
              <a:defRPr/>
            </a:pPr>
            <a:endParaRPr lang="en-CA" sz="2000" b="1" dirty="0">
              <a:solidFill>
                <a:srgbClr val="C00000"/>
              </a:solidFill>
              <a:ea typeface="MS PGothic" pitchFamily="34" charset="-128"/>
            </a:endParaRPr>
          </a:p>
        </p:txBody>
      </p:sp>
      <p:sp>
        <p:nvSpPr>
          <p:cNvPr id="3" name="Rectangle 2"/>
          <p:cNvSpPr/>
          <p:nvPr/>
        </p:nvSpPr>
        <p:spPr>
          <a:xfrm>
            <a:off x="308301" y="1551565"/>
            <a:ext cx="5832649" cy="1015663"/>
          </a:xfrm>
          <a:prstGeom prst="rect">
            <a:avLst/>
          </a:prstGeom>
        </p:spPr>
        <p:txBody>
          <a:bodyPr wrap="square">
            <a:spAutoFit/>
          </a:bodyPr>
          <a:lstStyle/>
          <a:p>
            <a:r>
              <a:rPr lang="en-CA" sz="2000" b="1" dirty="0" smtClean="0">
                <a:solidFill>
                  <a:srgbClr val="00B0F0"/>
                </a:solidFill>
              </a:rPr>
              <a:t>Can an operator manually observe plant operation and detect minor performance issues?</a:t>
            </a:r>
            <a:endParaRPr lang="en-CA" sz="2000" b="1" dirty="0">
              <a:solidFill>
                <a:srgbClr val="00B0F0"/>
              </a:solidFill>
            </a:endParaRPr>
          </a:p>
        </p:txBody>
      </p:sp>
      <p:pic>
        <p:nvPicPr>
          <p:cNvPr id="1026" name="Picture 2" descr="D:\documents\Social Media\Assets\Images\DE Pumping Video\BuildingLoadWillChange.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38110" y="3973982"/>
            <a:ext cx="3375580" cy="1892946"/>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D:\documents\Social Media\Assets\Images\DE Pumping Video\BuildingSurroundings&amp;OccupancyChange.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38110" y="1957758"/>
            <a:ext cx="3375581" cy="19032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627021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099">
                                            <p:txEl>
                                              <p:pRg st="1" end="1"/>
                                            </p:txEl>
                                          </p:spTgt>
                                        </p:tgtEl>
                                        <p:attrNameLst>
                                          <p:attrName>style.visibility</p:attrName>
                                        </p:attrNameLst>
                                      </p:cBhvr>
                                      <p:to>
                                        <p:strVal val="visible"/>
                                      </p:to>
                                    </p:set>
                                    <p:animEffect transition="in" filter="fade">
                                      <p:cBhvr>
                                        <p:cTn id="7" dur="500"/>
                                        <p:tgtEl>
                                          <p:spTgt spid="409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099">
                                            <p:txEl>
                                              <p:pRg st="2" end="2"/>
                                            </p:txEl>
                                          </p:spTgt>
                                        </p:tgtEl>
                                        <p:attrNameLst>
                                          <p:attrName>style.visibility</p:attrName>
                                        </p:attrNameLst>
                                      </p:cBhvr>
                                      <p:to>
                                        <p:strVal val="visible"/>
                                      </p:to>
                                    </p:set>
                                    <p:animEffect transition="in" filter="fade">
                                      <p:cBhvr>
                                        <p:cTn id="12" dur="500"/>
                                        <p:tgtEl>
                                          <p:spTgt spid="4099">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099">
                                            <p:txEl>
                                              <p:pRg st="3" end="3"/>
                                            </p:txEl>
                                          </p:spTgt>
                                        </p:tgtEl>
                                        <p:attrNameLst>
                                          <p:attrName>style.visibility</p:attrName>
                                        </p:attrNameLst>
                                      </p:cBhvr>
                                      <p:to>
                                        <p:strVal val="visible"/>
                                      </p:to>
                                    </p:set>
                                    <p:animEffect transition="in" filter="fade">
                                      <p:cBhvr>
                                        <p:cTn id="17" dur="500"/>
                                        <p:tgtEl>
                                          <p:spTgt spid="4099">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099">
                                            <p:txEl>
                                              <p:pRg st="4" end="4"/>
                                            </p:txEl>
                                          </p:spTgt>
                                        </p:tgtEl>
                                        <p:attrNameLst>
                                          <p:attrName>style.visibility</p:attrName>
                                        </p:attrNameLst>
                                      </p:cBhvr>
                                      <p:to>
                                        <p:strVal val="visible"/>
                                      </p:to>
                                    </p:set>
                                    <p:animEffect transition="in" filter="fade">
                                      <p:cBhvr>
                                        <p:cTn id="22" dur="500"/>
                                        <p:tgtEl>
                                          <p:spTgt spid="4099">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099">
                                            <p:txEl>
                                              <p:pRg st="6" end="6"/>
                                            </p:txEl>
                                          </p:spTgt>
                                        </p:tgtEl>
                                        <p:attrNameLst>
                                          <p:attrName>style.visibility</p:attrName>
                                        </p:attrNameLst>
                                      </p:cBhvr>
                                      <p:to>
                                        <p:strVal val="visible"/>
                                      </p:to>
                                    </p:set>
                                    <p:animEffect transition="in" filter="fade">
                                      <p:cBhvr>
                                        <p:cTn id="27" dur="500"/>
                                        <p:tgtEl>
                                          <p:spTgt spid="4099">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4099">
                                            <p:txEl>
                                              <p:pRg st="7" end="7"/>
                                            </p:txEl>
                                          </p:spTgt>
                                        </p:tgtEl>
                                        <p:attrNameLst>
                                          <p:attrName>style.visibility</p:attrName>
                                        </p:attrNameLst>
                                      </p:cBhvr>
                                      <p:to>
                                        <p:strVal val="visible"/>
                                      </p:to>
                                    </p:set>
                                    <p:animEffect transition="in" filter="fade">
                                      <p:cBhvr>
                                        <p:cTn id="32" dur="500"/>
                                        <p:tgtEl>
                                          <p:spTgt spid="4099">
                                            <p:txEl>
                                              <p:pRg st="7" end="7"/>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4099">
                                            <p:txEl>
                                              <p:pRg st="8" end="8"/>
                                            </p:txEl>
                                          </p:spTgt>
                                        </p:tgtEl>
                                        <p:attrNameLst>
                                          <p:attrName>style.visibility</p:attrName>
                                        </p:attrNameLst>
                                      </p:cBhvr>
                                      <p:to>
                                        <p:strVal val="visible"/>
                                      </p:to>
                                    </p:set>
                                    <p:animEffect transition="in" filter="fade">
                                      <p:cBhvr>
                                        <p:cTn id="37" dur="500"/>
                                        <p:tgtEl>
                                          <p:spTgt spid="4099">
                                            <p:txEl>
                                              <p:pRg st="8" end="8"/>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4099">
                                            <p:txEl>
                                              <p:pRg st="9" end="9"/>
                                            </p:txEl>
                                          </p:spTgt>
                                        </p:tgtEl>
                                        <p:attrNameLst>
                                          <p:attrName>style.visibility</p:attrName>
                                        </p:attrNameLst>
                                      </p:cBhvr>
                                      <p:to>
                                        <p:strVal val="visible"/>
                                      </p:to>
                                    </p:set>
                                    <p:animEffect transition="in" filter="fade">
                                      <p:cBhvr>
                                        <p:cTn id="42" dur="500"/>
                                        <p:tgtEl>
                                          <p:spTgt spid="4099">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322263" y="696913"/>
            <a:ext cx="8575752" cy="835025"/>
          </a:xfrm>
        </p:spPr>
        <p:txBody>
          <a:bodyPr/>
          <a:lstStyle/>
          <a:p>
            <a:r>
              <a:rPr lang="en-US" altLang="en-US" dirty="0" smtClean="0"/>
              <a:t>IPS4000 – Temperature Sensing &amp; Valve Control Capability (energy transfer station for tall building)</a:t>
            </a:r>
            <a:endParaRPr lang="en-IN" altLang="en-US" dirty="0" smtClean="0"/>
          </a:p>
        </p:txBody>
      </p:sp>
      <p:sp>
        <p:nvSpPr>
          <p:cNvPr id="4" name="Rectangle 3"/>
          <p:cNvSpPr/>
          <p:nvPr/>
        </p:nvSpPr>
        <p:spPr>
          <a:xfrm>
            <a:off x="5938109" y="2062163"/>
            <a:ext cx="2599466" cy="1569660"/>
          </a:xfrm>
          <a:prstGeom prst="rect">
            <a:avLst/>
          </a:prstGeom>
        </p:spPr>
        <p:txBody>
          <a:bodyPr wrap="square">
            <a:spAutoFit/>
          </a:bodyPr>
          <a:lstStyle/>
          <a:p>
            <a:pPr algn="just">
              <a:defRPr/>
            </a:pPr>
            <a:r>
              <a:rPr lang="en-US" sz="1600" b="1" dirty="0">
                <a:latin typeface="+mj-lt"/>
              </a:rPr>
              <a:t>A PID loop logic with an input (the Temperature) and an Output (the signal to open or close the valve).</a:t>
            </a:r>
            <a:endParaRPr lang="en-IN" sz="1600" b="1" dirty="0">
              <a:latin typeface="+mj-lt"/>
            </a:endParaRPr>
          </a:p>
        </p:txBody>
      </p:sp>
      <p:sp>
        <p:nvSpPr>
          <p:cNvPr id="5" name="Rectangle 4"/>
          <p:cNvSpPr/>
          <p:nvPr/>
        </p:nvSpPr>
        <p:spPr>
          <a:xfrm>
            <a:off x="5947634" y="3631823"/>
            <a:ext cx="2580415" cy="2462213"/>
          </a:xfrm>
          <a:prstGeom prst="rect">
            <a:avLst/>
          </a:prstGeom>
        </p:spPr>
        <p:txBody>
          <a:bodyPr wrap="square">
            <a:spAutoFit/>
          </a:bodyPr>
          <a:lstStyle/>
          <a:p>
            <a:pPr>
              <a:defRPr/>
            </a:pPr>
            <a:r>
              <a:rPr lang="en-US" sz="1400" b="1" dirty="0">
                <a:latin typeface="+mj-lt"/>
              </a:rPr>
              <a:t>Scenario 1</a:t>
            </a:r>
          </a:p>
          <a:p>
            <a:pPr>
              <a:defRPr/>
            </a:pPr>
            <a:r>
              <a:rPr lang="en-US" sz="1400" dirty="0">
                <a:latin typeface="+mj-lt"/>
              </a:rPr>
              <a:t>When the building is high and needs a 2</a:t>
            </a:r>
            <a:r>
              <a:rPr lang="en-US" sz="1400" baseline="30000" dirty="0">
                <a:latin typeface="+mj-lt"/>
              </a:rPr>
              <a:t>nd</a:t>
            </a:r>
            <a:r>
              <a:rPr lang="en-US" sz="1400" dirty="0">
                <a:latin typeface="+mj-lt"/>
              </a:rPr>
              <a:t> loop with sets of pumps on top of a 1</a:t>
            </a:r>
            <a:r>
              <a:rPr lang="en-US" sz="1400" baseline="30000" dirty="0">
                <a:latin typeface="+mj-lt"/>
              </a:rPr>
              <a:t>st</a:t>
            </a:r>
            <a:r>
              <a:rPr lang="en-US" sz="1400" dirty="0">
                <a:latin typeface="+mj-lt"/>
              </a:rPr>
              <a:t> loop (to reach the top of the building), then the Temperature sensor T1 sends a signal through the PID to open the valve of the 1</a:t>
            </a:r>
            <a:r>
              <a:rPr lang="en-US" sz="1400" baseline="30000" dirty="0">
                <a:latin typeface="+mj-lt"/>
              </a:rPr>
              <a:t>st</a:t>
            </a:r>
            <a:r>
              <a:rPr lang="en-US" sz="1400" dirty="0">
                <a:latin typeface="+mj-lt"/>
              </a:rPr>
              <a:t> loop to get more cooling exchange</a:t>
            </a:r>
            <a:endParaRPr lang="en-IN" sz="1400" dirty="0">
              <a:latin typeface="+mj-lt"/>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195" y="1835205"/>
            <a:ext cx="4553700" cy="4910853"/>
          </a:xfrm>
          <a:prstGeom prst="rect">
            <a:avLst/>
          </a:prstGeom>
        </p:spPr>
      </p:pic>
    </p:spTree>
    <p:extLst>
      <p:ext uri="{BB962C8B-B14F-4D97-AF65-F5344CB8AC3E}">
        <p14:creationId xmlns:p14="http://schemas.microsoft.com/office/powerpoint/2010/main" val="2919223400"/>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712566"/>
            <a:ext cx="8196262" cy="835025"/>
          </a:xfrm>
        </p:spPr>
        <p:txBody>
          <a:bodyPr/>
          <a:lstStyle/>
          <a:p>
            <a:r>
              <a:rPr lang="en-CA" dirty="0" smtClean="0"/>
              <a:t>ECO*PULSE</a:t>
            </a:r>
            <a:r>
              <a:rPr lang="en-CA" sz="1600" baseline="60000" dirty="0">
                <a:ea typeface="MS PGothic" pitchFamily="34" charset="-128"/>
              </a:rPr>
              <a:t>TM</a:t>
            </a:r>
            <a:r>
              <a:rPr lang="en-CA" dirty="0" smtClean="0"/>
              <a:t> </a:t>
            </a:r>
            <a:br>
              <a:rPr lang="en-CA" dirty="0" smtClean="0"/>
            </a:br>
            <a:r>
              <a:rPr lang="en-CA" dirty="0" smtClean="0"/>
              <a:t>Standard on Armstrong plant automation</a:t>
            </a:r>
            <a:endParaRPr lang="en-CA" dirty="0"/>
          </a:p>
        </p:txBody>
      </p:sp>
      <p:sp>
        <p:nvSpPr>
          <p:cNvPr id="5" name="Rectangle 4"/>
          <p:cNvSpPr/>
          <p:nvPr/>
        </p:nvSpPr>
        <p:spPr>
          <a:xfrm>
            <a:off x="395536" y="1857018"/>
            <a:ext cx="1512168" cy="707886"/>
          </a:xfrm>
          <a:prstGeom prst="rect">
            <a:avLst/>
          </a:prstGeom>
        </p:spPr>
        <p:txBody>
          <a:bodyPr wrap="square">
            <a:spAutoFit/>
          </a:bodyPr>
          <a:lstStyle/>
          <a:p>
            <a:pPr defTabSz="1371600"/>
            <a:r>
              <a:rPr lang="en-CA" sz="2000" b="1" dirty="0" smtClean="0">
                <a:solidFill>
                  <a:srgbClr val="00B0F0"/>
                </a:solidFill>
              </a:rPr>
              <a:t>IPC 11550 </a:t>
            </a:r>
          </a:p>
          <a:p>
            <a:pPr defTabSz="1371600"/>
            <a:r>
              <a:rPr lang="en-CA" sz="2000" b="1" dirty="0" smtClean="0">
                <a:solidFill>
                  <a:srgbClr val="00B0F0"/>
                </a:solidFill>
              </a:rPr>
              <a:t>Included</a:t>
            </a:r>
            <a:endParaRPr lang="en-CA" sz="2000" b="1" dirty="0">
              <a:solidFill>
                <a:srgbClr val="00B0F0"/>
              </a:solidFill>
            </a:endParaRP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50365" y="2566357"/>
            <a:ext cx="2040374" cy="30948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7544" y="2780928"/>
            <a:ext cx="2394609" cy="3322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pic>
      <p:pic>
        <p:nvPicPr>
          <p:cNvPr id="3" name="Picture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598037" y="2852936"/>
            <a:ext cx="2191025" cy="2592288"/>
          </a:xfrm>
          <a:prstGeom prst="rect">
            <a:avLst/>
          </a:prstGeom>
        </p:spPr>
      </p:pic>
      <p:sp>
        <p:nvSpPr>
          <p:cNvPr id="12" name="Rectangle 11"/>
          <p:cNvSpPr/>
          <p:nvPr/>
        </p:nvSpPr>
        <p:spPr>
          <a:xfrm>
            <a:off x="3491880" y="1844824"/>
            <a:ext cx="1728192" cy="707886"/>
          </a:xfrm>
          <a:prstGeom prst="rect">
            <a:avLst/>
          </a:prstGeom>
        </p:spPr>
        <p:txBody>
          <a:bodyPr wrap="square">
            <a:spAutoFit/>
          </a:bodyPr>
          <a:lstStyle/>
          <a:p>
            <a:pPr defTabSz="1371600"/>
            <a:r>
              <a:rPr lang="en-CA" sz="2000" b="1" dirty="0" smtClean="0">
                <a:solidFill>
                  <a:srgbClr val="00B0F0"/>
                </a:solidFill>
              </a:rPr>
              <a:t>OPTI-VISOR </a:t>
            </a:r>
          </a:p>
          <a:p>
            <a:pPr defTabSz="1371600"/>
            <a:r>
              <a:rPr lang="en-CA" sz="2000" b="1" dirty="0" smtClean="0">
                <a:solidFill>
                  <a:srgbClr val="00B0F0"/>
                </a:solidFill>
              </a:rPr>
              <a:t>Included</a:t>
            </a:r>
            <a:endParaRPr lang="en-CA" sz="2000" b="1" dirty="0">
              <a:solidFill>
                <a:srgbClr val="00B0F0"/>
              </a:solidFill>
            </a:endParaRPr>
          </a:p>
        </p:txBody>
      </p:sp>
      <p:sp>
        <p:nvSpPr>
          <p:cNvPr id="13" name="Rectangle 12"/>
          <p:cNvSpPr/>
          <p:nvPr/>
        </p:nvSpPr>
        <p:spPr>
          <a:xfrm>
            <a:off x="6372200" y="1844824"/>
            <a:ext cx="1343991" cy="707886"/>
          </a:xfrm>
          <a:prstGeom prst="rect">
            <a:avLst/>
          </a:prstGeom>
        </p:spPr>
        <p:txBody>
          <a:bodyPr wrap="square">
            <a:spAutoFit/>
          </a:bodyPr>
          <a:lstStyle/>
          <a:p>
            <a:pPr defTabSz="1371600"/>
            <a:r>
              <a:rPr lang="en-CA" sz="2000" b="1" dirty="0" smtClean="0">
                <a:solidFill>
                  <a:srgbClr val="00B0F0"/>
                </a:solidFill>
              </a:rPr>
              <a:t>IPC 9521 </a:t>
            </a:r>
          </a:p>
          <a:p>
            <a:pPr defTabSz="1371600"/>
            <a:r>
              <a:rPr lang="en-CA" sz="2000" b="1" dirty="0" smtClean="0">
                <a:solidFill>
                  <a:srgbClr val="00B0F0"/>
                </a:solidFill>
              </a:rPr>
              <a:t>Optional</a:t>
            </a:r>
            <a:endParaRPr lang="en-CA" sz="2000" b="1" dirty="0">
              <a:solidFill>
                <a:srgbClr val="00B0F0"/>
              </a:solidFill>
            </a:endParaRPr>
          </a:p>
        </p:txBody>
      </p:sp>
    </p:spTree>
    <p:extLst>
      <p:ext uri="{BB962C8B-B14F-4D97-AF65-F5344CB8AC3E}">
        <p14:creationId xmlns:p14="http://schemas.microsoft.com/office/powerpoint/2010/main" val="3894945015"/>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3" name="Rectangle 3"/>
          <p:cNvSpPr>
            <a:spLocks noGrp="1" noChangeArrowheads="1"/>
          </p:cNvSpPr>
          <p:nvPr>
            <p:ph type="body" idx="1"/>
          </p:nvPr>
        </p:nvSpPr>
        <p:spPr>
          <a:xfrm>
            <a:off x="473075" y="1758950"/>
            <a:ext cx="5313363" cy="4552950"/>
          </a:xfrm>
        </p:spPr>
        <p:txBody>
          <a:bodyPr/>
          <a:lstStyle/>
          <a:p>
            <a:pPr marL="457200" indent="-457200" eaLnBrk="1" hangingPunct="1">
              <a:buFontTx/>
              <a:buAutoNum type="arabicPeriod"/>
              <a:defRPr/>
            </a:pPr>
            <a:r>
              <a:rPr lang="en-CA" dirty="0" smtClean="0"/>
              <a:t>Clear energy analysis (multiple decision makers)</a:t>
            </a:r>
          </a:p>
          <a:p>
            <a:pPr marL="457200" indent="-457200" eaLnBrk="1" hangingPunct="1">
              <a:buFontTx/>
              <a:buAutoNum type="arabicPeriod"/>
              <a:defRPr/>
            </a:pPr>
            <a:r>
              <a:rPr lang="en-CA" dirty="0" smtClean="0"/>
              <a:t>Strong project management</a:t>
            </a:r>
          </a:p>
          <a:p>
            <a:pPr marL="457200" indent="-457200" eaLnBrk="1" hangingPunct="1">
              <a:buFontTx/>
              <a:buAutoNum type="arabicPeriod"/>
              <a:defRPr/>
            </a:pPr>
            <a:r>
              <a:rPr lang="en-CA" dirty="0" smtClean="0"/>
              <a:t>Pre-test, field test, start-up, commission, and re-tune</a:t>
            </a:r>
          </a:p>
          <a:p>
            <a:pPr marL="457200" indent="-457200" eaLnBrk="1" hangingPunct="1">
              <a:buFontTx/>
              <a:buAutoNum type="arabicPeriod"/>
              <a:defRPr/>
            </a:pPr>
            <a:r>
              <a:rPr lang="en-CA" dirty="0" smtClean="0"/>
              <a:t>Strong site presence and project lead role</a:t>
            </a:r>
          </a:p>
          <a:p>
            <a:pPr marL="457200" indent="-457200" eaLnBrk="1" hangingPunct="1">
              <a:buFontTx/>
              <a:buAutoNum type="arabicPeriod"/>
              <a:defRPr/>
            </a:pPr>
            <a:r>
              <a:rPr lang="en-CA" dirty="0" smtClean="0"/>
              <a:t>Demonstrate and confirm performance commitment from the energy analysis</a:t>
            </a:r>
          </a:p>
          <a:p>
            <a:pPr marL="457200" indent="-457200" eaLnBrk="1" hangingPunct="1">
              <a:buFontTx/>
              <a:buAutoNum type="arabicPeriod"/>
              <a:defRPr/>
            </a:pPr>
            <a:r>
              <a:rPr lang="en-CA" dirty="0" smtClean="0"/>
              <a:t>Continued retraining of staff</a:t>
            </a:r>
          </a:p>
          <a:p>
            <a:pPr marL="457200" indent="-457200" eaLnBrk="1" hangingPunct="1">
              <a:buFontTx/>
              <a:buAutoNum type="arabicPeriod"/>
              <a:defRPr/>
            </a:pPr>
            <a:r>
              <a:rPr lang="en-CA" dirty="0" smtClean="0"/>
              <a:t>Enable their ability to confirm performance</a:t>
            </a:r>
          </a:p>
          <a:p>
            <a:pPr marL="457200" indent="-457200" eaLnBrk="1" hangingPunct="1">
              <a:buFontTx/>
              <a:buAutoNum type="arabicPeriod"/>
              <a:defRPr/>
            </a:pPr>
            <a:endParaRPr lang="en-CA" dirty="0" smtClean="0"/>
          </a:p>
          <a:p>
            <a:pPr eaLnBrk="1" hangingPunct="1">
              <a:buFontTx/>
              <a:buNone/>
              <a:defRPr/>
            </a:pPr>
            <a:endParaRPr lang="en-CA" dirty="0" smtClean="0"/>
          </a:p>
          <a:p>
            <a:pPr eaLnBrk="1" hangingPunct="1">
              <a:buFontTx/>
              <a:buNone/>
              <a:defRPr/>
            </a:pPr>
            <a:endParaRPr lang="en-CA" dirty="0" smtClean="0"/>
          </a:p>
          <a:p>
            <a:pPr eaLnBrk="1" hangingPunct="1">
              <a:buFontTx/>
              <a:buNone/>
              <a:defRPr/>
            </a:pPr>
            <a:endParaRPr lang="en-CA" dirty="0" smtClean="0"/>
          </a:p>
        </p:txBody>
      </p:sp>
      <p:sp>
        <p:nvSpPr>
          <p:cNvPr id="22531" name="Rectangle 2"/>
          <p:cNvSpPr>
            <a:spLocks noGrp="1" noChangeArrowheads="1"/>
          </p:cNvSpPr>
          <p:nvPr>
            <p:ph type="title"/>
          </p:nvPr>
        </p:nvSpPr>
        <p:spPr/>
        <p:txBody>
          <a:bodyPr/>
          <a:lstStyle/>
          <a:p>
            <a:pPr eaLnBrk="1" hangingPunct="1"/>
            <a:r>
              <a:rPr lang="en-CA" dirty="0" smtClean="0"/>
              <a:t>Plant Optimization: Market Expectations</a:t>
            </a:r>
            <a:br>
              <a:rPr lang="en-CA" dirty="0" smtClean="0"/>
            </a:br>
            <a:r>
              <a:rPr lang="en-CA" dirty="0" smtClean="0"/>
              <a:t>2008 – 2015   Learnings</a:t>
            </a:r>
          </a:p>
        </p:txBody>
      </p:sp>
      <p:pic>
        <p:nvPicPr>
          <p:cNvPr id="2253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21500" y="1531938"/>
            <a:ext cx="2222500" cy="4414837"/>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31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60821208"/>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Text Box 6"/>
          <p:cNvSpPr txBox="1">
            <a:spLocks noChangeArrowheads="1"/>
          </p:cNvSpPr>
          <p:nvPr/>
        </p:nvSpPr>
        <p:spPr bwMode="auto">
          <a:xfrm>
            <a:off x="5027613" y="2033588"/>
            <a:ext cx="3567112" cy="316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a:spAutoFit/>
          </a:bodyPr>
          <a:lstStyle>
            <a:lvl1pPr eaLnBrk="0" hangingPunct="0">
              <a:buChar char="•"/>
              <a:defRPr sz="2000">
                <a:solidFill>
                  <a:srgbClr val="1C1C1C"/>
                </a:solidFill>
                <a:latin typeface="Lucida Sans" pitchFamily="34" charset="0"/>
                <a:ea typeface="MS PGothic" pitchFamily="34" charset="-128"/>
                <a:cs typeface="Arial" charset="0"/>
              </a:defRPr>
            </a:lvl1pPr>
            <a:lvl2pPr marL="742950" indent="-285750" eaLnBrk="0" hangingPunct="0">
              <a:buChar char="•"/>
              <a:defRPr>
                <a:solidFill>
                  <a:srgbClr val="1C1C1C"/>
                </a:solidFill>
                <a:latin typeface="Lucida Sans" pitchFamily="34" charset="0"/>
                <a:ea typeface="MS PGothic" pitchFamily="34" charset="-128"/>
                <a:cs typeface="Arial" charset="0"/>
              </a:defRPr>
            </a:lvl2pPr>
            <a:lvl3pPr marL="1143000" indent="-228600" eaLnBrk="0" hangingPunct="0">
              <a:buChar char="•"/>
              <a:defRPr sz="1600">
                <a:solidFill>
                  <a:srgbClr val="1C1C1C"/>
                </a:solidFill>
                <a:latin typeface="Lucida Sans" pitchFamily="34" charset="0"/>
                <a:ea typeface="MS PGothic" pitchFamily="34" charset="-128"/>
                <a:cs typeface="Arial" charset="0"/>
              </a:defRPr>
            </a:lvl3pPr>
            <a:lvl4pPr marL="1600200" indent="-228600" eaLnBrk="0" hangingPunct="0">
              <a:buChar char="•"/>
              <a:defRPr sz="1600">
                <a:solidFill>
                  <a:srgbClr val="1C1C1C"/>
                </a:solidFill>
                <a:latin typeface="Lucida Sans" pitchFamily="34" charset="0"/>
                <a:ea typeface="MS PGothic" pitchFamily="34" charset="-128"/>
                <a:cs typeface="Arial" charset="0"/>
              </a:defRPr>
            </a:lvl4pPr>
            <a:lvl5pPr marL="2057400" indent="-228600" eaLnBrk="0" hangingPunct="0">
              <a:buChar char="•"/>
              <a:defRPr sz="1600">
                <a:solidFill>
                  <a:srgbClr val="1C1C1C"/>
                </a:solidFill>
                <a:latin typeface="Lucida Sans" pitchFamily="34" charset="0"/>
                <a:ea typeface="MS PGothic" pitchFamily="34" charset="-128"/>
                <a:cs typeface="Arial" charset="0"/>
              </a:defRPr>
            </a:lvl5pPr>
            <a:lvl6pPr marL="2514600" indent="-228600" eaLnBrk="0" fontAlgn="base" hangingPunct="0">
              <a:spcBef>
                <a:spcPct val="20000"/>
              </a:spcBef>
              <a:spcAft>
                <a:spcPct val="0"/>
              </a:spcAft>
              <a:buSzPct val="85000"/>
              <a:buChar char="•"/>
              <a:defRPr sz="1600">
                <a:solidFill>
                  <a:srgbClr val="1C1C1C"/>
                </a:solidFill>
                <a:latin typeface="Lucida Sans" pitchFamily="34" charset="0"/>
                <a:ea typeface="MS PGothic" pitchFamily="34" charset="-128"/>
                <a:cs typeface="Arial" charset="0"/>
              </a:defRPr>
            </a:lvl6pPr>
            <a:lvl7pPr marL="2971800" indent="-228600" eaLnBrk="0" fontAlgn="base" hangingPunct="0">
              <a:spcBef>
                <a:spcPct val="20000"/>
              </a:spcBef>
              <a:spcAft>
                <a:spcPct val="0"/>
              </a:spcAft>
              <a:buSzPct val="85000"/>
              <a:buChar char="•"/>
              <a:defRPr sz="1600">
                <a:solidFill>
                  <a:srgbClr val="1C1C1C"/>
                </a:solidFill>
                <a:latin typeface="Lucida Sans" pitchFamily="34" charset="0"/>
                <a:ea typeface="MS PGothic" pitchFamily="34" charset="-128"/>
                <a:cs typeface="Arial" charset="0"/>
              </a:defRPr>
            </a:lvl7pPr>
            <a:lvl8pPr marL="3429000" indent="-228600" eaLnBrk="0" fontAlgn="base" hangingPunct="0">
              <a:spcBef>
                <a:spcPct val="20000"/>
              </a:spcBef>
              <a:spcAft>
                <a:spcPct val="0"/>
              </a:spcAft>
              <a:buSzPct val="85000"/>
              <a:buChar char="•"/>
              <a:defRPr sz="1600">
                <a:solidFill>
                  <a:srgbClr val="1C1C1C"/>
                </a:solidFill>
                <a:latin typeface="Lucida Sans" pitchFamily="34" charset="0"/>
                <a:ea typeface="MS PGothic" pitchFamily="34" charset="-128"/>
                <a:cs typeface="Arial" charset="0"/>
              </a:defRPr>
            </a:lvl8pPr>
            <a:lvl9pPr marL="3886200" indent="-228600" eaLnBrk="0" fontAlgn="base" hangingPunct="0">
              <a:spcBef>
                <a:spcPct val="20000"/>
              </a:spcBef>
              <a:spcAft>
                <a:spcPct val="0"/>
              </a:spcAft>
              <a:buSzPct val="85000"/>
              <a:buChar char="•"/>
              <a:defRPr sz="1600">
                <a:solidFill>
                  <a:srgbClr val="1C1C1C"/>
                </a:solidFill>
                <a:latin typeface="Lucida Sans" pitchFamily="34" charset="0"/>
                <a:ea typeface="MS PGothic" pitchFamily="34" charset="-128"/>
                <a:cs typeface="Arial" charset="0"/>
              </a:defRPr>
            </a:lvl9pPr>
          </a:lstStyle>
          <a:p>
            <a:pPr eaLnBrk="1" hangingPunct="1">
              <a:buFontTx/>
              <a:buNone/>
            </a:pPr>
            <a:r>
              <a:rPr lang="en-US" altLang="en-US" sz="1800" b="1">
                <a:solidFill>
                  <a:schemeClr val="tx1"/>
                </a:solidFill>
              </a:rPr>
              <a:t>At Rapid City Hospital </a:t>
            </a:r>
          </a:p>
          <a:p>
            <a:pPr eaLnBrk="1" hangingPunct="1">
              <a:buFontTx/>
              <a:buNone/>
            </a:pPr>
            <a:endParaRPr lang="en-US" altLang="en-US" sz="3200" b="1">
              <a:solidFill>
                <a:schemeClr val="tx1"/>
              </a:solidFill>
            </a:endParaRPr>
          </a:p>
          <a:p>
            <a:pPr eaLnBrk="1" hangingPunct="1">
              <a:buFontTx/>
              <a:buNone/>
            </a:pPr>
            <a:r>
              <a:rPr lang="en-US" altLang="en-US" sz="3200" b="1">
                <a:solidFill>
                  <a:schemeClr val="tx1"/>
                </a:solidFill>
              </a:rPr>
              <a:t>Integrated plant controls </a:t>
            </a:r>
            <a:r>
              <a:rPr lang="en-US" altLang="en-US" sz="1800" b="1">
                <a:solidFill>
                  <a:schemeClr val="tx1"/>
                </a:solidFill>
              </a:rPr>
              <a:t>deliver:</a:t>
            </a:r>
          </a:p>
          <a:p>
            <a:pPr eaLnBrk="1" hangingPunct="1">
              <a:buFontTx/>
              <a:buNone/>
            </a:pPr>
            <a:endParaRPr lang="en-US" altLang="en-US" sz="1800" b="1">
              <a:solidFill>
                <a:schemeClr val="tx1"/>
              </a:solidFill>
            </a:endParaRPr>
          </a:p>
          <a:p>
            <a:pPr eaLnBrk="1" hangingPunct="1">
              <a:buFontTx/>
              <a:buNone/>
            </a:pPr>
            <a:endParaRPr lang="en-US" altLang="en-US" sz="1800" b="1">
              <a:solidFill>
                <a:schemeClr val="tx1"/>
              </a:solidFill>
            </a:endParaRPr>
          </a:p>
          <a:p>
            <a:pPr eaLnBrk="1" hangingPunct="1">
              <a:buFontTx/>
              <a:buNone/>
            </a:pPr>
            <a:r>
              <a:rPr lang="en-US" altLang="en-US" sz="1800" b="1">
                <a:solidFill>
                  <a:schemeClr val="tx1"/>
                </a:solidFill>
              </a:rPr>
              <a:t>On an annual basis </a:t>
            </a:r>
            <a:r>
              <a:rPr lang="en-US" altLang="en-US" sz="3200" b="1">
                <a:solidFill>
                  <a:srgbClr val="EE1A0D"/>
                </a:solidFill>
              </a:rPr>
              <a:t>35%</a:t>
            </a:r>
            <a:r>
              <a:rPr lang="en-US" altLang="en-US" sz="1800" b="1">
                <a:solidFill>
                  <a:schemeClr val="tx1"/>
                </a:solidFill>
              </a:rPr>
              <a:t> </a:t>
            </a:r>
            <a:br>
              <a:rPr lang="en-US" altLang="en-US" sz="1800" b="1">
                <a:solidFill>
                  <a:schemeClr val="tx1"/>
                </a:solidFill>
              </a:rPr>
            </a:br>
            <a:r>
              <a:rPr lang="en-US" altLang="en-US" sz="1800" b="1">
                <a:solidFill>
                  <a:schemeClr val="tx1"/>
                </a:solidFill>
              </a:rPr>
              <a:t>energy cost savings</a:t>
            </a:r>
          </a:p>
        </p:txBody>
      </p:sp>
      <p:pic>
        <p:nvPicPr>
          <p:cNvPr id="68611" name="Picture 5"/>
          <p:cNvPicPr>
            <a:picLocks noChangeAspect="1" noChangeArrowheads="1"/>
          </p:cNvPicPr>
          <p:nvPr/>
        </p:nvPicPr>
        <p:blipFill>
          <a:blip r:embed="rId3">
            <a:extLst>
              <a:ext uri="{28A0092B-C50C-407E-A947-70E740481C1C}">
                <a14:useLocalDpi xmlns:a14="http://schemas.microsoft.com/office/drawing/2010/main" val="0"/>
              </a:ext>
            </a:extLst>
          </a:blip>
          <a:srcRect l="9732" r="43312"/>
          <a:stretch>
            <a:fillRect/>
          </a:stretch>
        </p:blipFill>
        <p:spPr bwMode="auto">
          <a:xfrm>
            <a:off x="398463" y="1835150"/>
            <a:ext cx="4316412" cy="447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10"/>
          <p:cNvSpPr txBox="1">
            <a:spLocks noChangeArrowheads="1"/>
          </p:cNvSpPr>
          <p:nvPr/>
        </p:nvSpPr>
        <p:spPr bwMode="auto">
          <a:xfrm>
            <a:off x="296863" y="696913"/>
            <a:ext cx="7329487" cy="90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defRPr/>
            </a:pPr>
            <a:r>
              <a:rPr lang="en-US" sz="2400" b="1" dirty="0" smtClean="0">
                <a:solidFill>
                  <a:srgbClr val="EE1A0D"/>
                </a:solidFill>
              </a:rPr>
              <a:t>Design Envelope</a:t>
            </a:r>
          </a:p>
          <a:p>
            <a:pPr eaLnBrk="1" hangingPunct="1">
              <a:defRPr/>
            </a:pPr>
            <a:r>
              <a:rPr lang="en-US" sz="2000" b="1" dirty="0" smtClean="0">
                <a:solidFill>
                  <a:schemeClr val="bg1">
                    <a:lumMod val="50000"/>
                  </a:schemeClr>
                </a:solidFill>
              </a:rPr>
              <a:t>OPTI-VISOR™  |  New Construction</a:t>
            </a:r>
          </a:p>
        </p:txBody>
      </p:sp>
    </p:spTree>
    <p:extLst>
      <p:ext uri="{BB962C8B-B14F-4D97-AF65-F5344CB8AC3E}">
        <p14:creationId xmlns:p14="http://schemas.microsoft.com/office/powerpoint/2010/main" val="3790395911"/>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ext Box 6"/>
          <p:cNvSpPr txBox="1">
            <a:spLocks noChangeArrowheads="1"/>
          </p:cNvSpPr>
          <p:nvPr/>
        </p:nvSpPr>
        <p:spPr bwMode="auto">
          <a:xfrm>
            <a:off x="3962400" y="2379663"/>
            <a:ext cx="4935538" cy="3478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a:spAutoFit/>
          </a:bodyPr>
          <a:lstStyle>
            <a:lvl1pPr eaLnBrk="0" hangingPunct="0">
              <a:buChar char="•"/>
              <a:defRPr sz="2000">
                <a:solidFill>
                  <a:srgbClr val="1C1C1C"/>
                </a:solidFill>
                <a:latin typeface="Lucida Sans" pitchFamily="34" charset="0"/>
                <a:ea typeface="MS PGothic" pitchFamily="34" charset="-128"/>
                <a:cs typeface="Arial" charset="0"/>
              </a:defRPr>
            </a:lvl1pPr>
            <a:lvl2pPr marL="742950" indent="-285750" eaLnBrk="0" hangingPunct="0">
              <a:buChar char="•"/>
              <a:defRPr>
                <a:solidFill>
                  <a:srgbClr val="1C1C1C"/>
                </a:solidFill>
                <a:latin typeface="Lucida Sans" pitchFamily="34" charset="0"/>
                <a:ea typeface="MS PGothic" pitchFamily="34" charset="-128"/>
                <a:cs typeface="Arial" charset="0"/>
              </a:defRPr>
            </a:lvl2pPr>
            <a:lvl3pPr marL="1143000" indent="-228600" eaLnBrk="0" hangingPunct="0">
              <a:buChar char="•"/>
              <a:defRPr sz="1600">
                <a:solidFill>
                  <a:srgbClr val="1C1C1C"/>
                </a:solidFill>
                <a:latin typeface="Lucida Sans" pitchFamily="34" charset="0"/>
                <a:ea typeface="MS PGothic" pitchFamily="34" charset="-128"/>
                <a:cs typeface="Arial" charset="0"/>
              </a:defRPr>
            </a:lvl3pPr>
            <a:lvl4pPr marL="1600200" indent="-228600" eaLnBrk="0" hangingPunct="0">
              <a:buChar char="•"/>
              <a:defRPr sz="1600">
                <a:solidFill>
                  <a:srgbClr val="1C1C1C"/>
                </a:solidFill>
                <a:latin typeface="Lucida Sans" pitchFamily="34" charset="0"/>
                <a:ea typeface="MS PGothic" pitchFamily="34" charset="-128"/>
                <a:cs typeface="Arial" charset="0"/>
              </a:defRPr>
            </a:lvl4pPr>
            <a:lvl5pPr marL="2057400" indent="-228600" eaLnBrk="0" hangingPunct="0">
              <a:buChar char="•"/>
              <a:defRPr sz="1600">
                <a:solidFill>
                  <a:srgbClr val="1C1C1C"/>
                </a:solidFill>
                <a:latin typeface="Lucida Sans" pitchFamily="34" charset="0"/>
                <a:ea typeface="MS PGothic" pitchFamily="34" charset="-128"/>
                <a:cs typeface="Arial" charset="0"/>
              </a:defRPr>
            </a:lvl5pPr>
            <a:lvl6pPr marL="2514600" indent="-228600" eaLnBrk="0" fontAlgn="base" hangingPunct="0">
              <a:spcBef>
                <a:spcPct val="20000"/>
              </a:spcBef>
              <a:spcAft>
                <a:spcPct val="0"/>
              </a:spcAft>
              <a:buSzPct val="85000"/>
              <a:buChar char="•"/>
              <a:defRPr sz="1600">
                <a:solidFill>
                  <a:srgbClr val="1C1C1C"/>
                </a:solidFill>
                <a:latin typeface="Lucida Sans" pitchFamily="34" charset="0"/>
                <a:ea typeface="MS PGothic" pitchFamily="34" charset="-128"/>
                <a:cs typeface="Arial" charset="0"/>
              </a:defRPr>
            </a:lvl6pPr>
            <a:lvl7pPr marL="2971800" indent="-228600" eaLnBrk="0" fontAlgn="base" hangingPunct="0">
              <a:spcBef>
                <a:spcPct val="20000"/>
              </a:spcBef>
              <a:spcAft>
                <a:spcPct val="0"/>
              </a:spcAft>
              <a:buSzPct val="85000"/>
              <a:buChar char="•"/>
              <a:defRPr sz="1600">
                <a:solidFill>
                  <a:srgbClr val="1C1C1C"/>
                </a:solidFill>
                <a:latin typeface="Lucida Sans" pitchFamily="34" charset="0"/>
                <a:ea typeface="MS PGothic" pitchFamily="34" charset="-128"/>
                <a:cs typeface="Arial" charset="0"/>
              </a:defRPr>
            </a:lvl7pPr>
            <a:lvl8pPr marL="3429000" indent="-228600" eaLnBrk="0" fontAlgn="base" hangingPunct="0">
              <a:spcBef>
                <a:spcPct val="20000"/>
              </a:spcBef>
              <a:spcAft>
                <a:spcPct val="0"/>
              </a:spcAft>
              <a:buSzPct val="85000"/>
              <a:buChar char="•"/>
              <a:defRPr sz="1600">
                <a:solidFill>
                  <a:srgbClr val="1C1C1C"/>
                </a:solidFill>
                <a:latin typeface="Lucida Sans" pitchFamily="34" charset="0"/>
                <a:ea typeface="MS PGothic" pitchFamily="34" charset="-128"/>
                <a:cs typeface="Arial" charset="0"/>
              </a:defRPr>
            </a:lvl8pPr>
            <a:lvl9pPr marL="3886200" indent="-228600" eaLnBrk="0" fontAlgn="base" hangingPunct="0">
              <a:spcBef>
                <a:spcPct val="20000"/>
              </a:spcBef>
              <a:spcAft>
                <a:spcPct val="0"/>
              </a:spcAft>
              <a:buSzPct val="85000"/>
              <a:buChar char="•"/>
              <a:defRPr sz="1600">
                <a:solidFill>
                  <a:srgbClr val="1C1C1C"/>
                </a:solidFill>
                <a:latin typeface="Lucida Sans" pitchFamily="34" charset="0"/>
                <a:ea typeface="MS PGothic" pitchFamily="34" charset="-128"/>
                <a:cs typeface="Arial" charset="0"/>
              </a:defRPr>
            </a:lvl9pPr>
          </a:lstStyle>
          <a:p>
            <a:pPr eaLnBrk="1" hangingPunct="1">
              <a:buFontTx/>
              <a:buNone/>
            </a:pPr>
            <a:r>
              <a:rPr lang="en-US" altLang="en-US" sz="1800" b="1">
                <a:solidFill>
                  <a:schemeClr val="tx1"/>
                </a:solidFill>
              </a:rPr>
              <a:t>At</a:t>
            </a:r>
            <a:r>
              <a:rPr lang="en-US" altLang="en-US" sz="3200" b="1">
                <a:solidFill>
                  <a:schemeClr val="tx1"/>
                </a:solidFill>
              </a:rPr>
              <a:t> </a:t>
            </a:r>
            <a:r>
              <a:rPr lang="en-US" altLang="en-US" b="1">
                <a:solidFill>
                  <a:schemeClr val="tx1"/>
                </a:solidFill>
              </a:rPr>
              <a:t>Headquarters TN Integrated Plant Controls </a:t>
            </a:r>
            <a:r>
              <a:rPr lang="en-US" altLang="en-US" sz="1800" b="1">
                <a:solidFill>
                  <a:schemeClr val="tx1"/>
                </a:solidFill>
              </a:rPr>
              <a:t>Deliver:</a:t>
            </a:r>
          </a:p>
          <a:p>
            <a:pPr eaLnBrk="1" hangingPunct="1">
              <a:buFontTx/>
              <a:buNone/>
            </a:pPr>
            <a:endParaRPr lang="en-US" altLang="en-US" sz="1800" b="1">
              <a:solidFill>
                <a:schemeClr val="tx1"/>
              </a:solidFill>
            </a:endParaRPr>
          </a:p>
          <a:p>
            <a:pPr eaLnBrk="1" hangingPunct="1">
              <a:buFontTx/>
              <a:buNone/>
            </a:pPr>
            <a:endParaRPr lang="en-US" altLang="en-US" sz="1800" b="1">
              <a:solidFill>
                <a:schemeClr val="tx1"/>
              </a:solidFill>
            </a:endParaRPr>
          </a:p>
          <a:p>
            <a:pPr eaLnBrk="1" hangingPunct="1">
              <a:buFontTx/>
              <a:buNone/>
            </a:pPr>
            <a:r>
              <a:rPr lang="en-US" altLang="en-US" sz="1800" b="1">
                <a:solidFill>
                  <a:schemeClr val="tx1"/>
                </a:solidFill>
              </a:rPr>
              <a:t>On an annual basis </a:t>
            </a:r>
            <a:r>
              <a:rPr lang="en-US" altLang="en-US" sz="3200" b="1">
                <a:solidFill>
                  <a:srgbClr val="EE1A0D"/>
                </a:solidFill>
              </a:rPr>
              <a:t>33%</a:t>
            </a:r>
            <a:r>
              <a:rPr lang="en-US" altLang="en-US" sz="1800" b="1">
                <a:solidFill>
                  <a:schemeClr val="tx1"/>
                </a:solidFill>
              </a:rPr>
              <a:t> </a:t>
            </a:r>
            <a:br>
              <a:rPr lang="en-US" altLang="en-US" sz="1800" b="1">
                <a:solidFill>
                  <a:schemeClr val="tx1"/>
                </a:solidFill>
              </a:rPr>
            </a:br>
            <a:r>
              <a:rPr lang="en-US" altLang="en-US" sz="1800" b="1">
                <a:solidFill>
                  <a:schemeClr val="tx1"/>
                </a:solidFill>
              </a:rPr>
              <a:t>energy cost savings</a:t>
            </a:r>
          </a:p>
          <a:p>
            <a:pPr eaLnBrk="1" hangingPunct="1">
              <a:buFontTx/>
              <a:buNone/>
            </a:pPr>
            <a:endParaRPr lang="en-US" altLang="en-US" sz="1800" b="1">
              <a:solidFill>
                <a:schemeClr val="tx1"/>
              </a:solidFill>
            </a:endParaRPr>
          </a:p>
          <a:p>
            <a:pPr eaLnBrk="1" hangingPunct="1">
              <a:buFontTx/>
              <a:buNone/>
            </a:pPr>
            <a:endParaRPr lang="en-US" altLang="en-US" sz="1800" b="1">
              <a:solidFill>
                <a:schemeClr val="tx1"/>
              </a:solidFill>
            </a:endParaRPr>
          </a:p>
          <a:p>
            <a:pPr eaLnBrk="1" hangingPunct="1">
              <a:buFontTx/>
              <a:buNone/>
            </a:pPr>
            <a:endParaRPr lang="en-US" altLang="en-US" sz="3200" b="1">
              <a:solidFill>
                <a:schemeClr val="tx1"/>
              </a:solidFill>
            </a:endParaRPr>
          </a:p>
          <a:p>
            <a:pPr eaLnBrk="1" hangingPunct="1">
              <a:buFontTx/>
              <a:buNone/>
            </a:pPr>
            <a:endParaRPr lang="en-US" altLang="en-US" sz="1400">
              <a:solidFill>
                <a:schemeClr val="tx1"/>
              </a:solidFill>
            </a:endParaRPr>
          </a:p>
        </p:txBody>
      </p:sp>
      <p:pic>
        <p:nvPicPr>
          <p:cNvPr id="69635" name="Picture 4" descr="IMG_021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6088" y="1682750"/>
            <a:ext cx="3138487" cy="4705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10"/>
          <p:cNvSpPr txBox="1">
            <a:spLocks noChangeArrowheads="1"/>
          </p:cNvSpPr>
          <p:nvPr/>
        </p:nvSpPr>
        <p:spPr bwMode="auto">
          <a:xfrm>
            <a:off x="296863" y="696913"/>
            <a:ext cx="7329487" cy="90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defRPr/>
            </a:pPr>
            <a:r>
              <a:rPr lang="en-US" sz="2400" b="1" dirty="0" smtClean="0">
                <a:solidFill>
                  <a:srgbClr val="EE1A0D"/>
                </a:solidFill>
              </a:rPr>
              <a:t>Design Envelope</a:t>
            </a:r>
          </a:p>
          <a:p>
            <a:pPr eaLnBrk="1" hangingPunct="1">
              <a:defRPr/>
            </a:pPr>
            <a:r>
              <a:rPr lang="en-US" sz="2000" b="1" dirty="0" smtClean="0">
                <a:solidFill>
                  <a:schemeClr val="bg1">
                    <a:lumMod val="50000"/>
                  </a:schemeClr>
                </a:solidFill>
              </a:rPr>
              <a:t>IPC  |  New Construction</a:t>
            </a:r>
          </a:p>
        </p:txBody>
      </p:sp>
    </p:spTree>
    <p:extLst>
      <p:ext uri="{BB962C8B-B14F-4D97-AF65-F5344CB8AC3E}">
        <p14:creationId xmlns:p14="http://schemas.microsoft.com/office/powerpoint/2010/main" val="3389578991"/>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ext Box 6"/>
          <p:cNvSpPr txBox="1">
            <a:spLocks noChangeArrowheads="1"/>
          </p:cNvSpPr>
          <p:nvPr/>
        </p:nvSpPr>
        <p:spPr bwMode="auto">
          <a:xfrm>
            <a:off x="5557838" y="1617663"/>
            <a:ext cx="3340100" cy="4554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a:spAutoFit/>
          </a:bodyPr>
          <a:lstStyle>
            <a:lvl1pPr eaLnBrk="0" hangingPunct="0">
              <a:buChar char="•"/>
              <a:defRPr sz="2000">
                <a:solidFill>
                  <a:srgbClr val="1C1C1C"/>
                </a:solidFill>
                <a:latin typeface="Lucida Sans" pitchFamily="34" charset="0"/>
                <a:ea typeface="MS PGothic" pitchFamily="34" charset="-128"/>
                <a:cs typeface="Arial" charset="0"/>
              </a:defRPr>
            </a:lvl1pPr>
            <a:lvl2pPr marL="742950" indent="-285750" eaLnBrk="0" hangingPunct="0">
              <a:buChar char="•"/>
              <a:defRPr>
                <a:solidFill>
                  <a:srgbClr val="1C1C1C"/>
                </a:solidFill>
                <a:latin typeface="Lucida Sans" pitchFamily="34" charset="0"/>
                <a:ea typeface="MS PGothic" pitchFamily="34" charset="-128"/>
                <a:cs typeface="Arial" charset="0"/>
              </a:defRPr>
            </a:lvl2pPr>
            <a:lvl3pPr marL="1143000" indent="-228600" eaLnBrk="0" hangingPunct="0">
              <a:buChar char="•"/>
              <a:defRPr sz="1600">
                <a:solidFill>
                  <a:srgbClr val="1C1C1C"/>
                </a:solidFill>
                <a:latin typeface="Lucida Sans" pitchFamily="34" charset="0"/>
                <a:ea typeface="MS PGothic" pitchFamily="34" charset="-128"/>
                <a:cs typeface="Arial" charset="0"/>
              </a:defRPr>
            </a:lvl3pPr>
            <a:lvl4pPr marL="1600200" indent="-228600" eaLnBrk="0" hangingPunct="0">
              <a:buChar char="•"/>
              <a:defRPr sz="1600">
                <a:solidFill>
                  <a:srgbClr val="1C1C1C"/>
                </a:solidFill>
                <a:latin typeface="Lucida Sans" pitchFamily="34" charset="0"/>
                <a:ea typeface="MS PGothic" pitchFamily="34" charset="-128"/>
                <a:cs typeface="Arial" charset="0"/>
              </a:defRPr>
            </a:lvl4pPr>
            <a:lvl5pPr marL="2057400" indent="-228600" eaLnBrk="0" hangingPunct="0">
              <a:buChar char="•"/>
              <a:defRPr sz="1600">
                <a:solidFill>
                  <a:srgbClr val="1C1C1C"/>
                </a:solidFill>
                <a:latin typeface="Lucida Sans" pitchFamily="34" charset="0"/>
                <a:ea typeface="MS PGothic" pitchFamily="34" charset="-128"/>
                <a:cs typeface="Arial" charset="0"/>
              </a:defRPr>
            </a:lvl5pPr>
            <a:lvl6pPr marL="2514600" indent="-228600" eaLnBrk="0" fontAlgn="base" hangingPunct="0">
              <a:spcBef>
                <a:spcPct val="20000"/>
              </a:spcBef>
              <a:spcAft>
                <a:spcPct val="0"/>
              </a:spcAft>
              <a:buSzPct val="85000"/>
              <a:buChar char="•"/>
              <a:defRPr sz="1600">
                <a:solidFill>
                  <a:srgbClr val="1C1C1C"/>
                </a:solidFill>
                <a:latin typeface="Lucida Sans" pitchFamily="34" charset="0"/>
                <a:ea typeface="MS PGothic" pitchFamily="34" charset="-128"/>
                <a:cs typeface="Arial" charset="0"/>
              </a:defRPr>
            </a:lvl6pPr>
            <a:lvl7pPr marL="2971800" indent="-228600" eaLnBrk="0" fontAlgn="base" hangingPunct="0">
              <a:spcBef>
                <a:spcPct val="20000"/>
              </a:spcBef>
              <a:spcAft>
                <a:spcPct val="0"/>
              </a:spcAft>
              <a:buSzPct val="85000"/>
              <a:buChar char="•"/>
              <a:defRPr sz="1600">
                <a:solidFill>
                  <a:srgbClr val="1C1C1C"/>
                </a:solidFill>
                <a:latin typeface="Lucida Sans" pitchFamily="34" charset="0"/>
                <a:ea typeface="MS PGothic" pitchFamily="34" charset="-128"/>
                <a:cs typeface="Arial" charset="0"/>
              </a:defRPr>
            </a:lvl7pPr>
            <a:lvl8pPr marL="3429000" indent="-228600" eaLnBrk="0" fontAlgn="base" hangingPunct="0">
              <a:spcBef>
                <a:spcPct val="20000"/>
              </a:spcBef>
              <a:spcAft>
                <a:spcPct val="0"/>
              </a:spcAft>
              <a:buSzPct val="85000"/>
              <a:buChar char="•"/>
              <a:defRPr sz="1600">
                <a:solidFill>
                  <a:srgbClr val="1C1C1C"/>
                </a:solidFill>
                <a:latin typeface="Lucida Sans" pitchFamily="34" charset="0"/>
                <a:ea typeface="MS PGothic" pitchFamily="34" charset="-128"/>
                <a:cs typeface="Arial" charset="0"/>
              </a:defRPr>
            </a:lvl8pPr>
            <a:lvl9pPr marL="3886200" indent="-228600" eaLnBrk="0" fontAlgn="base" hangingPunct="0">
              <a:spcBef>
                <a:spcPct val="20000"/>
              </a:spcBef>
              <a:spcAft>
                <a:spcPct val="0"/>
              </a:spcAft>
              <a:buSzPct val="85000"/>
              <a:buChar char="•"/>
              <a:defRPr sz="1600">
                <a:solidFill>
                  <a:srgbClr val="1C1C1C"/>
                </a:solidFill>
                <a:latin typeface="Lucida Sans" pitchFamily="34" charset="0"/>
                <a:ea typeface="MS PGothic" pitchFamily="34" charset="-128"/>
                <a:cs typeface="Arial" charset="0"/>
              </a:defRPr>
            </a:lvl9pPr>
          </a:lstStyle>
          <a:p>
            <a:pPr eaLnBrk="1" hangingPunct="1">
              <a:buFontTx/>
              <a:buNone/>
            </a:pPr>
            <a:r>
              <a:rPr lang="en-US" altLang="en-US" sz="1800" b="1">
                <a:solidFill>
                  <a:schemeClr val="tx1"/>
                </a:solidFill>
              </a:rPr>
              <a:t>At</a:t>
            </a:r>
            <a:r>
              <a:rPr lang="en-US" altLang="en-US" sz="3200" b="1">
                <a:solidFill>
                  <a:schemeClr val="tx1"/>
                </a:solidFill>
              </a:rPr>
              <a:t> </a:t>
            </a:r>
            <a:r>
              <a:rPr lang="en-US" altLang="en-US" sz="2400" b="1">
                <a:solidFill>
                  <a:schemeClr val="tx1"/>
                </a:solidFill>
              </a:rPr>
              <a:t>Data Center (6000 TR) </a:t>
            </a:r>
          </a:p>
          <a:p>
            <a:pPr eaLnBrk="1" hangingPunct="1">
              <a:buFontTx/>
              <a:buNone/>
            </a:pPr>
            <a:endParaRPr lang="en-US" altLang="en-US" sz="2400" b="1">
              <a:solidFill>
                <a:schemeClr val="tx1"/>
              </a:solidFill>
            </a:endParaRPr>
          </a:p>
          <a:p>
            <a:pPr eaLnBrk="1" hangingPunct="1">
              <a:buFontTx/>
              <a:buNone/>
            </a:pPr>
            <a:r>
              <a:rPr lang="en-US" altLang="en-US" sz="2400" b="1">
                <a:solidFill>
                  <a:schemeClr val="tx1"/>
                </a:solidFill>
              </a:rPr>
              <a:t>OPTI-VISOR </a:t>
            </a:r>
            <a:r>
              <a:rPr lang="en-US" altLang="en-US" sz="1800" b="1">
                <a:solidFill>
                  <a:schemeClr val="tx1"/>
                </a:solidFill>
              </a:rPr>
              <a:t>delivers:</a:t>
            </a:r>
          </a:p>
          <a:p>
            <a:pPr eaLnBrk="1" hangingPunct="1">
              <a:buFontTx/>
              <a:buNone/>
            </a:pPr>
            <a:endParaRPr lang="en-US" altLang="en-US" sz="1800" b="1">
              <a:solidFill>
                <a:schemeClr val="tx1"/>
              </a:solidFill>
            </a:endParaRPr>
          </a:p>
          <a:p>
            <a:pPr eaLnBrk="1" hangingPunct="1">
              <a:buFontTx/>
              <a:buNone/>
            </a:pPr>
            <a:endParaRPr lang="en-US" altLang="en-US" sz="1800" b="1">
              <a:solidFill>
                <a:schemeClr val="tx1"/>
              </a:solidFill>
            </a:endParaRPr>
          </a:p>
          <a:p>
            <a:pPr eaLnBrk="1" hangingPunct="1">
              <a:buFontTx/>
              <a:buNone/>
            </a:pPr>
            <a:r>
              <a:rPr lang="en-US" altLang="en-US" sz="1800" b="1">
                <a:solidFill>
                  <a:schemeClr val="tx1"/>
                </a:solidFill>
              </a:rPr>
              <a:t>On an annual basis </a:t>
            </a:r>
            <a:r>
              <a:rPr lang="en-US" altLang="en-US" sz="3200" b="1">
                <a:solidFill>
                  <a:srgbClr val="EE1A0D"/>
                </a:solidFill>
              </a:rPr>
              <a:t>28%</a:t>
            </a:r>
            <a:r>
              <a:rPr lang="en-US" altLang="en-US" sz="1800" b="1">
                <a:solidFill>
                  <a:srgbClr val="EE1A0D"/>
                </a:solidFill>
              </a:rPr>
              <a:t> </a:t>
            </a:r>
            <a:r>
              <a:rPr lang="en-US" altLang="en-US" sz="1800" b="1">
                <a:solidFill>
                  <a:schemeClr val="tx1"/>
                </a:solidFill>
              </a:rPr>
              <a:t/>
            </a:r>
            <a:br>
              <a:rPr lang="en-US" altLang="en-US" sz="1800" b="1">
                <a:solidFill>
                  <a:schemeClr val="tx1"/>
                </a:solidFill>
              </a:rPr>
            </a:br>
            <a:r>
              <a:rPr lang="en-US" altLang="en-US" sz="1800" b="1">
                <a:solidFill>
                  <a:schemeClr val="tx1"/>
                </a:solidFill>
              </a:rPr>
              <a:t>energy cost savings</a:t>
            </a:r>
          </a:p>
          <a:p>
            <a:pPr eaLnBrk="1" hangingPunct="1">
              <a:buFontTx/>
              <a:buNone/>
            </a:pPr>
            <a:endParaRPr lang="en-US" altLang="en-US" sz="1800" b="1">
              <a:solidFill>
                <a:schemeClr val="tx1"/>
              </a:solidFill>
            </a:endParaRPr>
          </a:p>
          <a:p>
            <a:pPr eaLnBrk="1" hangingPunct="1">
              <a:buFontTx/>
              <a:buNone/>
            </a:pPr>
            <a:endParaRPr lang="en-US" altLang="en-US" sz="1800" b="1">
              <a:solidFill>
                <a:schemeClr val="tx1"/>
              </a:solidFill>
            </a:endParaRPr>
          </a:p>
          <a:p>
            <a:pPr eaLnBrk="1" hangingPunct="1">
              <a:buFontTx/>
              <a:buNone/>
            </a:pPr>
            <a:endParaRPr lang="en-US" altLang="en-US" sz="3200" b="1">
              <a:solidFill>
                <a:schemeClr val="tx1"/>
              </a:solidFill>
            </a:endParaRPr>
          </a:p>
          <a:p>
            <a:pPr eaLnBrk="1" hangingPunct="1">
              <a:buFontTx/>
              <a:buNone/>
            </a:pPr>
            <a:endParaRPr lang="en-US" altLang="en-US" sz="1400">
              <a:solidFill>
                <a:schemeClr val="tx1"/>
              </a:solidFill>
            </a:endParaRPr>
          </a:p>
        </p:txBody>
      </p:sp>
      <p:pic>
        <p:nvPicPr>
          <p:cNvPr id="70659"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682750"/>
            <a:ext cx="5407025" cy="3843338"/>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31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10"/>
          <p:cNvSpPr txBox="1">
            <a:spLocks noChangeArrowheads="1"/>
          </p:cNvSpPr>
          <p:nvPr/>
        </p:nvSpPr>
        <p:spPr bwMode="auto">
          <a:xfrm>
            <a:off x="296863" y="696913"/>
            <a:ext cx="7329487" cy="90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defRPr/>
            </a:pPr>
            <a:r>
              <a:rPr lang="en-US" sz="2400" b="1" dirty="0" smtClean="0">
                <a:solidFill>
                  <a:srgbClr val="EE1A0D"/>
                </a:solidFill>
              </a:rPr>
              <a:t>Design Envelope</a:t>
            </a:r>
          </a:p>
          <a:p>
            <a:pPr eaLnBrk="1" hangingPunct="1">
              <a:defRPr/>
            </a:pPr>
            <a:r>
              <a:rPr lang="en-US" sz="2000" b="1" dirty="0" smtClean="0">
                <a:solidFill>
                  <a:schemeClr val="bg1">
                    <a:lumMod val="50000"/>
                  </a:schemeClr>
                </a:solidFill>
              </a:rPr>
              <a:t>OPTI-VISOR™  |  Retrofit</a:t>
            </a:r>
          </a:p>
        </p:txBody>
      </p:sp>
    </p:spTree>
    <p:extLst>
      <p:ext uri="{BB962C8B-B14F-4D97-AF65-F5344CB8AC3E}">
        <p14:creationId xmlns:p14="http://schemas.microsoft.com/office/powerpoint/2010/main" val="3993726071"/>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10"/>
          <p:cNvSpPr txBox="1">
            <a:spLocks noChangeArrowheads="1"/>
          </p:cNvSpPr>
          <p:nvPr/>
        </p:nvSpPr>
        <p:spPr bwMode="auto">
          <a:xfrm>
            <a:off x="296863" y="620713"/>
            <a:ext cx="8753475" cy="90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buChar char="•"/>
              <a:defRPr sz="2000">
                <a:solidFill>
                  <a:srgbClr val="1C1C1C"/>
                </a:solidFill>
                <a:latin typeface="Lucida Sans" pitchFamily="34" charset="0"/>
                <a:ea typeface="MS PGothic" pitchFamily="34" charset="-128"/>
                <a:cs typeface="Arial" charset="0"/>
              </a:defRPr>
            </a:lvl1pPr>
            <a:lvl2pPr marL="742950" indent="-285750" eaLnBrk="0" hangingPunct="0">
              <a:buChar char="•"/>
              <a:defRPr>
                <a:solidFill>
                  <a:srgbClr val="1C1C1C"/>
                </a:solidFill>
                <a:latin typeface="Lucida Sans" pitchFamily="34" charset="0"/>
                <a:ea typeface="MS PGothic" pitchFamily="34" charset="-128"/>
                <a:cs typeface="Arial" charset="0"/>
              </a:defRPr>
            </a:lvl2pPr>
            <a:lvl3pPr marL="1143000" indent="-228600" eaLnBrk="0" hangingPunct="0">
              <a:buChar char="•"/>
              <a:defRPr sz="1600">
                <a:solidFill>
                  <a:srgbClr val="1C1C1C"/>
                </a:solidFill>
                <a:latin typeface="Lucida Sans" pitchFamily="34" charset="0"/>
                <a:ea typeface="MS PGothic" pitchFamily="34" charset="-128"/>
                <a:cs typeface="Arial" charset="0"/>
              </a:defRPr>
            </a:lvl3pPr>
            <a:lvl4pPr marL="1600200" indent="-228600" eaLnBrk="0" hangingPunct="0">
              <a:buChar char="•"/>
              <a:defRPr sz="1600">
                <a:solidFill>
                  <a:srgbClr val="1C1C1C"/>
                </a:solidFill>
                <a:latin typeface="Lucida Sans" pitchFamily="34" charset="0"/>
                <a:ea typeface="MS PGothic" pitchFamily="34" charset="-128"/>
                <a:cs typeface="Arial" charset="0"/>
              </a:defRPr>
            </a:lvl4pPr>
            <a:lvl5pPr marL="2057400" indent="-228600" eaLnBrk="0" hangingPunct="0">
              <a:buChar char="•"/>
              <a:defRPr sz="1600">
                <a:solidFill>
                  <a:srgbClr val="1C1C1C"/>
                </a:solidFill>
                <a:latin typeface="Lucida Sans" pitchFamily="34" charset="0"/>
                <a:ea typeface="MS PGothic" pitchFamily="34" charset="-128"/>
                <a:cs typeface="Arial" charset="0"/>
              </a:defRPr>
            </a:lvl5pPr>
            <a:lvl6pPr marL="2514600" indent="-228600" eaLnBrk="0" fontAlgn="base" hangingPunct="0">
              <a:spcBef>
                <a:spcPct val="20000"/>
              </a:spcBef>
              <a:spcAft>
                <a:spcPct val="0"/>
              </a:spcAft>
              <a:buSzPct val="85000"/>
              <a:buChar char="•"/>
              <a:defRPr sz="1600">
                <a:solidFill>
                  <a:srgbClr val="1C1C1C"/>
                </a:solidFill>
                <a:latin typeface="Lucida Sans" pitchFamily="34" charset="0"/>
                <a:ea typeface="MS PGothic" pitchFamily="34" charset="-128"/>
                <a:cs typeface="Arial" charset="0"/>
              </a:defRPr>
            </a:lvl6pPr>
            <a:lvl7pPr marL="2971800" indent="-228600" eaLnBrk="0" fontAlgn="base" hangingPunct="0">
              <a:spcBef>
                <a:spcPct val="20000"/>
              </a:spcBef>
              <a:spcAft>
                <a:spcPct val="0"/>
              </a:spcAft>
              <a:buSzPct val="85000"/>
              <a:buChar char="•"/>
              <a:defRPr sz="1600">
                <a:solidFill>
                  <a:srgbClr val="1C1C1C"/>
                </a:solidFill>
                <a:latin typeface="Lucida Sans" pitchFamily="34" charset="0"/>
                <a:ea typeface="MS PGothic" pitchFamily="34" charset="-128"/>
                <a:cs typeface="Arial" charset="0"/>
              </a:defRPr>
            </a:lvl7pPr>
            <a:lvl8pPr marL="3429000" indent="-228600" eaLnBrk="0" fontAlgn="base" hangingPunct="0">
              <a:spcBef>
                <a:spcPct val="20000"/>
              </a:spcBef>
              <a:spcAft>
                <a:spcPct val="0"/>
              </a:spcAft>
              <a:buSzPct val="85000"/>
              <a:buChar char="•"/>
              <a:defRPr sz="1600">
                <a:solidFill>
                  <a:srgbClr val="1C1C1C"/>
                </a:solidFill>
                <a:latin typeface="Lucida Sans" pitchFamily="34" charset="0"/>
                <a:ea typeface="MS PGothic" pitchFamily="34" charset="-128"/>
                <a:cs typeface="Arial" charset="0"/>
              </a:defRPr>
            </a:lvl8pPr>
            <a:lvl9pPr marL="3886200" indent="-228600" eaLnBrk="0" fontAlgn="base" hangingPunct="0">
              <a:spcBef>
                <a:spcPct val="20000"/>
              </a:spcBef>
              <a:spcAft>
                <a:spcPct val="0"/>
              </a:spcAft>
              <a:buSzPct val="85000"/>
              <a:buChar char="•"/>
              <a:defRPr sz="1600">
                <a:solidFill>
                  <a:srgbClr val="1C1C1C"/>
                </a:solidFill>
                <a:latin typeface="Lucida Sans" pitchFamily="34" charset="0"/>
                <a:ea typeface="MS PGothic" pitchFamily="34" charset="-128"/>
                <a:cs typeface="Arial" charset="0"/>
              </a:defRPr>
            </a:lvl9pPr>
          </a:lstStyle>
          <a:p>
            <a:pPr eaLnBrk="1" hangingPunct="1">
              <a:buFontTx/>
              <a:buNone/>
            </a:pPr>
            <a:r>
              <a:rPr lang="en-US" altLang="zh-CN" sz="2400" b="1">
                <a:solidFill>
                  <a:srgbClr val="EE3524"/>
                </a:solidFill>
              </a:rPr>
              <a:t>OPTI-VISOR activation impact</a:t>
            </a:r>
          </a:p>
          <a:p>
            <a:pPr eaLnBrk="1" hangingPunct="1">
              <a:buFontTx/>
              <a:buNone/>
            </a:pPr>
            <a:r>
              <a:rPr lang="en-US" altLang="zh-CN" sz="2400" b="1">
                <a:solidFill>
                  <a:srgbClr val="EE3524"/>
                </a:solidFill>
              </a:rPr>
              <a:t>Design Envelope demand based control was applied</a:t>
            </a:r>
          </a:p>
        </p:txBody>
      </p:sp>
      <p:graphicFrame>
        <p:nvGraphicFramePr>
          <p:cNvPr id="6" name="Chart 5"/>
          <p:cNvGraphicFramePr/>
          <p:nvPr/>
        </p:nvGraphicFramePr>
        <p:xfrm>
          <a:off x="0" y="1682750"/>
          <a:ext cx="8103455" cy="4493384"/>
        </p:xfrm>
        <a:graphic>
          <a:graphicData uri="http://schemas.openxmlformats.org/drawingml/2006/chart">
            <c:chart xmlns:c="http://schemas.openxmlformats.org/drawingml/2006/chart" xmlns:r="http://schemas.openxmlformats.org/officeDocument/2006/relationships" r:id="rId3"/>
          </a:graphicData>
        </a:graphic>
      </p:graphicFrame>
      <p:sp>
        <p:nvSpPr>
          <p:cNvPr id="71684" name="TextBox 7"/>
          <p:cNvSpPr txBox="1">
            <a:spLocks noChangeArrowheads="1"/>
          </p:cNvSpPr>
          <p:nvPr/>
        </p:nvSpPr>
        <p:spPr bwMode="auto">
          <a:xfrm>
            <a:off x="1423988" y="5402263"/>
            <a:ext cx="2592387"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buChar char="•"/>
              <a:defRPr sz="2000">
                <a:solidFill>
                  <a:srgbClr val="1C1C1C"/>
                </a:solidFill>
                <a:latin typeface="Lucida Sans" pitchFamily="34" charset="0"/>
                <a:ea typeface="MS PGothic" pitchFamily="34" charset="-128"/>
                <a:cs typeface="Arial" charset="0"/>
              </a:defRPr>
            </a:lvl1pPr>
            <a:lvl2pPr marL="742950" indent="-285750" eaLnBrk="0" hangingPunct="0">
              <a:buChar char="•"/>
              <a:defRPr>
                <a:solidFill>
                  <a:srgbClr val="1C1C1C"/>
                </a:solidFill>
                <a:latin typeface="Lucida Sans" pitchFamily="34" charset="0"/>
                <a:ea typeface="MS PGothic" pitchFamily="34" charset="-128"/>
                <a:cs typeface="Arial" charset="0"/>
              </a:defRPr>
            </a:lvl2pPr>
            <a:lvl3pPr marL="1143000" indent="-228600" eaLnBrk="0" hangingPunct="0">
              <a:buChar char="•"/>
              <a:defRPr sz="1600">
                <a:solidFill>
                  <a:srgbClr val="1C1C1C"/>
                </a:solidFill>
                <a:latin typeface="Lucida Sans" pitchFamily="34" charset="0"/>
                <a:ea typeface="MS PGothic" pitchFamily="34" charset="-128"/>
                <a:cs typeface="Arial" charset="0"/>
              </a:defRPr>
            </a:lvl3pPr>
            <a:lvl4pPr marL="1600200" indent="-228600" eaLnBrk="0" hangingPunct="0">
              <a:buChar char="•"/>
              <a:defRPr sz="1600">
                <a:solidFill>
                  <a:srgbClr val="1C1C1C"/>
                </a:solidFill>
                <a:latin typeface="Lucida Sans" pitchFamily="34" charset="0"/>
                <a:ea typeface="MS PGothic" pitchFamily="34" charset="-128"/>
                <a:cs typeface="Arial" charset="0"/>
              </a:defRPr>
            </a:lvl4pPr>
            <a:lvl5pPr marL="2057400" indent="-228600" eaLnBrk="0" hangingPunct="0">
              <a:buChar char="•"/>
              <a:defRPr sz="1600">
                <a:solidFill>
                  <a:srgbClr val="1C1C1C"/>
                </a:solidFill>
                <a:latin typeface="Lucida Sans" pitchFamily="34" charset="0"/>
                <a:ea typeface="MS PGothic" pitchFamily="34" charset="-128"/>
                <a:cs typeface="Arial" charset="0"/>
              </a:defRPr>
            </a:lvl5pPr>
            <a:lvl6pPr marL="2514600" indent="-228600" eaLnBrk="0" fontAlgn="base" hangingPunct="0">
              <a:spcBef>
                <a:spcPct val="20000"/>
              </a:spcBef>
              <a:spcAft>
                <a:spcPct val="0"/>
              </a:spcAft>
              <a:buSzPct val="85000"/>
              <a:buChar char="•"/>
              <a:defRPr sz="1600">
                <a:solidFill>
                  <a:srgbClr val="1C1C1C"/>
                </a:solidFill>
                <a:latin typeface="Lucida Sans" pitchFamily="34" charset="0"/>
                <a:ea typeface="MS PGothic" pitchFamily="34" charset="-128"/>
                <a:cs typeface="Arial" charset="0"/>
              </a:defRPr>
            </a:lvl6pPr>
            <a:lvl7pPr marL="2971800" indent="-228600" eaLnBrk="0" fontAlgn="base" hangingPunct="0">
              <a:spcBef>
                <a:spcPct val="20000"/>
              </a:spcBef>
              <a:spcAft>
                <a:spcPct val="0"/>
              </a:spcAft>
              <a:buSzPct val="85000"/>
              <a:buChar char="•"/>
              <a:defRPr sz="1600">
                <a:solidFill>
                  <a:srgbClr val="1C1C1C"/>
                </a:solidFill>
                <a:latin typeface="Lucida Sans" pitchFamily="34" charset="0"/>
                <a:ea typeface="MS PGothic" pitchFamily="34" charset="-128"/>
                <a:cs typeface="Arial" charset="0"/>
              </a:defRPr>
            </a:lvl7pPr>
            <a:lvl8pPr marL="3429000" indent="-228600" eaLnBrk="0" fontAlgn="base" hangingPunct="0">
              <a:spcBef>
                <a:spcPct val="20000"/>
              </a:spcBef>
              <a:spcAft>
                <a:spcPct val="0"/>
              </a:spcAft>
              <a:buSzPct val="85000"/>
              <a:buChar char="•"/>
              <a:defRPr sz="1600">
                <a:solidFill>
                  <a:srgbClr val="1C1C1C"/>
                </a:solidFill>
                <a:latin typeface="Lucida Sans" pitchFamily="34" charset="0"/>
                <a:ea typeface="MS PGothic" pitchFamily="34" charset="-128"/>
                <a:cs typeface="Arial" charset="0"/>
              </a:defRPr>
            </a:lvl8pPr>
            <a:lvl9pPr marL="3886200" indent="-228600" eaLnBrk="0" fontAlgn="base" hangingPunct="0">
              <a:spcBef>
                <a:spcPct val="20000"/>
              </a:spcBef>
              <a:spcAft>
                <a:spcPct val="0"/>
              </a:spcAft>
              <a:buSzPct val="85000"/>
              <a:buChar char="•"/>
              <a:defRPr sz="1600">
                <a:solidFill>
                  <a:srgbClr val="1C1C1C"/>
                </a:solidFill>
                <a:latin typeface="Lucida Sans" pitchFamily="34" charset="0"/>
                <a:ea typeface="MS PGothic" pitchFamily="34" charset="-128"/>
                <a:cs typeface="Arial" charset="0"/>
              </a:defRPr>
            </a:lvl9pPr>
          </a:lstStyle>
          <a:p>
            <a:pPr eaLnBrk="1" hangingPunct="1">
              <a:buFontTx/>
              <a:buNone/>
            </a:pPr>
            <a:r>
              <a:rPr lang="en-US" altLang="zh-CN" sz="1800" b="1">
                <a:solidFill>
                  <a:srgbClr val="FF0000"/>
                </a:solidFill>
                <a:latin typeface="Calibri" pitchFamily="34" charset="0"/>
              </a:rPr>
              <a:t>January 19, 2012 9:00 am</a:t>
            </a:r>
          </a:p>
          <a:p>
            <a:pPr eaLnBrk="1" hangingPunct="1">
              <a:buFontTx/>
              <a:buNone/>
            </a:pPr>
            <a:r>
              <a:rPr lang="en-US" altLang="zh-CN" sz="1800" b="1">
                <a:solidFill>
                  <a:srgbClr val="FF0000"/>
                </a:solidFill>
                <a:latin typeface="Calibri" pitchFamily="34" charset="0"/>
              </a:rPr>
              <a:t>Start-up of algorithm</a:t>
            </a:r>
          </a:p>
        </p:txBody>
      </p:sp>
      <p:cxnSp>
        <p:nvCxnSpPr>
          <p:cNvPr id="10" name="Straight Arrow Connector 9"/>
          <p:cNvCxnSpPr/>
          <p:nvPr/>
        </p:nvCxnSpPr>
        <p:spPr>
          <a:xfrm flipV="1">
            <a:off x="3170238" y="2889250"/>
            <a:ext cx="381000" cy="2514600"/>
          </a:xfrm>
          <a:prstGeom prst="straightConnector1">
            <a:avLst/>
          </a:prstGeom>
          <a:ln w="317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71686" name="TextBox 10"/>
          <p:cNvSpPr txBox="1">
            <a:spLocks noChangeArrowheads="1"/>
          </p:cNvSpPr>
          <p:nvPr/>
        </p:nvSpPr>
        <p:spPr bwMode="auto">
          <a:xfrm>
            <a:off x="7000875" y="3808413"/>
            <a:ext cx="1651000"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buChar char="•"/>
              <a:defRPr sz="2000">
                <a:solidFill>
                  <a:srgbClr val="1C1C1C"/>
                </a:solidFill>
                <a:latin typeface="Lucida Sans" pitchFamily="34" charset="0"/>
                <a:ea typeface="MS PGothic" pitchFamily="34" charset="-128"/>
                <a:cs typeface="Arial" charset="0"/>
              </a:defRPr>
            </a:lvl1pPr>
            <a:lvl2pPr marL="742950" indent="-285750" eaLnBrk="0" hangingPunct="0">
              <a:buChar char="•"/>
              <a:defRPr>
                <a:solidFill>
                  <a:srgbClr val="1C1C1C"/>
                </a:solidFill>
                <a:latin typeface="Lucida Sans" pitchFamily="34" charset="0"/>
                <a:ea typeface="MS PGothic" pitchFamily="34" charset="-128"/>
                <a:cs typeface="Arial" charset="0"/>
              </a:defRPr>
            </a:lvl2pPr>
            <a:lvl3pPr marL="1143000" indent="-228600" eaLnBrk="0" hangingPunct="0">
              <a:buChar char="•"/>
              <a:defRPr sz="1600">
                <a:solidFill>
                  <a:srgbClr val="1C1C1C"/>
                </a:solidFill>
                <a:latin typeface="Lucida Sans" pitchFamily="34" charset="0"/>
                <a:ea typeface="MS PGothic" pitchFamily="34" charset="-128"/>
                <a:cs typeface="Arial" charset="0"/>
              </a:defRPr>
            </a:lvl3pPr>
            <a:lvl4pPr marL="1600200" indent="-228600" eaLnBrk="0" hangingPunct="0">
              <a:buChar char="•"/>
              <a:defRPr sz="1600">
                <a:solidFill>
                  <a:srgbClr val="1C1C1C"/>
                </a:solidFill>
                <a:latin typeface="Lucida Sans" pitchFamily="34" charset="0"/>
                <a:ea typeface="MS PGothic" pitchFamily="34" charset="-128"/>
                <a:cs typeface="Arial" charset="0"/>
              </a:defRPr>
            </a:lvl4pPr>
            <a:lvl5pPr marL="2057400" indent="-228600" eaLnBrk="0" hangingPunct="0">
              <a:buChar char="•"/>
              <a:defRPr sz="1600">
                <a:solidFill>
                  <a:srgbClr val="1C1C1C"/>
                </a:solidFill>
                <a:latin typeface="Lucida Sans" pitchFamily="34" charset="0"/>
                <a:ea typeface="MS PGothic" pitchFamily="34" charset="-128"/>
                <a:cs typeface="Arial" charset="0"/>
              </a:defRPr>
            </a:lvl5pPr>
            <a:lvl6pPr marL="2514600" indent="-228600" eaLnBrk="0" fontAlgn="base" hangingPunct="0">
              <a:spcBef>
                <a:spcPct val="20000"/>
              </a:spcBef>
              <a:spcAft>
                <a:spcPct val="0"/>
              </a:spcAft>
              <a:buSzPct val="85000"/>
              <a:buChar char="•"/>
              <a:defRPr sz="1600">
                <a:solidFill>
                  <a:srgbClr val="1C1C1C"/>
                </a:solidFill>
                <a:latin typeface="Lucida Sans" pitchFamily="34" charset="0"/>
                <a:ea typeface="MS PGothic" pitchFamily="34" charset="-128"/>
                <a:cs typeface="Arial" charset="0"/>
              </a:defRPr>
            </a:lvl6pPr>
            <a:lvl7pPr marL="2971800" indent="-228600" eaLnBrk="0" fontAlgn="base" hangingPunct="0">
              <a:spcBef>
                <a:spcPct val="20000"/>
              </a:spcBef>
              <a:spcAft>
                <a:spcPct val="0"/>
              </a:spcAft>
              <a:buSzPct val="85000"/>
              <a:buChar char="•"/>
              <a:defRPr sz="1600">
                <a:solidFill>
                  <a:srgbClr val="1C1C1C"/>
                </a:solidFill>
                <a:latin typeface="Lucida Sans" pitchFamily="34" charset="0"/>
                <a:ea typeface="MS PGothic" pitchFamily="34" charset="-128"/>
                <a:cs typeface="Arial" charset="0"/>
              </a:defRPr>
            </a:lvl7pPr>
            <a:lvl8pPr marL="3429000" indent="-228600" eaLnBrk="0" fontAlgn="base" hangingPunct="0">
              <a:spcBef>
                <a:spcPct val="20000"/>
              </a:spcBef>
              <a:spcAft>
                <a:spcPct val="0"/>
              </a:spcAft>
              <a:buSzPct val="85000"/>
              <a:buChar char="•"/>
              <a:defRPr sz="1600">
                <a:solidFill>
                  <a:srgbClr val="1C1C1C"/>
                </a:solidFill>
                <a:latin typeface="Lucida Sans" pitchFamily="34" charset="0"/>
                <a:ea typeface="MS PGothic" pitchFamily="34" charset="-128"/>
                <a:cs typeface="Arial" charset="0"/>
              </a:defRPr>
            </a:lvl8pPr>
            <a:lvl9pPr marL="3886200" indent="-228600" eaLnBrk="0" fontAlgn="base" hangingPunct="0">
              <a:spcBef>
                <a:spcPct val="20000"/>
              </a:spcBef>
              <a:spcAft>
                <a:spcPct val="0"/>
              </a:spcAft>
              <a:buSzPct val="85000"/>
              <a:buChar char="•"/>
              <a:defRPr sz="1600">
                <a:solidFill>
                  <a:srgbClr val="1C1C1C"/>
                </a:solidFill>
                <a:latin typeface="Lucida Sans" pitchFamily="34" charset="0"/>
                <a:ea typeface="MS PGothic" pitchFamily="34" charset="-128"/>
                <a:cs typeface="Arial" charset="0"/>
              </a:defRPr>
            </a:lvl9pPr>
          </a:lstStyle>
          <a:p>
            <a:pPr eaLnBrk="1" hangingPunct="1">
              <a:buFontTx/>
              <a:buNone/>
            </a:pPr>
            <a:r>
              <a:rPr lang="en-US" altLang="zh-CN" sz="1600">
                <a:solidFill>
                  <a:schemeClr val="tx1"/>
                </a:solidFill>
                <a:latin typeface="Calibri" pitchFamily="34" charset="0"/>
              </a:rPr>
              <a:t>Chiller plant kW</a:t>
            </a:r>
          </a:p>
          <a:p>
            <a:pPr eaLnBrk="1" hangingPunct="1">
              <a:buFontTx/>
              <a:buNone/>
            </a:pPr>
            <a:r>
              <a:rPr lang="en-US" altLang="zh-CN" sz="1600">
                <a:solidFill>
                  <a:schemeClr val="tx1"/>
                </a:solidFill>
                <a:latin typeface="Calibri" pitchFamily="34" charset="0"/>
              </a:rPr>
              <a:t>Efficiency kW/ton</a:t>
            </a:r>
          </a:p>
        </p:txBody>
      </p:sp>
      <p:sp>
        <p:nvSpPr>
          <p:cNvPr id="71687" name="TextBox 11"/>
          <p:cNvSpPr txBox="1">
            <a:spLocks noChangeArrowheads="1"/>
          </p:cNvSpPr>
          <p:nvPr/>
        </p:nvSpPr>
        <p:spPr bwMode="auto">
          <a:xfrm>
            <a:off x="6242050" y="2138363"/>
            <a:ext cx="533400" cy="3557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buChar char="•"/>
              <a:defRPr sz="2000">
                <a:solidFill>
                  <a:srgbClr val="1C1C1C"/>
                </a:solidFill>
                <a:latin typeface="Lucida Sans" pitchFamily="34" charset="0"/>
                <a:ea typeface="MS PGothic" pitchFamily="34" charset="-128"/>
                <a:cs typeface="Arial" charset="0"/>
              </a:defRPr>
            </a:lvl1pPr>
            <a:lvl2pPr marL="742950" indent="-285750" eaLnBrk="0" hangingPunct="0">
              <a:buChar char="•"/>
              <a:defRPr>
                <a:solidFill>
                  <a:srgbClr val="1C1C1C"/>
                </a:solidFill>
                <a:latin typeface="Lucida Sans" pitchFamily="34" charset="0"/>
                <a:ea typeface="MS PGothic" pitchFamily="34" charset="-128"/>
                <a:cs typeface="Arial" charset="0"/>
              </a:defRPr>
            </a:lvl2pPr>
            <a:lvl3pPr marL="1143000" indent="-228600" eaLnBrk="0" hangingPunct="0">
              <a:buChar char="•"/>
              <a:defRPr sz="1600">
                <a:solidFill>
                  <a:srgbClr val="1C1C1C"/>
                </a:solidFill>
                <a:latin typeface="Lucida Sans" pitchFamily="34" charset="0"/>
                <a:ea typeface="MS PGothic" pitchFamily="34" charset="-128"/>
                <a:cs typeface="Arial" charset="0"/>
              </a:defRPr>
            </a:lvl3pPr>
            <a:lvl4pPr marL="1600200" indent="-228600" eaLnBrk="0" hangingPunct="0">
              <a:buChar char="•"/>
              <a:defRPr sz="1600">
                <a:solidFill>
                  <a:srgbClr val="1C1C1C"/>
                </a:solidFill>
                <a:latin typeface="Lucida Sans" pitchFamily="34" charset="0"/>
                <a:ea typeface="MS PGothic" pitchFamily="34" charset="-128"/>
                <a:cs typeface="Arial" charset="0"/>
              </a:defRPr>
            </a:lvl4pPr>
            <a:lvl5pPr marL="2057400" indent="-228600" eaLnBrk="0" hangingPunct="0">
              <a:buChar char="•"/>
              <a:defRPr sz="1600">
                <a:solidFill>
                  <a:srgbClr val="1C1C1C"/>
                </a:solidFill>
                <a:latin typeface="Lucida Sans" pitchFamily="34" charset="0"/>
                <a:ea typeface="MS PGothic" pitchFamily="34" charset="-128"/>
                <a:cs typeface="Arial" charset="0"/>
              </a:defRPr>
            </a:lvl5pPr>
            <a:lvl6pPr marL="2514600" indent="-228600" eaLnBrk="0" fontAlgn="base" hangingPunct="0">
              <a:spcBef>
                <a:spcPct val="20000"/>
              </a:spcBef>
              <a:spcAft>
                <a:spcPct val="0"/>
              </a:spcAft>
              <a:buSzPct val="85000"/>
              <a:buChar char="•"/>
              <a:defRPr sz="1600">
                <a:solidFill>
                  <a:srgbClr val="1C1C1C"/>
                </a:solidFill>
                <a:latin typeface="Lucida Sans" pitchFamily="34" charset="0"/>
                <a:ea typeface="MS PGothic" pitchFamily="34" charset="-128"/>
                <a:cs typeface="Arial" charset="0"/>
              </a:defRPr>
            </a:lvl6pPr>
            <a:lvl7pPr marL="2971800" indent="-228600" eaLnBrk="0" fontAlgn="base" hangingPunct="0">
              <a:spcBef>
                <a:spcPct val="20000"/>
              </a:spcBef>
              <a:spcAft>
                <a:spcPct val="0"/>
              </a:spcAft>
              <a:buSzPct val="85000"/>
              <a:buChar char="•"/>
              <a:defRPr sz="1600">
                <a:solidFill>
                  <a:srgbClr val="1C1C1C"/>
                </a:solidFill>
                <a:latin typeface="Lucida Sans" pitchFamily="34" charset="0"/>
                <a:ea typeface="MS PGothic" pitchFamily="34" charset="-128"/>
                <a:cs typeface="Arial" charset="0"/>
              </a:defRPr>
            </a:lvl7pPr>
            <a:lvl8pPr marL="3429000" indent="-228600" eaLnBrk="0" fontAlgn="base" hangingPunct="0">
              <a:spcBef>
                <a:spcPct val="20000"/>
              </a:spcBef>
              <a:spcAft>
                <a:spcPct val="0"/>
              </a:spcAft>
              <a:buSzPct val="85000"/>
              <a:buChar char="•"/>
              <a:defRPr sz="1600">
                <a:solidFill>
                  <a:srgbClr val="1C1C1C"/>
                </a:solidFill>
                <a:latin typeface="Lucida Sans" pitchFamily="34" charset="0"/>
                <a:ea typeface="MS PGothic" pitchFamily="34" charset="-128"/>
                <a:cs typeface="Arial" charset="0"/>
              </a:defRPr>
            </a:lvl8pPr>
            <a:lvl9pPr marL="3886200" indent="-228600" eaLnBrk="0" fontAlgn="base" hangingPunct="0">
              <a:spcBef>
                <a:spcPct val="20000"/>
              </a:spcBef>
              <a:spcAft>
                <a:spcPct val="0"/>
              </a:spcAft>
              <a:buSzPct val="85000"/>
              <a:buChar char="•"/>
              <a:defRPr sz="1600">
                <a:solidFill>
                  <a:srgbClr val="1C1C1C"/>
                </a:solidFill>
                <a:latin typeface="Lucida Sans" pitchFamily="34" charset="0"/>
                <a:ea typeface="MS PGothic" pitchFamily="34" charset="-128"/>
                <a:cs typeface="Arial" charset="0"/>
              </a:defRPr>
            </a:lvl9pPr>
          </a:lstStyle>
          <a:p>
            <a:pPr eaLnBrk="1" hangingPunct="1">
              <a:buFontTx/>
              <a:buNone/>
            </a:pPr>
            <a:r>
              <a:rPr lang="en-US" altLang="zh-CN" sz="1400">
                <a:solidFill>
                  <a:schemeClr val="tx1"/>
                </a:solidFill>
                <a:latin typeface="Calibri" pitchFamily="34" charset="0"/>
              </a:rPr>
              <a:t>0.7</a:t>
            </a:r>
          </a:p>
          <a:p>
            <a:pPr eaLnBrk="1" hangingPunct="1">
              <a:buFontTx/>
              <a:buNone/>
            </a:pPr>
            <a:endParaRPr lang="en-US" altLang="zh-CN" sz="1400">
              <a:solidFill>
                <a:schemeClr val="tx1"/>
              </a:solidFill>
              <a:latin typeface="Calibri" pitchFamily="34" charset="0"/>
            </a:endParaRPr>
          </a:p>
          <a:p>
            <a:pPr eaLnBrk="1" hangingPunct="1">
              <a:buFontTx/>
              <a:buNone/>
            </a:pPr>
            <a:r>
              <a:rPr lang="en-US" altLang="zh-CN" sz="1400">
                <a:solidFill>
                  <a:schemeClr val="tx1"/>
                </a:solidFill>
                <a:latin typeface="Calibri" pitchFamily="34" charset="0"/>
              </a:rPr>
              <a:t>0.6</a:t>
            </a:r>
          </a:p>
          <a:p>
            <a:pPr eaLnBrk="1" hangingPunct="1">
              <a:buFontTx/>
              <a:buNone/>
            </a:pPr>
            <a:endParaRPr lang="en-US" altLang="zh-CN" sz="1400">
              <a:solidFill>
                <a:schemeClr val="tx1"/>
              </a:solidFill>
              <a:latin typeface="Calibri" pitchFamily="34" charset="0"/>
            </a:endParaRPr>
          </a:p>
          <a:p>
            <a:pPr eaLnBrk="1" hangingPunct="1">
              <a:buFontTx/>
              <a:buNone/>
            </a:pPr>
            <a:r>
              <a:rPr lang="en-US" altLang="zh-CN" sz="1400">
                <a:solidFill>
                  <a:schemeClr val="tx1"/>
                </a:solidFill>
                <a:latin typeface="Calibri" pitchFamily="34" charset="0"/>
              </a:rPr>
              <a:t>0.5</a:t>
            </a:r>
          </a:p>
          <a:p>
            <a:pPr eaLnBrk="1" hangingPunct="1">
              <a:buFontTx/>
              <a:buNone/>
            </a:pPr>
            <a:endParaRPr lang="en-US" altLang="zh-CN" sz="1400">
              <a:solidFill>
                <a:schemeClr val="tx1"/>
              </a:solidFill>
              <a:latin typeface="Calibri" pitchFamily="34" charset="0"/>
            </a:endParaRPr>
          </a:p>
          <a:p>
            <a:pPr eaLnBrk="1" hangingPunct="1">
              <a:buFontTx/>
              <a:buNone/>
            </a:pPr>
            <a:r>
              <a:rPr lang="en-US" altLang="zh-CN" sz="1400">
                <a:solidFill>
                  <a:schemeClr val="tx1"/>
                </a:solidFill>
                <a:latin typeface="Calibri" pitchFamily="34" charset="0"/>
              </a:rPr>
              <a:t>0.4</a:t>
            </a:r>
          </a:p>
          <a:p>
            <a:pPr eaLnBrk="1" hangingPunct="1">
              <a:buFontTx/>
              <a:buNone/>
            </a:pPr>
            <a:endParaRPr lang="en-US" altLang="zh-CN" sz="1400">
              <a:solidFill>
                <a:schemeClr val="tx1"/>
              </a:solidFill>
              <a:latin typeface="Calibri" pitchFamily="34" charset="0"/>
            </a:endParaRPr>
          </a:p>
          <a:p>
            <a:pPr eaLnBrk="1" hangingPunct="1">
              <a:buFontTx/>
              <a:buNone/>
            </a:pPr>
            <a:r>
              <a:rPr lang="en-US" altLang="zh-CN" sz="1400">
                <a:solidFill>
                  <a:schemeClr val="tx1"/>
                </a:solidFill>
                <a:latin typeface="Calibri" pitchFamily="34" charset="0"/>
              </a:rPr>
              <a:t>0.3</a:t>
            </a:r>
          </a:p>
          <a:p>
            <a:pPr eaLnBrk="1" hangingPunct="1">
              <a:buFontTx/>
              <a:buNone/>
            </a:pPr>
            <a:endParaRPr lang="en-US" altLang="zh-CN" sz="1400">
              <a:solidFill>
                <a:schemeClr val="tx1"/>
              </a:solidFill>
              <a:latin typeface="Calibri" pitchFamily="34" charset="0"/>
            </a:endParaRPr>
          </a:p>
          <a:p>
            <a:pPr eaLnBrk="1" hangingPunct="1">
              <a:buFontTx/>
              <a:buNone/>
            </a:pPr>
            <a:r>
              <a:rPr lang="en-US" altLang="zh-CN" sz="1400">
                <a:solidFill>
                  <a:schemeClr val="tx1"/>
                </a:solidFill>
                <a:latin typeface="Calibri" pitchFamily="34" charset="0"/>
              </a:rPr>
              <a:t>0.2</a:t>
            </a:r>
          </a:p>
          <a:p>
            <a:pPr eaLnBrk="1" hangingPunct="1">
              <a:buFontTx/>
              <a:buNone/>
            </a:pPr>
            <a:endParaRPr lang="en-US" altLang="zh-CN" sz="1400">
              <a:solidFill>
                <a:schemeClr val="tx1"/>
              </a:solidFill>
              <a:latin typeface="Calibri" pitchFamily="34" charset="0"/>
            </a:endParaRPr>
          </a:p>
          <a:p>
            <a:pPr eaLnBrk="1" hangingPunct="1">
              <a:buFontTx/>
              <a:buNone/>
            </a:pPr>
            <a:r>
              <a:rPr lang="en-US" altLang="zh-CN" sz="1400">
                <a:solidFill>
                  <a:schemeClr val="tx1"/>
                </a:solidFill>
                <a:latin typeface="Calibri" pitchFamily="34" charset="0"/>
              </a:rPr>
              <a:t>0.1</a:t>
            </a:r>
          </a:p>
          <a:p>
            <a:pPr eaLnBrk="1" hangingPunct="1">
              <a:buFontTx/>
              <a:buNone/>
            </a:pPr>
            <a:endParaRPr lang="en-US" altLang="zh-CN" sz="1400">
              <a:solidFill>
                <a:schemeClr val="tx1"/>
              </a:solidFill>
              <a:latin typeface="Calibri" pitchFamily="34" charset="0"/>
            </a:endParaRPr>
          </a:p>
          <a:p>
            <a:pPr eaLnBrk="1" hangingPunct="1">
              <a:buFontTx/>
              <a:buNone/>
            </a:pPr>
            <a:r>
              <a:rPr lang="en-US" altLang="zh-CN" sz="1400">
                <a:solidFill>
                  <a:schemeClr val="tx1"/>
                </a:solidFill>
                <a:latin typeface="Calibri" pitchFamily="34" charset="0"/>
              </a:rPr>
              <a:t>0.0</a:t>
            </a:r>
          </a:p>
          <a:p>
            <a:pPr eaLnBrk="1" hangingPunct="1">
              <a:buFontTx/>
              <a:buNone/>
            </a:pPr>
            <a:endParaRPr lang="en-US" altLang="zh-CN" sz="1800">
              <a:solidFill>
                <a:schemeClr val="tx1"/>
              </a:solidFill>
              <a:latin typeface="Calibri" pitchFamily="34" charset="0"/>
            </a:endParaRPr>
          </a:p>
        </p:txBody>
      </p:sp>
      <p:sp>
        <p:nvSpPr>
          <p:cNvPr id="71688" name="Line 10"/>
          <p:cNvSpPr>
            <a:spLocks noChangeShapeType="1"/>
          </p:cNvSpPr>
          <p:nvPr/>
        </p:nvSpPr>
        <p:spPr bwMode="auto">
          <a:xfrm>
            <a:off x="6697663" y="3505200"/>
            <a:ext cx="1593850" cy="0"/>
          </a:xfrm>
          <a:prstGeom prst="line">
            <a:avLst/>
          </a:prstGeom>
          <a:noFill/>
          <a:ln w="9525">
            <a:solidFill>
              <a:srgbClr val="D22630"/>
            </a:solidFill>
            <a:round/>
            <a:headEnd/>
            <a:tailEnd/>
          </a:ln>
          <a:extLst>
            <a:ext uri="{909E8E84-426E-40DD-AFC4-6F175D3DCCD1}">
              <a14:hiddenFill xmlns:a14="http://schemas.microsoft.com/office/drawing/2010/main">
                <a:noFill/>
              </a14:hiddenFill>
            </a:ext>
          </a:extLst>
        </p:spPr>
        <p:txBody>
          <a:bodyPr/>
          <a:lstStyle/>
          <a:p>
            <a:endParaRPr lang="en-CA"/>
          </a:p>
        </p:txBody>
      </p:sp>
      <p:sp>
        <p:nvSpPr>
          <p:cNvPr id="71689" name="Line 11"/>
          <p:cNvSpPr>
            <a:spLocks noChangeShapeType="1"/>
          </p:cNvSpPr>
          <p:nvPr/>
        </p:nvSpPr>
        <p:spPr bwMode="auto">
          <a:xfrm>
            <a:off x="6697663" y="2822575"/>
            <a:ext cx="1593850" cy="0"/>
          </a:xfrm>
          <a:prstGeom prst="line">
            <a:avLst/>
          </a:prstGeom>
          <a:noFill/>
          <a:ln w="9525">
            <a:solidFill>
              <a:srgbClr val="D22630"/>
            </a:solidFill>
            <a:round/>
            <a:headEnd/>
            <a:tailEnd/>
          </a:ln>
          <a:extLst>
            <a:ext uri="{909E8E84-426E-40DD-AFC4-6F175D3DCCD1}">
              <a14:hiddenFill xmlns:a14="http://schemas.microsoft.com/office/drawing/2010/main">
                <a:noFill/>
              </a14:hiddenFill>
            </a:ext>
          </a:extLst>
        </p:spPr>
        <p:txBody>
          <a:bodyPr/>
          <a:lstStyle/>
          <a:p>
            <a:endParaRPr lang="en-CA"/>
          </a:p>
        </p:txBody>
      </p:sp>
      <p:sp>
        <p:nvSpPr>
          <p:cNvPr id="71690" name="Rectangle 12"/>
          <p:cNvSpPr>
            <a:spLocks noChangeArrowheads="1"/>
          </p:cNvSpPr>
          <p:nvPr/>
        </p:nvSpPr>
        <p:spPr bwMode="auto">
          <a:xfrm>
            <a:off x="6924675" y="2925763"/>
            <a:ext cx="812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r>
              <a:rPr lang="en-US" altLang="zh-CN" sz="2400" b="1">
                <a:solidFill>
                  <a:srgbClr val="EE3524"/>
                </a:solidFill>
                <a:ea typeface="宋体" pitchFamily="2" charset="-122"/>
              </a:rPr>
              <a:t>31%</a:t>
            </a:r>
            <a:endParaRPr lang="en-CA" altLang="zh-CN" sz="2400" b="1">
              <a:solidFill>
                <a:srgbClr val="EE3524"/>
              </a:solidFill>
              <a:ea typeface="宋体" pitchFamily="2" charset="-122"/>
            </a:endParaRPr>
          </a:p>
        </p:txBody>
      </p:sp>
    </p:spTree>
    <p:extLst>
      <p:ext uri="{BB962C8B-B14F-4D97-AF65-F5344CB8AC3E}">
        <p14:creationId xmlns:p14="http://schemas.microsoft.com/office/powerpoint/2010/main" val="51457830"/>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p:cNvSpPr>
          <p:nvPr>
            <p:ph type="title" idx="4294967295"/>
          </p:nvPr>
        </p:nvSpPr>
        <p:spPr>
          <a:xfrm>
            <a:off x="914400" y="620713"/>
            <a:ext cx="8229600" cy="1143000"/>
          </a:xfrm>
        </p:spPr>
        <p:txBody>
          <a:bodyPr/>
          <a:lstStyle/>
          <a:p>
            <a:pPr>
              <a:defRPr/>
            </a:pPr>
            <a:r>
              <a:rPr lang="en-US" altLang="zh-CN" smtClean="0">
                <a:ea typeface="宋体" charset="-122"/>
              </a:rPr>
              <a:t>Post-Installation </a:t>
            </a:r>
            <a:br>
              <a:rPr lang="en-US" altLang="zh-CN" smtClean="0">
                <a:ea typeface="宋体" charset="-122"/>
              </a:rPr>
            </a:br>
            <a:r>
              <a:rPr lang="en-US" altLang="zh-CN" smtClean="0">
                <a:ea typeface="宋体" charset="-122"/>
              </a:rPr>
              <a:t>Total Load vs. PUE</a:t>
            </a:r>
          </a:p>
        </p:txBody>
      </p:sp>
      <p:graphicFrame>
        <p:nvGraphicFramePr>
          <p:cNvPr id="5" name="Chart 4"/>
          <p:cNvGraphicFramePr/>
          <p:nvPr/>
        </p:nvGraphicFramePr>
        <p:xfrm>
          <a:off x="1042988" y="2587625"/>
          <a:ext cx="8103454" cy="4493385"/>
        </p:xfrm>
        <a:graphic>
          <a:graphicData uri="http://schemas.openxmlformats.org/drawingml/2006/chart">
            <c:chart xmlns:c="http://schemas.openxmlformats.org/drawingml/2006/chart" xmlns:r="http://schemas.openxmlformats.org/officeDocument/2006/relationships" r:id="rId3"/>
          </a:graphicData>
        </a:graphic>
      </p:graphicFrame>
      <p:sp>
        <p:nvSpPr>
          <p:cNvPr id="72708" name="TextBox 7"/>
          <p:cNvSpPr txBox="1">
            <a:spLocks noChangeArrowheads="1"/>
          </p:cNvSpPr>
          <p:nvPr/>
        </p:nvSpPr>
        <p:spPr bwMode="auto">
          <a:xfrm>
            <a:off x="1219200" y="2286000"/>
            <a:ext cx="498475" cy="3846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buChar char="•"/>
              <a:defRPr sz="2000">
                <a:solidFill>
                  <a:srgbClr val="1C1C1C"/>
                </a:solidFill>
                <a:latin typeface="Lucida Sans" pitchFamily="34" charset="0"/>
                <a:ea typeface="MS PGothic" pitchFamily="34" charset="-128"/>
                <a:cs typeface="Arial" charset="0"/>
              </a:defRPr>
            </a:lvl1pPr>
            <a:lvl2pPr marL="742950" indent="-285750" eaLnBrk="0" hangingPunct="0">
              <a:buChar char="•"/>
              <a:defRPr>
                <a:solidFill>
                  <a:srgbClr val="1C1C1C"/>
                </a:solidFill>
                <a:latin typeface="Lucida Sans" pitchFamily="34" charset="0"/>
                <a:ea typeface="MS PGothic" pitchFamily="34" charset="-128"/>
                <a:cs typeface="Arial" charset="0"/>
              </a:defRPr>
            </a:lvl2pPr>
            <a:lvl3pPr marL="1143000" indent="-228600" eaLnBrk="0" hangingPunct="0">
              <a:buChar char="•"/>
              <a:defRPr sz="1600">
                <a:solidFill>
                  <a:srgbClr val="1C1C1C"/>
                </a:solidFill>
                <a:latin typeface="Lucida Sans" pitchFamily="34" charset="0"/>
                <a:ea typeface="MS PGothic" pitchFamily="34" charset="-128"/>
                <a:cs typeface="Arial" charset="0"/>
              </a:defRPr>
            </a:lvl3pPr>
            <a:lvl4pPr marL="1600200" indent="-228600" eaLnBrk="0" hangingPunct="0">
              <a:buChar char="•"/>
              <a:defRPr sz="1600">
                <a:solidFill>
                  <a:srgbClr val="1C1C1C"/>
                </a:solidFill>
                <a:latin typeface="Lucida Sans" pitchFamily="34" charset="0"/>
                <a:ea typeface="MS PGothic" pitchFamily="34" charset="-128"/>
                <a:cs typeface="Arial" charset="0"/>
              </a:defRPr>
            </a:lvl4pPr>
            <a:lvl5pPr marL="2057400" indent="-228600" eaLnBrk="0" hangingPunct="0">
              <a:buChar char="•"/>
              <a:defRPr sz="1600">
                <a:solidFill>
                  <a:srgbClr val="1C1C1C"/>
                </a:solidFill>
                <a:latin typeface="Lucida Sans" pitchFamily="34" charset="0"/>
                <a:ea typeface="MS PGothic" pitchFamily="34" charset="-128"/>
                <a:cs typeface="Arial" charset="0"/>
              </a:defRPr>
            </a:lvl5pPr>
            <a:lvl6pPr marL="2514600" indent="-228600" eaLnBrk="0" fontAlgn="base" hangingPunct="0">
              <a:spcBef>
                <a:spcPct val="20000"/>
              </a:spcBef>
              <a:spcAft>
                <a:spcPct val="0"/>
              </a:spcAft>
              <a:buSzPct val="85000"/>
              <a:buChar char="•"/>
              <a:defRPr sz="1600">
                <a:solidFill>
                  <a:srgbClr val="1C1C1C"/>
                </a:solidFill>
                <a:latin typeface="Lucida Sans" pitchFamily="34" charset="0"/>
                <a:ea typeface="MS PGothic" pitchFamily="34" charset="-128"/>
                <a:cs typeface="Arial" charset="0"/>
              </a:defRPr>
            </a:lvl6pPr>
            <a:lvl7pPr marL="2971800" indent="-228600" eaLnBrk="0" fontAlgn="base" hangingPunct="0">
              <a:spcBef>
                <a:spcPct val="20000"/>
              </a:spcBef>
              <a:spcAft>
                <a:spcPct val="0"/>
              </a:spcAft>
              <a:buSzPct val="85000"/>
              <a:buChar char="•"/>
              <a:defRPr sz="1600">
                <a:solidFill>
                  <a:srgbClr val="1C1C1C"/>
                </a:solidFill>
                <a:latin typeface="Lucida Sans" pitchFamily="34" charset="0"/>
                <a:ea typeface="MS PGothic" pitchFamily="34" charset="-128"/>
                <a:cs typeface="Arial" charset="0"/>
              </a:defRPr>
            </a:lvl7pPr>
            <a:lvl8pPr marL="3429000" indent="-228600" eaLnBrk="0" fontAlgn="base" hangingPunct="0">
              <a:spcBef>
                <a:spcPct val="20000"/>
              </a:spcBef>
              <a:spcAft>
                <a:spcPct val="0"/>
              </a:spcAft>
              <a:buSzPct val="85000"/>
              <a:buChar char="•"/>
              <a:defRPr sz="1600">
                <a:solidFill>
                  <a:srgbClr val="1C1C1C"/>
                </a:solidFill>
                <a:latin typeface="Lucida Sans" pitchFamily="34" charset="0"/>
                <a:ea typeface="MS PGothic" pitchFamily="34" charset="-128"/>
                <a:cs typeface="Arial" charset="0"/>
              </a:defRPr>
            </a:lvl8pPr>
            <a:lvl9pPr marL="3886200" indent="-228600" eaLnBrk="0" fontAlgn="base" hangingPunct="0">
              <a:spcBef>
                <a:spcPct val="20000"/>
              </a:spcBef>
              <a:spcAft>
                <a:spcPct val="0"/>
              </a:spcAft>
              <a:buSzPct val="85000"/>
              <a:buChar char="•"/>
              <a:defRPr sz="1600">
                <a:solidFill>
                  <a:srgbClr val="1C1C1C"/>
                </a:solidFill>
                <a:latin typeface="Lucida Sans" pitchFamily="34" charset="0"/>
                <a:ea typeface="MS PGothic" pitchFamily="34" charset="-128"/>
                <a:cs typeface="Arial" charset="0"/>
              </a:defRPr>
            </a:lvl9pPr>
          </a:lstStyle>
          <a:p>
            <a:pPr eaLnBrk="1" hangingPunct="1">
              <a:buFontTx/>
              <a:buNone/>
            </a:pPr>
            <a:r>
              <a:rPr lang="en-US" altLang="zh-CN" sz="1200">
                <a:solidFill>
                  <a:schemeClr val="tx1"/>
                </a:solidFill>
                <a:latin typeface="Calibri" pitchFamily="34" charset="0"/>
              </a:rPr>
              <a:t>kW</a:t>
            </a:r>
          </a:p>
          <a:p>
            <a:pPr eaLnBrk="1" hangingPunct="1">
              <a:buFontTx/>
              <a:buNone/>
            </a:pPr>
            <a:r>
              <a:rPr lang="en-US" altLang="zh-CN" sz="1200">
                <a:solidFill>
                  <a:schemeClr val="tx1"/>
                </a:solidFill>
                <a:latin typeface="Calibri" pitchFamily="34" charset="0"/>
              </a:rPr>
              <a:t>7600</a:t>
            </a:r>
          </a:p>
          <a:p>
            <a:pPr eaLnBrk="1" hangingPunct="1">
              <a:buFontTx/>
              <a:buNone/>
            </a:pPr>
            <a:endParaRPr lang="en-US" altLang="zh-CN" sz="1200">
              <a:solidFill>
                <a:schemeClr val="tx1"/>
              </a:solidFill>
              <a:latin typeface="Calibri" pitchFamily="34" charset="0"/>
            </a:endParaRPr>
          </a:p>
          <a:p>
            <a:pPr eaLnBrk="1" hangingPunct="1">
              <a:buFontTx/>
              <a:buNone/>
            </a:pPr>
            <a:r>
              <a:rPr lang="en-US" altLang="zh-CN" sz="1200">
                <a:solidFill>
                  <a:schemeClr val="tx1"/>
                </a:solidFill>
                <a:latin typeface="Calibri" pitchFamily="34" charset="0"/>
              </a:rPr>
              <a:t>7500</a:t>
            </a:r>
          </a:p>
          <a:p>
            <a:pPr eaLnBrk="1" hangingPunct="1">
              <a:buFontTx/>
              <a:buNone/>
            </a:pPr>
            <a:endParaRPr lang="en-US" altLang="zh-CN" sz="1200">
              <a:solidFill>
                <a:schemeClr val="tx1"/>
              </a:solidFill>
              <a:latin typeface="Calibri" pitchFamily="34" charset="0"/>
            </a:endParaRPr>
          </a:p>
          <a:p>
            <a:pPr eaLnBrk="1" hangingPunct="1">
              <a:buFontTx/>
              <a:buNone/>
            </a:pPr>
            <a:r>
              <a:rPr lang="en-US" altLang="zh-CN" sz="1200">
                <a:solidFill>
                  <a:schemeClr val="tx1"/>
                </a:solidFill>
                <a:latin typeface="Calibri" pitchFamily="34" charset="0"/>
              </a:rPr>
              <a:t>7400</a:t>
            </a:r>
          </a:p>
          <a:p>
            <a:pPr eaLnBrk="1" hangingPunct="1">
              <a:buFontTx/>
              <a:buNone/>
            </a:pPr>
            <a:endParaRPr lang="en-US" altLang="zh-CN" sz="1200">
              <a:solidFill>
                <a:schemeClr val="tx1"/>
              </a:solidFill>
              <a:latin typeface="Calibri" pitchFamily="34" charset="0"/>
            </a:endParaRPr>
          </a:p>
          <a:p>
            <a:pPr eaLnBrk="1" hangingPunct="1">
              <a:buFontTx/>
              <a:buNone/>
            </a:pPr>
            <a:r>
              <a:rPr lang="en-US" altLang="zh-CN" sz="1200">
                <a:solidFill>
                  <a:schemeClr val="tx1"/>
                </a:solidFill>
                <a:latin typeface="Calibri" pitchFamily="34" charset="0"/>
              </a:rPr>
              <a:t>7300</a:t>
            </a:r>
          </a:p>
          <a:p>
            <a:pPr eaLnBrk="1" hangingPunct="1">
              <a:buFontTx/>
              <a:buNone/>
            </a:pPr>
            <a:endParaRPr lang="en-US" altLang="zh-CN" sz="1200">
              <a:solidFill>
                <a:schemeClr val="tx1"/>
              </a:solidFill>
              <a:latin typeface="Calibri" pitchFamily="34" charset="0"/>
            </a:endParaRPr>
          </a:p>
          <a:p>
            <a:pPr eaLnBrk="1" hangingPunct="1">
              <a:buFontTx/>
              <a:buNone/>
            </a:pPr>
            <a:r>
              <a:rPr lang="en-US" altLang="zh-CN" sz="1200">
                <a:solidFill>
                  <a:schemeClr val="tx1"/>
                </a:solidFill>
                <a:latin typeface="Calibri" pitchFamily="34" charset="0"/>
              </a:rPr>
              <a:t>7100</a:t>
            </a:r>
          </a:p>
          <a:p>
            <a:pPr eaLnBrk="1" hangingPunct="1">
              <a:buFontTx/>
              <a:buNone/>
            </a:pPr>
            <a:endParaRPr lang="en-US" altLang="zh-CN" sz="1200">
              <a:solidFill>
                <a:schemeClr val="tx1"/>
              </a:solidFill>
              <a:latin typeface="Calibri" pitchFamily="34" charset="0"/>
            </a:endParaRPr>
          </a:p>
          <a:p>
            <a:pPr eaLnBrk="1" hangingPunct="1">
              <a:buFontTx/>
              <a:buNone/>
            </a:pPr>
            <a:r>
              <a:rPr lang="en-US" altLang="zh-CN" sz="1200">
                <a:solidFill>
                  <a:schemeClr val="tx1"/>
                </a:solidFill>
                <a:latin typeface="Calibri" pitchFamily="34" charset="0"/>
              </a:rPr>
              <a:t>7000</a:t>
            </a:r>
          </a:p>
          <a:p>
            <a:pPr eaLnBrk="1" hangingPunct="1">
              <a:buFontTx/>
              <a:buNone/>
            </a:pPr>
            <a:endParaRPr lang="en-US" altLang="zh-CN" sz="1200">
              <a:solidFill>
                <a:schemeClr val="tx1"/>
              </a:solidFill>
              <a:latin typeface="Calibri" pitchFamily="34" charset="0"/>
            </a:endParaRPr>
          </a:p>
          <a:p>
            <a:pPr eaLnBrk="1" hangingPunct="1">
              <a:buFontTx/>
              <a:buNone/>
            </a:pPr>
            <a:r>
              <a:rPr lang="en-US" altLang="zh-CN" sz="1200">
                <a:solidFill>
                  <a:schemeClr val="tx1"/>
                </a:solidFill>
                <a:latin typeface="Calibri" pitchFamily="34" charset="0"/>
              </a:rPr>
              <a:t>6900</a:t>
            </a:r>
          </a:p>
          <a:p>
            <a:pPr eaLnBrk="1" hangingPunct="1">
              <a:buFontTx/>
              <a:buNone/>
            </a:pPr>
            <a:endParaRPr lang="en-US" altLang="zh-CN" sz="1200">
              <a:solidFill>
                <a:schemeClr val="tx1"/>
              </a:solidFill>
              <a:latin typeface="Calibri" pitchFamily="34" charset="0"/>
            </a:endParaRPr>
          </a:p>
          <a:p>
            <a:pPr eaLnBrk="1" hangingPunct="1">
              <a:buFontTx/>
              <a:buNone/>
            </a:pPr>
            <a:r>
              <a:rPr lang="en-US" altLang="zh-CN" sz="1200">
                <a:solidFill>
                  <a:schemeClr val="tx1"/>
                </a:solidFill>
                <a:latin typeface="Calibri" pitchFamily="34" charset="0"/>
              </a:rPr>
              <a:t>6800</a:t>
            </a:r>
          </a:p>
          <a:p>
            <a:pPr eaLnBrk="1" hangingPunct="1">
              <a:buFontTx/>
              <a:buNone/>
            </a:pPr>
            <a:endParaRPr lang="en-US" altLang="zh-CN" sz="1200">
              <a:solidFill>
                <a:schemeClr val="tx1"/>
              </a:solidFill>
              <a:latin typeface="Calibri" pitchFamily="34" charset="0"/>
            </a:endParaRPr>
          </a:p>
          <a:p>
            <a:pPr eaLnBrk="1" hangingPunct="1">
              <a:buFontTx/>
              <a:buNone/>
            </a:pPr>
            <a:r>
              <a:rPr lang="en-US" altLang="zh-CN" sz="1200">
                <a:solidFill>
                  <a:schemeClr val="tx1"/>
                </a:solidFill>
                <a:latin typeface="Calibri" pitchFamily="34" charset="0"/>
              </a:rPr>
              <a:t>6700</a:t>
            </a:r>
          </a:p>
          <a:p>
            <a:pPr eaLnBrk="1" hangingPunct="1">
              <a:buFontTx/>
              <a:buNone/>
            </a:pPr>
            <a:endParaRPr lang="en-US" altLang="zh-CN" sz="1400">
              <a:solidFill>
                <a:schemeClr val="tx1"/>
              </a:solidFill>
              <a:latin typeface="Calibri" pitchFamily="34" charset="0"/>
            </a:endParaRPr>
          </a:p>
          <a:p>
            <a:pPr eaLnBrk="1" hangingPunct="1">
              <a:buFontTx/>
              <a:buNone/>
            </a:pPr>
            <a:endParaRPr lang="en-US" altLang="zh-CN" sz="1400">
              <a:solidFill>
                <a:schemeClr val="tx1"/>
              </a:solidFill>
              <a:latin typeface="Calibri" pitchFamily="34" charset="0"/>
            </a:endParaRPr>
          </a:p>
        </p:txBody>
      </p:sp>
      <p:sp>
        <p:nvSpPr>
          <p:cNvPr id="72709" name="TextBox 12"/>
          <p:cNvSpPr txBox="1">
            <a:spLocks noChangeArrowheads="1"/>
          </p:cNvSpPr>
          <p:nvPr/>
        </p:nvSpPr>
        <p:spPr bwMode="auto">
          <a:xfrm>
            <a:off x="2143125" y="1987550"/>
            <a:ext cx="2592388"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buChar char="•"/>
              <a:defRPr sz="2000">
                <a:solidFill>
                  <a:srgbClr val="1C1C1C"/>
                </a:solidFill>
                <a:latin typeface="Lucida Sans" pitchFamily="34" charset="0"/>
                <a:ea typeface="MS PGothic" pitchFamily="34" charset="-128"/>
                <a:cs typeface="Arial" charset="0"/>
              </a:defRPr>
            </a:lvl1pPr>
            <a:lvl2pPr marL="742950" indent="-285750" eaLnBrk="0" hangingPunct="0">
              <a:buChar char="•"/>
              <a:defRPr>
                <a:solidFill>
                  <a:srgbClr val="1C1C1C"/>
                </a:solidFill>
                <a:latin typeface="Lucida Sans" pitchFamily="34" charset="0"/>
                <a:ea typeface="MS PGothic" pitchFamily="34" charset="-128"/>
                <a:cs typeface="Arial" charset="0"/>
              </a:defRPr>
            </a:lvl2pPr>
            <a:lvl3pPr marL="1143000" indent="-228600" eaLnBrk="0" hangingPunct="0">
              <a:buChar char="•"/>
              <a:defRPr sz="1600">
                <a:solidFill>
                  <a:srgbClr val="1C1C1C"/>
                </a:solidFill>
                <a:latin typeface="Lucida Sans" pitchFamily="34" charset="0"/>
                <a:ea typeface="MS PGothic" pitchFamily="34" charset="-128"/>
                <a:cs typeface="Arial" charset="0"/>
              </a:defRPr>
            </a:lvl3pPr>
            <a:lvl4pPr marL="1600200" indent="-228600" eaLnBrk="0" hangingPunct="0">
              <a:buChar char="•"/>
              <a:defRPr sz="1600">
                <a:solidFill>
                  <a:srgbClr val="1C1C1C"/>
                </a:solidFill>
                <a:latin typeface="Lucida Sans" pitchFamily="34" charset="0"/>
                <a:ea typeface="MS PGothic" pitchFamily="34" charset="-128"/>
                <a:cs typeface="Arial" charset="0"/>
              </a:defRPr>
            </a:lvl4pPr>
            <a:lvl5pPr marL="2057400" indent="-228600" eaLnBrk="0" hangingPunct="0">
              <a:buChar char="•"/>
              <a:defRPr sz="1600">
                <a:solidFill>
                  <a:srgbClr val="1C1C1C"/>
                </a:solidFill>
                <a:latin typeface="Lucida Sans" pitchFamily="34" charset="0"/>
                <a:ea typeface="MS PGothic" pitchFamily="34" charset="-128"/>
                <a:cs typeface="Arial" charset="0"/>
              </a:defRPr>
            </a:lvl5pPr>
            <a:lvl6pPr marL="2514600" indent="-228600" eaLnBrk="0" fontAlgn="base" hangingPunct="0">
              <a:spcBef>
                <a:spcPct val="20000"/>
              </a:spcBef>
              <a:spcAft>
                <a:spcPct val="0"/>
              </a:spcAft>
              <a:buSzPct val="85000"/>
              <a:buChar char="•"/>
              <a:defRPr sz="1600">
                <a:solidFill>
                  <a:srgbClr val="1C1C1C"/>
                </a:solidFill>
                <a:latin typeface="Lucida Sans" pitchFamily="34" charset="0"/>
                <a:ea typeface="MS PGothic" pitchFamily="34" charset="-128"/>
                <a:cs typeface="Arial" charset="0"/>
              </a:defRPr>
            </a:lvl6pPr>
            <a:lvl7pPr marL="2971800" indent="-228600" eaLnBrk="0" fontAlgn="base" hangingPunct="0">
              <a:spcBef>
                <a:spcPct val="20000"/>
              </a:spcBef>
              <a:spcAft>
                <a:spcPct val="0"/>
              </a:spcAft>
              <a:buSzPct val="85000"/>
              <a:buChar char="•"/>
              <a:defRPr sz="1600">
                <a:solidFill>
                  <a:srgbClr val="1C1C1C"/>
                </a:solidFill>
                <a:latin typeface="Lucida Sans" pitchFamily="34" charset="0"/>
                <a:ea typeface="MS PGothic" pitchFamily="34" charset="-128"/>
                <a:cs typeface="Arial" charset="0"/>
              </a:defRPr>
            </a:lvl7pPr>
            <a:lvl8pPr marL="3429000" indent="-228600" eaLnBrk="0" fontAlgn="base" hangingPunct="0">
              <a:spcBef>
                <a:spcPct val="20000"/>
              </a:spcBef>
              <a:spcAft>
                <a:spcPct val="0"/>
              </a:spcAft>
              <a:buSzPct val="85000"/>
              <a:buChar char="•"/>
              <a:defRPr sz="1600">
                <a:solidFill>
                  <a:srgbClr val="1C1C1C"/>
                </a:solidFill>
                <a:latin typeface="Lucida Sans" pitchFamily="34" charset="0"/>
                <a:ea typeface="MS PGothic" pitchFamily="34" charset="-128"/>
                <a:cs typeface="Arial" charset="0"/>
              </a:defRPr>
            </a:lvl8pPr>
            <a:lvl9pPr marL="3886200" indent="-228600" eaLnBrk="0" fontAlgn="base" hangingPunct="0">
              <a:spcBef>
                <a:spcPct val="20000"/>
              </a:spcBef>
              <a:spcAft>
                <a:spcPct val="0"/>
              </a:spcAft>
              <a:buSzPct val="85000"/>
              <a:buChar char="•"/>
              <a:defRPr sz="1600">
                <a:solidFill>
                  <a:srgbClr val="1C1C1C"/>
                </a:solidFill>
                <a:latin typeface="Lucida Sans" pitchFamily="34" charset="0"/>
                <a:ea typeface="MS PGothic" pitchFamily="34" charset="-128"/>
                <a:cs typeface="Arial" charset="0"/>
              </a:defRPr>
            </a:lvl9pPr>
          </a:lstStyle>
          <a:p>
            <a:pPr eaLnBrk="1" hangingPunct="1">
              <a:buFontTx/>
              <a:buNone/>
            </a:pPr>
            <a:r>
              <a:rPr lang="en-US" altLang="zh-CN" sz="1800" b="1">
                <a:solidFill>
                  <a:srgbClr val="FF0000"/>
                </a:solidFill>
                <a:latin typeface="Calibri" pitchFamily="34" charset="0"/>
              </a:rPr>
              <a:t>January 19, 2012 9:00 am</a:t>
            </a:r>
          </a:p>
          <a:p>
            <a:pPr eaLnBrk="1" hangingPunct="1">
              <a:buFontTx/>
              <a:buNone/>
            </a:pPr>
            <a:r>
              <a:rPr lang="en-US" altLang="zh-CN" sz="1800" b="1">
                <a:solidFill>
                  <a:srgbClr val="FF0000"/>
                </a:solidFill>
                <a:latin typeface="Calibri" pitchFamily="34" charset="0"/>
              </a:rPr>
              <a:t>Start-up of algorithm</a:t>
            </a:r>
          </a:p>
        </p:txBody>
      </p:sp>
      <p:sp>
        <p:nvSpPr>
          <p:cNvPr id="72710" name="Line 8"/>
          <p:cNvSpPr>
            <a:spLocks noChangeShapeType="1"/>
          </p:cNvSpPr>
          <p:nvPr/>
        </p:nvSpPr>
        <p:spPr bwMode="auto">
          <a:xfrm>
            <a:off x="777875" y="3960813"/>
            <a:ext cx="7664450" cy="0"/>
          </a:xfrm>
          <a:prstGeom prst="line">
            <a:avLst/>
          </a:prstGeom>
          <a:noFill/>
          <a:ln w="9525">
            <a:solidFill>
              <a:srgbClr val="D22630"/>
            </a:solidFill>
            <a:round/>
            <a:headEnd/>
            <a:tailEnd/>
          </a:ln>
          <a:extLst>
            <a:ext uri="{909E8E84-426E-40DD-AFC4-6F175D3DCCD1}">
              <a14:hiddenFill xmlns:a14="http://schemas.microsoft.com/office/drawing/2010/main">
                <a:noFill/>
              </a14:hiddenFill>
            </a:ext>
          </a:extLst>
        </p:spPr>
        <p:txBody>
          <a:bodyPr/>
          <a:lstStyle/>
          <a:p>
            <a:endParaRPr lang="en-CA"/>
          </a:p>
        </p:txBody>
      </p:sp>
      <p:sp>
        <p:nvSpPr>
          <p:cNvPr id="72711" name="Line 9"/>
          <p:cNvSpPr>
            <a:spLocks noChangeShapeType="1"/>
          </p:cNvSpPr>
          <p:nvPr/>
        </p:nvSpPr>
        <p:spPr bwMode="auto">
          <a:xfrm>
            <a:off x="777875" y="4870450"/>
            <a:ext cx="7664450" cy="0"/>
          </a:xfrm>
          <a:prstGeom prst="line">
            <a:avLst/>
          </a:prstGeom>
          <a:noFill/>
          <a:ln w="9525">
            <a:solidFill>
              <a:srgbClr val="D22630"/>
            </a:solidFill>
            <a:round/>
            <a:headEnd/>
            <a:tailEnd/>
          </a:ln>
          <a:extLst>
            <a:ext uri="{909E8E84-426E-40DD-AFC4-6F175D3DCCD1}">
              <a14:hiddenFill xmlns:a14="http://schemas.microsoft.com/office/drawing/2010/main">
                <a:noFill/>
              </a14:hiddenFill>
            </a:ext>
          </a:extLst>
        </p:spPr>
        <p:txBody>
          <a:bodyPr/>
          <a:lstStyle/>
          <a:p>
            <a:endParaRPr lang="en-CA"/>
          </a:p>
        </p:txBody>
      </p:sp>
      <p:sp>
        <p:nvSpPr>
          <p:cNvPr id="72712" name="Line 10"/>
          <p:cNvSpPr>
            <a:spLocks noChangeShapeType="1"/>
          </p:cNvSpPr>
          <p:nvPr/>
        </p:nvSpPr>
        <p:spPr bwMode="auto">
          <a:xfrm>
            <a:off x="4268788" y="2746375"/>
            <a:ext cx="379412" cy="985838"/>
          </a:xfrm>
          <a:prstGeom prst="line">
            <a:avLst/>
          </a:prstGeom>
          <a:noFill/>
          <a:ln w="28575">
            <a:solidFill>
              <a:srgbClr val="D22630"/>
            </a:solidFill>
            <a:round/>
            <a:headEnd/>
            <a:tailEnd type="triangle" w="med" len="med"/>
          </a:ln>
          <a:extLst>
            <a:ext uri="{909E8E84-426E-40DD-AFC4-6F175D3DCCD1}">
              <a14:hiddenFill xmlns:a14="http://schemas.microsoft.com/office/drawing/2010/main">
                <a:noFill/>
              </a14:hiddenFill>
            </a:ext>
          </a:extLst>
        </p:spPr>
        <p:txBody>
          <a:bodyPr/>
          <a:lstStyle/>
          <a:p>
            <a:endParaRPr lang="en-CA"/>
          </a:p>
        </p:txBody>
      </p:sp>
    </p:spTree>
    <p:extLst>
      <p:ext uri="{BB962C8B-B14F-4D97-AF65-F5344CB8AC3E}">
        <p14:creationId xmlns:p14="http://schemas.microsoft.com/office/powerpoint/2010/main" val="935491573"/>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322263" y="696913"/>
            <a:ext cx="8196262" cy="835025"/>
          </a:xfrm>
          <a:prstGeom prst="rect">
            <a:avLst/>
          </a:prstGeom>
        </p:spPr>
        <p:txBody>
          <a:bodyPr/>
          <a:lstStyle>
            <a:lvl1pPr algn="l" rtl="0" eaLnBrk="0" fontAlgn="base" hangingPunct="0">
              <a:spcBef>
                <a:spcPct val="0"/>
              </a:spcBef>
              <a:spcAft>
                <a:spcPct val="0"/>
              </a:spcAft>
              <a:defRPr sz="2400" b="1">
                <a:solidFill>
                  <a:srgbClr val="EE1A0D"/>
                </a:solidFill>
                <a:latin typeface="+mj-lt"/>
                <a:ea typeface="MS PGothic" pitchFamily="34" charset="-128"/>
                <a:cs typeface="+mj-cs"/>
              </a:defRPr>
            </a:lvl1pPr>
            <a:lvl2pPr algn="l" rtl="0" eaLnBrk="0" fontAlgn="base" hangingPunct="0">
              <a:spcBef>
                <a:spcPct val="0"/>
              </a:spcBef>
              <a:spcAft>
                <a:spcPct val="0"/>
              </a:spcAft>
              <a:defRPr sz="2400" b="1">
                <a:solidFill>
                  <a:srgbClr val="EE1A0D"/>
                </a:solidFill>
                <a:latin typeface="Lucida Sans" charset="0"/>
                <a:ea typeface="MS PGothic" pitchFamily="34" charset="-128"/>
                <a:cs typeface="Arial" charset="0"/>
              </a:defRPr>
            </a:lvl2pPr>
            <a:lvl3pPr algn="l" rtl="0" eaLnBrk="0" fontAlgn="base" hangingPunct="0">
              <a:spcBef>
                <a:spcPct val="0"/>
              </a:spcBef>
              <a:spcAft>
                <a:spcPct val="0"/>
              </a:spcAft>
              <a:defRPr sz="2400" b="1">
                <a:solidFill>
                  <a:srgbClr val="EE1A0D"/>
                </a:solidFill>
                <a:latin typeface="Lucida Sans" charset="0"/>
                <a:ea typeface="MS PGothic" pitchFamily="34" charset="-128"/>
                <a:cs typeface="Arial" charset="0"/>
              </a:defRPr>
            </a:lvl3pPr>
            <a:lvl4pPr algn="l" rtl="0" eaLnBrk="0" fontAlgn="base" hangingPunct="0">
              <a:spcBef>
                <a:spcPct val="0"/>
              </a:spcBef>
              <a:spcAft>
                <a:spcPct val="0"/>
              </a:spcAft>
              <a:defRPr sz="2400" b="1">
                <a:solidFill>
                  <a:srgbClr val="EE1A0D"/>
                </a:solidFill>
                <a:latin typeface="Lucida Sans" charset="0"/>
                <a:ea typeface="MS PGothic" pitchFamily="34" charset="-128"/>
                <a:cs typeface="Arial" charset="0"/>
              </a:defRPr>
            </a:lvl4pPr>
            <a:lvl5pPr algn="l" rtl="0" eaLnBrk="0" fontAlgn="base" hangingPunct="0">
              <a:spcBef>
                <a:spcPct val="0"/>
              </a:spcBef>
              <a:spcAft>
                <a:spcPct val="0"/>
              </a:spcAft>
              <a:defRPr sz="2400" b="1">
                <a:solidFill>
                  <a:srgbClr val="EE1A0D"/>
                </a:solidFill>
                <a:latin typeface="Lucida Sans" charset="0"/>
                <a:ea typeface="MS PGothic" pitchFamily="34" charset="-128"/>
                <a:cs typeface="Arial" charset="0"/>
              </a:defRPr>
            </a:lvl5pPr>
            <a:lvl6pPr marL="457200" algn="l" rtl="0" fontAlgn="base">
              <a:spcBef>
                <a:spcPct val="0"/>
              </a:spcBef>
              <a:spcAft>
                <a:spcPct val="0"/>
              </a:spcAft>
              <a:defRPr sz="2400" b="1">
                <a:solidFill>
                  <a:srgbClr val="EE1A0D"/>
                </a:solidFill>
                <a:latin typeface="Lucida Sans" charset="0"/>
                <a:ea typeface="ＭＳ Ｐゴシック" charset="0"/>
                <a:cs typeface="Arial" charset="0"/>
              </a:defRPr>
            </a:lvl6pPr>
            <a:lvl7pPr marL="914400" algn="l" rtl="0" fontAlgn="base">
              <a:spcBef>
                <a:spcPct val="0"/>
              </a:spcBef>
              <a:spcAft>
                <a:spcPct val="0"/>
              </a:spcAft>
              <a:defRPr sz="2400" b="1">
                <a:solidFill>
                  <a:srgbClr val="EE1A0D"/>
                </a:solidFill>
                <a:latin typeface="Lucida Sans" charset="0"/>
                <a:ea typeface="ＭＳ Ｐゴシック" charset="0"/>
                <a:cs typeface="Arial" charset="0"/>
              </a:defRPr>
            </a:lvl7pPr>
            <a:lvl8pPr marL="1371600" algn="l" rtl="0" fontAlgn="base">
              <a:spcBef>
                <a:spcPct val="0"/>
              </a:spcBef>
              <a:spcAft>
                <a:spcPct val="0"/>
              </a:spcAft>
              <a:defRPr sz="2400" b="1">
                <a:solidFill>
                  <a:srgbClr val="EE1A0D"/>
                </a:solidFill>
                <a:latin typeface="Lucida Sans" charset="0"/>
                <a:ea typeface="ＭＳ Ｐゴシック" charset="0"/>
                <a:cs typeface="Arial" charset="0"/>
              </a:defRPr>
            </a:lvl8pPr>
            <a:lvl9pPr marL="1828800" algn="l" rtl="0" fontAlgn="base">
              <a:spcBef>
                <a:spcPct val="0"/>
              </a:spcBef>
              <a:spcAft>
                <a:spcPct val="0"/>
              </a:spcAft>
              <a:defRPr sz="2400" b="1">
                <a:solidFill>
                  <a:srgbClr val="EE1A0D"/>
                </a:solidFill>
                <a:latin typeface="Lucida Sans" charset="0"/>
                <a:ea typeface="ＭＳ Ｐゴシック" charset="0"/>
                <a:cs typeface="Arial" charset="0"/>
              </a:defRPr>
            </a:lvl9pPr>
          </a:lstStyle>
          <a:p>
            <a:r>
              <a:rPr lang="en-US" kern="0" dirty="0" smtClean="0"/>
              <a:t>A Real Customer Example</a:t>
            </a:r>
          </a:p>
          <a:p>
            <a:r>
              <a:rPr lang="en-US" kern="0" dirty="0" smtClean="0"/>
              <a:t>Methodist Hospital – Plant Optimization</a:t>
            </a:r>
          </a:p>
        </p:txBody>
      </p:sp>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6063" y="1725613"/>
            <a:ext cx="4932362" cy="3254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 Box 6"/>
          <p:cNvSpPr txBox="1">
            <a:spLocks noChangeArrowheads="1"/>
          </p:cNvSpPr>
          <p:nvPr/>
        </p:nvSpPr>
        <p:spPr bwMode="auto">
          <a:xfrm>
            <a:off x="5557838" y="1808911"/>
            <a:ext cx="3340100" cy="39764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a:spAutoFit/>
          </a:bodyPr>
          <a:lstStyle>
            <a:lvl1pPr eaLnBrk="0" hangingPunct="0">
              <a:defRPr sz="1400">
                <a:solidFill>
                  <a:srgbClr val="1C1C1C"/>
                </a:solidFill>
                <a:latin typeface="Lucida Sans" pitchFamily="34" charset="0"/>
                <a:ea typeface="ＭＳ Ｐゴシック" pitchFamily="34" charset="-128"/>
              </a:defRPr>
            </a:lvl1pPr>
            <a:lvl2pPr marL="742950" indent="-285750" eaLnBrk="0" hangingPunct="0">
              <a:defRPr sz="1400">
                <a:solidFill>
                  <a:srgbClr val="1C1C1C"/>
                </a:solidFill>
                <a:latin typeface="Lucida Sans" pitchFamily="34" charset="0"/>
                <a:ea typeface="ＭＳ Ｐゴシック" pitchFamily="34" charset="-128"/>
              </a:defRPr>
            </a:lvl2pPr>
            <a:lvl3pPr marL="1143000" indent="-228600" eaLnBrk="0" hangingPunct="0">
              <a:defRPr sz="1400">
                <a:solidFill>
                  <a:srgbClr val="1C1C1C"/>
                </a:solidFill>
                <a:latin typeface="Lucida Sans" pitchFamily="34" charset="0"/>
                <a:ea typeface="ＭＳ Ｐゴシック" pitchFamily="34" charset="-128"/>
              </a:defRPr>
            </a:lvl3pPr>
            <a:lvl4pPr marL="1600200" indent="-228600" eaLnBrk="0" hangingPunct="0">
              <a:defRPr sz="1400">
                <a:solidFill>
                  <a:srgbClr val="1C1C1C"/>
                </a:solidFill>
                <a:latin typeface="Lucida Sans" pitchFamily="34" charset="0"/>
                <a:ea typeface="ＭＳ Ｐゴシック" pitchFamily="34" charset="-128"/>
              </a:defRPr>
            </a:lvl4pPr>
            <a:lvl5pPr marL="2057400" indent="-228600" eaLnBrk="0" hangingPunct="0">
              <a:defRPr sz="1400">
                <a:solidFill>
                  <a:srgbClr val="1C1C1C"/>
                </a:solidFill>
                <a:latin typeface="Lucida Sans" pitchFamily="34" charset="0"/>
                <a:ea typeface="ＭＳ Ｐゴシック" pitchFamily="34" charset="-128"/>
              </a:defRPr>
            </a:lvl5pPr>
            <a:lvl6pPr marL="2514600" indent="-228600" eaLnBrk="0" fontAlgn="base" hangingPunct="0">
              <a:spcBef>
                <a:spcPct val="0"/>
              </a:spcBef>
              <a:spcAft>
                <a:spcPct val="0"/>
              </a:spcAft>
              <a:defRPr sz="1400">
                <a:solidFill>
                  <a:srgbClr val="1C1C1C"/>
                </a:solidFill>
                <a:latin typeface="Lucida Sans" pitchFamily="34" charset="0"/>
                <a:ea typeface="ＭＳ Ｐゴシック" pitchFamily="34" charset="-128"/>
              </a:defRPr>
            </a:lvl6pPr>
            <a:lvl7pPr marL="2971800" indent="-228600" eaLnBrk="0" fontAlgn="base" hangingPunct="0">
              <a:spcBef>
                <a:spcPct val="0"/>
              </a:spcBef>
              <a:spcAft>
                <a:spcPct val="0"/>
              </a:spcAft>
              <a:defRPr sz="1400">
                <a:solidFill>
                  <a:srgbClr val="1C1C1C"/>
                </a:solidFill>
                <a:latin typeface="Lucida Sans" pitchFamily="34" charset="0"/>
                <a:ea typeface="ＭＳ Ｐゴシック" pitchFamily="34" charset="-128"/>
              </a:defRPr>
            </a:lvl7pPr>
            <a:lvl8pPr marL="3429000" indent="-228600" eaLnBrk="0" fontAlgn="base" hangingPunct="0">
              <a:spcBef>
                <a:spcPct val="0"/>
              </a:spcBef>
              <a:spcAft>
                <a:spcPct val="0"/>
              </a:spcAft>
              <a:defRPr sz="1400">
                <a:solidFill>
                  <a:srgbClr val="1C1C1C"/>
                </a:solidFill>
                <a:latin typeface="Lucida Sans" pitchFamily="34" charset="0"/>
                <a:ea typeface="ＭＳ Ｐゴシック" pitchFamily="34" charset="-128"/>
              </a:defRPr>
            </a:lvl8pPr>
            <a:lvl9pPr marL="3886200" indent="-228600" eaLnBrk="0" fontAlgn="base" hangingPunct="0">
              <a:spcBef>
                <a:spcPct val="0"/>
              </a:spcBef>
              <a:spcAft>
                <a:spcPct val="0"/>
              </a:spcAft>
              <a:defRPr sz="1400">
                <a:solidFill>
                  <a:srgbClr val="1C1C1C"/>
                </a:solidFill>
                <a:latin typeface="Lucida Sans" pitchFamily="34" charset="0"/>
                <a:ea typeface="ＭＳ Ｐゴシック" pitchFamily="34" charset="-128"/>
              </a:defRPr>
            </a:lvl9pPr>
          </a:lstStyle>
          <a:p>
            <a:pPr eaLnBrk="1" hangingPunct="1">
              <a:spcBef>
                <a:spcPct val="20000"/>
              </a:spcBef>
              <a:buSzPct val="85000"/>
            </a:pPr>
            <a:r>
              <a:rPr lang="en-US" sz="1800" b="1" dirty="0">
                <a:solidFill>
                  <a:schemeClr val="tx1"/>
                </a:solidFill>
              </a:rPr>
              <a:t>At</a:t>
            </a:r>
            <a:r>
              <a:rPr lang="en-US" sz="3200" b="1" dirty="0">
                <a:solidFill>
                  <a:schemeClr val="tx1"/>
                </a:solidFill>
              </a:rPr>
              <a:t> </a:t>
            </a:r>
            <a:r>
              <a:rPr lang="en-US" sz="2400" b="1" dirty="0">
                <a:solidFill>
                  <a:schemeClr val="tx1"/>
                </a:solidFill>
              </a:rPr>
              <a:t>Methodist Hospital, Dallas Texas (4000 TR) </a:t>
            </a:r>
          </a:p>
          <a:p>
            <a:pPr eaLnBrk="1" hangingPunct="1">
              <a:spcBef>
                <a:spcPct val="20000"/>
              </a:spcBef>
              <a:buSzPct val="85000"/>
            </a:pPr>
            <a:endParaRPr lang="en-US" sz="2400" b="1" dirty="0">
              <a:solidFill>
                <a:schemeClr val="tx1"/>
              </a:solidFill>
            </a:endParaRPr>
          </a:p>
          <a:p>
            <a:pPr eaLnBrk="1" hangingPunct="1">
              <a:spcBef>
                <a:spcPct val="20000"/>
              </a:spcBef>
              <a:buSzPct val="85000"/>
            </a:pPr>
            <a:r>
              <a:rPr lang="en-US" sz="2400" b="1" dirty="0">
                <a:solidFill>
                  <a:schemeClr val="tx1"/>
                </a:solidFill>
              </a:rPr>
              <a:t>IPC11550 </a:t>
            </a:r>
            <a:r>
              <a:rPr lang="en-US" sz="1800" b="1" dirty="0">
                <a:solidFill>
                  <a:schemeClr val="tx1"/>
                </a:solidFill>
              </a:rPr>
              <a:t>delivers:</a:t>
            </a:r>
          </a:p>
          <a:p>
            <a:pPr eaLnBrk="1" hangingPunct="1">
              <a:spcBef>
                <a:spcPct val="20000"/>
              </a:spcBef>
              <a:buSzPct val="85000"/>
            </a:pPr>
            <a:endParaRPr lang="en-US" sz="1800" b="1" dirty="0">
              <a:solidFill>
                <a:schemeClr val="tx1"/>
              </a:solidFill>
            </a:endParaRPr>
          </a:p>
          <a:p>
            <a:pPr eaLnBrk="1" hangingPunct="1">
              <a:spcBef>
                <a:spcPct val="20000"/>
              </a:spcBef>
              <a:buSzPct val="85000"/>
            </a:pPr>
            <a:endParaRPr lang="en-US" sz="1800" b="1" dirty="0">
              <a:solidFill>
                <a:schemeClr val="tx1"/>
              </a:solidFill>
            </a:endParaRPr>
          </a:p>
          <a:p>
            <a:pPr eaLnBrk="1" hangingPunct="1">
              <a:spcBef>
                <a:spcPct val="20000"/>
              </a:spcBef>
              <a:buSzPct val="85000"/>
            </a:pPr>
            <a:r>
              <a:rPr lang="en-US" sz="1800" b="1" dirty="0">
                <a:solidFill>
                  <a:schemeClr val="tx1"/>
                </a:solidFill>
              </a:rPr>
              <a:t>On an annual basis </a:t>
            </a:r>
            <a:r>
              <a:rPr lang="en-US" sz="3200" b="1" dirty="0">
                <a:solidFill>
                  <a:srgbClr val="EE1A0D"/>
                </a:solidFill>
              </a:rPr>
              <a:t>40%</a:t>
            </a:r>
            <a:r>
              <a:rPr lang="en-US" sz="1800" b="1" dirty="0">
                <a:solidFill>
                  <a:srgbClr val="EE1A0D"/>
                </a:solidFill>
              </a:rPr>
              <a:t> </a:t>
            </a:r>
            <a:r>
              <a:rPr lang="en-US" sz="1800" b="1" dirty="0">
                <a:solidFill>
                  <a:schemeClr val="tx1"/>
                </a:solidFill>
              </a:rPr>
              <a:t/>
            </a:r>
            <a:br>
              <a:rPr lang="en-US" sz="1800" b="1" dirty="0">
                <a:solidFill>
                  <a:schemeClr val="tx1"/>
                </a:solidFill>
              </a:rPr>
            </a:br>
            <a:r>
              <a:rPr lang="en-US" sz="1800" b="1" dirty="0">
                <a:solidFill>
                  <a:schemeClr val="tx1"/>
                </a:solidFill>
              </a:rPr>
              <a:t>energy cost </a:t>
            </a:r>
            <a:r>
              <a:rPr lang="en-US" sz="1800" b="1" dirty="0" smtClean="0">
                <a:solidFill>
                  <a:schemeClr val="tx1"/>
                </a:solidFill>
              </a:rPr>
              <a:t>savings</a:t>
            </a:r>
            <a:endParaRPr lang="en-US" dirty="0">
              <a:solidFill>
                <a:schemeClr val="tx1"/>
              </a:solidFill>
            </a:endParaRPr>
          </a:p>
        </p:txBody>
      </p:sp>
      <p:pic>
        <p:nvPicPr>
          <p:cNvPr id="6" name="Picture 6" descr="IMG-20120718-0011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6063" y="4548188"/>
            <a:ext cx="2505075" cy="187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5" descr="IMG-20120718-0011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98738" y="4549775"/>
            <a:ext cx="2579687" cy="1935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49513961"/>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322263" y="696913"/>
            <a:ext cx="8196262" cy="835025"/>
          </a:xfrm>
          <a:prstGeom prst="rect">
            <a:avLst/>
          </a:prstGeom>
        </p:spPr>
        <p:txBody>
          <a:bodyPr/>
          <a:lstStyle>
            <a:lvl1pPr algn="l" rtl="0" eaLnBrk="0" fontAlgn="base" hangingPunct="0">
              <a:spcBef>
                <a:spcPct val="0"/>
              </a:spcBef>
              <a:spcAft>
                <a:spcPct val="0"/>
              </a:spcAft>
              <a:defRPr sz="2400" b="1">
                <a:solidFill>
                  <a:srgbClr val="EE1A0D"/>
                </a:solidFill>
                <a:latin typeface="+mj-lt"/>
                <a:ea typeface="MS PGothic" pitchFamily="34" charset="-128"/>
                <a:cs typeface="+mj-cs"/>
              </a:defRPr>
            </a:lvl1pPr>
            <a:lvl2pPr algn="l" rtl="0" eaLnBrk="0" fontAlgn="base" hangingPunct="0">
              <a:spcBef>
                <a:spcPct val="0"/>
              </a:spcBef>
              <a:spcAft>
                <a:spcPct val="0"/>
              </a:spcAft>
              <a:defRPr sz="2400" b="1">
                <a:solidFill>
                  <a:srgbClr val="EE1A0D"/>
                </a:solidFill>
                <a:latin typeface="Lucida Sans" charset="0"/>
                <a:ea typeface="MS PGothic" pitchFamily="34" charset="-128"/>
                <a:cs typeface="Arial" charset="0"/>
              </a:defRPr>
            </a:lvl2pPr>
            <a:lvl3pPr algn="l" rtl="0" eaLnBrk="0" fontAlgn="base" hangingPunct="0">
              <a:spcBef>
                <a:spcPct val="0"/>
              </a:spcBef>
              <a:spcAft>
                <a:spcPct val="0"/>
              </a:spcAft>
              <a:defRPr sz="2400" b="1">
                <a:solidFill>
                  <a:srgbClr val="EE1A0D"/>
                </a:solidFill>
                <a:latin typeface="Lucida Sans" charset="0"/>
                <a:ea typeface="MS PGothic" pitchFamily="34" charset="-128"/>
                <a:cs typeface="Arial" charset="0"/>
              </a:defRPr>
            </a:lvl3pPr>
            <a:lvl4pPr algn="l" rtl="0" eaLnBrk="0" fontAlgn="base" hangingPunct="0">
              <a:spcBef>
                <a:spcPct val="0"/>
              </a:spcBef>
              <a:spcAft>
                <a:spcPct val="0"/>
              </a:spcAft>
              <a:defRPr sz="2400" b="1">
                <a:solidFill>
                  <a:srgbClr val="EE1A0D"/>
                </a:solidFill>
                <a:latin typeface="Lucida Sans" charset="0"/>
                <a:ea typeface="MS PGothic" pitchFamily="34" charset="-128"/>
                <a:cs typeface="Arial" charset="0"/>
              </a:defRPr>
            </a:lvl4pPr>
            <a:lvl5pPr algn="l" rtl="0" eaLnBrk="0" fontAlgn="base" hangingPunct="0">
              <a:spcBef>
                <a:spcPct val="0"/>
              </a:spcBef>
              <a:spcAft>
                <a:spcPct val="0"/>
              </a:spcAft>
              <a:defRPr sz="2400" b="1">
                <a:solidFill>
                  <a:srgbClr val="EE1A0D"/>
                </a:solidFill>
                <a:latin typeface="Lucida Sans" charset="0"/>
                <a:ea typeface="MS PGothic" pitchFamily="34" charset="-128"/>
                <a:cs typeface="Arial" charset="0"/>
              </a:defRPr>
            </a:lvl5pPr>
            <a:lvl6pPr marL="457200" algn="l" rtl="0" fontAlgn="base">
              <a:spcBef>
                <a:spcPct val="0"/>
              </a:spcBef>
              <a:spcAft>
                <a:spcPct val="0"/>
              </a:spcAft>
              <a:defRPr sz="2400" b="1">
                <a:solidFill>
                  <a:srgbClr val="EE1A0D"/>
                </a:solidFill>
                <a:latin typeface="Lucida Sans" charset="0"/>
                <a:ea typeface="ＭＳ Ｐゴシック" charset="0"/>
                <a:cs typeface="Arial" charset="0"/>
              </a:defRPr>
            </a:lvl6pPr>
            <a:lvl7pPr marL="914400" algn="l" rtl="0" fontAlgn="base">
              <a:spcBef>
                <a:spcPct val="0"/>
              </a:spcBef>
              <a:spcAft>
                <a:spcPct val="0"/>
              </a:spcAft>
              <a:defRPr sz="2400" b="1">
                <a:solidFill>
                  <a:srgbClr val="EE1A0D"/>
                </a:solidFill>
                <a:latin typeface="Lucida Sans" charset="0"/>
                <a:ea typeface="ＭＳ Ｐゴシック" charset="0"/>
                <a:cs typeface="Arial" charset="0"/>
              </a:defRPr>
            </a:lvl7pPr>
            <a:lvl8pPr marL="1371600" algn="l" rtl="0" fontAlgn="base">
              <a:spcBef>
                <a:spcPct val="0"/>
              </a:spcBef>
              <a:spcAft>
                <a:spcPct val="0"/>
              </a:spcAft>
              <a:defRPr sz="2400" b="1">
                <a:solidFill>
                  <a:srgbClr val="EE1A0D"/>
                </a:solidFill>
                <a:latin typeface="Lucida Sans" charset="0"/>
                <a:ea typeface="ＭＳ Ｐゴシック" charset="0"/>
                <a:cs typeface="Arial" charset="0"/>
              </a:defRPr>
            </a:lvl8pPr>
            <a:lvl9pPr marL="1828800" algn="l" rtl="0" fontAlgn="base">
              <a:spcBef>
                <a:spcPct val="0"/>
              </a:spcBef>
              <a:spcAft>
                <a:spcPct val="0"/>
              </a:spcAft>
              <a:defRPr sz="2400" b="1">
                <a:solidFill>
                  <a:srgbClr val="EE1A0D"/>
                </a:solidFill>
                <a:latin typeface="Lucida Sans" charset="0"/>
                <a:ea typeface="ＭＳ Ｐゴシック" charset="0"/>
                <a:cs typeface="Arial" charset="0"/>
              </a:defRPr>
            </a:lvl9pPr>
          </a:lstStyle>
          <a:p>
            <a:r>
              <a:rPr lang="en-US" kern="0" dirty="0" smtClean="0"/>
              <a:t>A Real Customer Example</a:t>
            </a:r>
          </a:p>
          <a:p>
            <a:r>
              <a:rPr lang="en-US" kern="0" dirty="0" smtClean="0"/>
              <a:t>Methodist Hospital – Plant Optimization</a:t>
            </a:r>
          </a:p>
        </p:txBody>
      </p:sp>
      <p:sp>
        <p:nvSpPr>
          <p:cNvPr id="4" name="Text Box 6"/>
          <p:cNvSpPr txBox="1">
            <a:spLocks noChangeArrowheads="1"/>
          </p:cNvSpPr>
          <p:nvPr/>
        </p:nvSpPr>
        <p:spPr bwMode="auto">
          <a:xfrm>
            <a:off x="4951475" y="1808911"/>
            <a:ext cx="4192525" cy="518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square">
            <a:spAutoFit/>
          </a:bodyPr>
          <a:lstStyle>
            <a:lvl1pPr eaLnBrk="0" hangingPunct="0">
              <a:defRPr sz="1400">
                <a:solidFill>
                  <a:srgbClr val="1C1C1C"/>
                </a:solidFill>
                <a:latin typeface="Lucida Sans" pitchFamily="34" charset="0"/>
                <a:ea typeface="ＭＳ Ｐゴシック" pitchFamily="34" charset="-128"/>
              </a:defRPr>
            </a:lvl1pPr>
            <a:lvl2pPr marL="742950" indent="-285750" eaLnBrk="0" hangingPunct="0">
              <a:defRPr sz="1400">
                <a:solidFill>
                  <a:srgbClr val="1C1C1C"/>
                </a:solidFill>
                <a:latin typeface="Lucida Sans" pitchFamily="34" charset="0"/>
                <a:ea typeface="ＭＳ Ｐゴシック" pitchFamily="34" charset="-128"/>
              </a:defRPr>
            </a:lvl2pPr>
            <a:lvl3pPr marL="1143000" indent="-228600" eaLnBrk="0" hangingPunct="0">
              <a:defRPr sz="1400">
                <a:solidFill>
                  <a:srgbClr val="1C1C1C"/>
                </a:solidFill>
                <a:latin typeface="Lucida Sans" pitchFamily="34" charset="0"/>
                <a:ea typeface="ＭＳ Ｐゴシック" pitchFamily="34" charset="-128"/>
              </a:defRPr>
            </a:lvl3pPr>
            <a:lvl4pPr marL="1600200" indent="-228600" eaLnBrk="0" hangingPunct="0">
              <a:defRPr sz="1400">
                <a:solidFill>
                  <a:srgbClr val="1C1C1C"/>
                </a:solidFill>
                <a:latin typeface="Lucida Sans" pitchFamily="34" charset="0"/>
                <a:ea typeface="ＭＳ Ｐゴシック" pitchFamily="34" charset="-128"/>
              </a:defRPr>
            </a:lvl4pPr>
            <a:lvl5pPr marL="2057400" indent="-228600" eaLnBrk="0" hangingPunct="0">
              <a:defRPr sz="1400">
                <a:solidFill>
                  <a:srgbClr val="1C1C1C"/>
                </a:solidFill>
                <a:latin typeface="Lucida Sans" pitchFamily="34" charset="0"/>
                <a:ea typeface="ＭＳ Ｐゴシック" pitchFamily="34" charset="-128"/>
              </a:defRPr>
            </a:lvl5pPr>
            <a:lvl6pPr marL="2514600" indent="-228600" eaLnBrk="0" fontAlgn="base" hangingPunct="0">
              <a:spcBef>
                <a:spcPct val="0"/>
              </a:spcBef>
              <a:spcAft>
                <a:spcPct val="0"/>
              </a:spcAft>
              <a:defRPr sz="1400">
                <a:solidFill>
                  <a:srgbClr val="1C1C1C"/>
                </a:solidFill>
                <a:latin typeface="Lucida Sans" pitchFamily="34" charset="0"/>
                <a:ea typeface="ＭＳ Ｐゴシック" pitchFamily="34" charset="-128"/>
              </a:defRPr>
            </a:lvl6pPr>
            <a:lvl7pPr marL="2971800" indent="-228600" eaLnBrk="0" fontAlgn="base" hangingPunct="0">
              <a:spcBef>
                <a:spcPct val="0"/>
              </a:spcBef>
              <a:spcAft>
                <a:spcPct val="0"/>
              </a:spcAft>
              <a:defRPr sz="1400">
                <a:solidFill>
                  <a:srgbClr val="1C1C1C"/>
                </a:solidFill>
                <a:latin typeface="Lucida Sans" pitchFamily="34" charset="0"/>
                <a:ea typeface="ＭＳ Ｐゴシック" pitchFamily="34" charset="-128"/>
              </a:defRPr>
            </a:lvl7pPr>
            <a:lvl8pPr marL="3429000" indent="-228600" eaLnBrk="0" fontAlgn="base" hangingPunct="0">
              <a:spcBef>
                <a:spcPct val="0"/>
              </a:spcBef>
              <a:spcAft>
                <a:spcPct val="0"/>
              </a:spcAft>
              <a:defRPr sz="1400">
                <a:solidFill>
                  <a:srgbClr val="1C1C1C"/>
                </a:solidFill>
                <a:latin typeface="Lucida Sans" pitchFamily="34" charset="0"/>
                <a:ea typeface="ＭＳ Ｐゴシック" pitchFamily="34" charset="-128"/>
              </a:defRPr>
            </a:lvl8pPr>
            <a:lvl9pPr marL="3886200" indent="-228600" eaLnBrk="0" fontAlgn="base" hangingPunct="0">
              <a:spcBef>
                <a:spcPct val="0"/>
              </a:spcBef>
              <a:spcAft>
                <a:spcPct val="0"/>
              </a:spcAft>
              <a:defRPr sz="1400">
                <a:solidFill>
                  <a:srgbClr val="1C1C1C"/>
                </a:solidFill>
                <a:latin typeface="Lucida Sans" pitchFamily="34" charset="0"/>
                <a:ea typeface="ＭＳ Ｐゴシック" pitchFamily="34" charset="-128"/>
              </a:defRPr>
            </a:lvl9pPr>
          </a:lstStyle>
          <a:p>
            <a:pPr marL="342900" indent="-342900" eaLnBrk="1" hangingPunct="1">
              <a:spcBef>
                <a:spcPct val="20000"/>
              </a:spcBef>
              <a:buSzPct val="85000"/>
              <a:buFont typeface="Arial" pitchFamily="34" charset="0"/>
              <a:buChar char="•"/>
            </a:pPr>
            <a:r>
              <a:rPr lang="en-US" sz="2400" b="1" dirty="0" smtClean="0">
                <a:solidFill>
                  <a:schemeClr val="tx1"/>
                </a:solidFill>
              </a:rPr>
              <a:t>IPC11550</a:t>
            </a:r>
          </a:p>
          <a:p>
            <a:pPr marL="342900" indent="-342900" eaLnBrk="1" hangingPunct="1">
              <a:spcBef>
                <a:spcPct val="20000"/>
              </a:spcBef>
              <a:buSzPct val="85000"/>
              <a:buFont typeface="Arial" pitchFamily="34" charset="0"/>
              <a:buChar char="•"/>
            </a:pPr>
            <a:r>
              <a:rPr lang="en-US" sz="2400" b="1" dirty="0" smtClean="0">
                <a:solidFill>
                  <a:schemeClr val="tx1"/>
                </a:solidFill>
              </a:rPr>
              <a:t>Intelligent Fluid Management (</a:t>
            </a:r>
            <a:r>
              <a:rPr lang="en-US" sz="2400" b="1" dirty="0" err="1" smtClean="0">
                <a:solidFill>
                  <a:schemeClr val="tx1"/>
                </a:solidFill>
              </a:rPr>
              <a:t>iFMS</a:t>
            </a:r>
            <a:r>
              <a:rPr lang="en-US" sz="2400" b="1" dirty="0" smtClean="0">
                <a:solidFill>
                  <a:schemeClr val="tx1"/>
                </a:solidFill>
              </a:rPr>
              <a:t>)</a:t>
            </a:r>
          </a:p>
          <a:p>
            <a:pPr marL="342900" indent="-342900" eaLnBrk="1" hangingPunct="1">
              <a:spcBef>
                <a:spcPct val="20000"/>
              </a:spcBef>
              <a:buSzPct val="85000"/>
              <a:buFont typeface="Arial" pitchFamily="34" charset="0"/>
              <a:buChar char="•"/>
            </a:pPr>
            <a:r>
              <a:rPr lang="en-US" sz="2400" b="1" dirty="0" smtClean="0">
                <a:solidFill>
                  <a:schemeClr val="tx1"/>
                </a:solidFill>
              </a:rPr>
              <a:t>Updated Plant Towers</a:t>
            </a:r>
          </a:p>
          <a:p>
            <a:pPr eaLnBrk="1" hangingPunct="1">
              <a:spcBef>
                <a:spcPct val="20000"/>
              </a:spcBef>
              <a:buSzPct val="85000"/>
            </a:pPr>
            <a:endParaRPr lang="en-US" sz="2400" b="1" dirty="0">
              <a:solidFill>
                <a:schemeClr val="tx1"/>
              </a:solidFill>
            </a:endParaRPr>
          </a:p>
          <a:p>
            <a:pPr eaLnBrk="1" hangingPunct="1">
              <a:spcBef>
                <a:spcPct val="20000"/>
              </a:spcBef>
              <a:buSzPct val="85000"/>
            </a:pPr>
            <a:r>
              <a:rPr lang="en-US" sz="2400" b="1" dirty="0" smtClean="0">
                <a:solidFill>
                  <a:schemeClr val="tx1"/>
                </a:solidFill>
              </a:rPr>
              <a:t>$2 million, $450 incremental</a:t>
            </a:r>
          </a:p>
          <a:p>
            <a:pPr eaLnBrk="1" hangingPunct="1">
              <a:spcBef>
                <a:spcPct val="20000"/>
              </a:spcBef>
              <a:buSzPct val="85000"/>
            </a:pPr>
            <a:endParaRPr lang="en-US" sz="2400" b="1" dirty="0" smtClean="0">
              <a:solidFill>
                <a:schemeClr val="tx1"/>
              </a:solidFill>
            </a:endParaRPr>
          </a:p>
          <a:p>
            <a:pPr eaLnBrk="1" hangingPunct="1">
              <a:spcBef>
                <a:spcPct val="20000"/>
              </a:spcBef>
              <a:buSzPct val="85000"/>
            </a:pPr>
            <a:r>
              <a:rPr lang="en-US" sz="2400" b="1" dirty="0" smtClean="0">
                <a:solidFill>
                  <a:schemeClr val="tx1"/>
                </a:solidFill>
              </a:rPr>
              <a:t>$350k saved / year</a:t>
            </a:r>
          </a:p>
          <a:p>
            <a:pPr eaLnBrk="1" hangingPunct="1">
              <a:spcBef>
                <a:spcPct val="20000"/>
              </a:spcBef>
              <a:buSzPct val="85000"/>
            </a:pPr>
            <a:endParaRPr lang="en-US" sz="2400" b="1" dirty="0">
              <a:solidFill>
                <a:schemeClr val="tx1"/>
              </a:solidFill>
            </a:endParaRPr>
          </a:p>
          <a:p>
            <a:pPr eaLnBrk="1" hangingPunct="1">
              <a:spcBef>
                <a:spcPct val="20000"/>
              </a:spcBef>
              <a:buSzPct val="85000"/>
            </a:pPr>
            <a:r>
              <a:rPr lang="en-US" sz="2400" b="1" dirty="0" smtClean="0">
                <a:solidFill>
                  <a:schemeClr val="tx1"/>
                </a:solidFill>
              </a:rPr>
              <a:t>&lt;2 year payback</a:t>
            </a:r>
          </a:p>
          <a:p>
            <a:pPr eaLnBrk="1" hangingPunct="1">
              <a:spcBef>
                <a:spcPct val="20000"/>
              </a:spcBef>
              <a:buSzPct val="85000"/>
            </a:pPr>
            <a:endParaRPr lang="en-US" sz="2400" b="1" dirty="0">
              <a:solidFill>
                <a:schemeClr val="tx1"/>
              </a:solidFill>
            </a:endParaRPr>
          </a:p>
        </p:txBody>
      </p:sp>
      <p:pic>
        <p:nvPicPr>
          <p:cNvPr id="8" name="Picture 4" descr="IMG-20120718-0011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7250" y="1851934"/>
            <a:ext cx="3187590" cy="4248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99920455"/>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322263" y="696913"/>
            <a:ext cx="8196262" cy="835025"/>
          </a:xfrm>
          <a:prstGeom prst="rect">
            <a:avLst/>
          </a:prstGeom>
        </p:spPr>
        <p:txBody>
          <a:bodyPr/>
          <a:lstStyle>
            <a:lvl1pPr algn="l" rtl="0" eaLnBrk="0" fontAlgn="base" hangingPunct="0">
              <a:spcBef>
                <a:spcPct val="0"/>
              </a:spcBef>
              <a:spcAft>
                <a:spcPct val="0"/>
              </a:spcAft>
              <a:defRPr sz="2400" b="1">
                <a:solidFill>
                  <a:srgbClr val="EE1A0D"/>
                </a:solidFill>
                <a:latin typeface="+mj-lt"/>
                <a:ea typeface="MS PGothic" pitchFamily="34" charset="-128"/>
                <a:cs typeface="+mj-cs"/>
              </a:defRPr>
            </a:lvl1pPr>
            <a:lvl2pPr algn="l" rtl="0" eaLnBrk="0" fontAlgn="base" hangingPunct="0">
              <a:spcBef>
                <a:spcPct val="0"/>
              </a:spcBef>
              <a:spcAft>
                <a:spcPct val="0"/>
              </a:spcAft>
              <a:defRPr sz="2400" b="1">
                <a:solidFill>
                  <a:srgbClr val="EE1A0D"/>
                </a:solidFill>
                <a:latin typeface="Lucida Sans" charset="0"/>
                <a:ea typeface="MS PGothic" pitchFamily="34" charset="-128"/>
                <a:cs typeface="Arial" charset="0"/>
              </a:defRPr>
            </a:lvl2pPr>
            <a:lvl3pPr algn="l" rtl="0" eaLnBrk="0" fontAlgn="base" hangingPunct="0">
              <a:spcBef>
                <a:spcPct val="0"/>
              </a:spcBef>
              <a:spcAft>
                <a:spcPct val="0"/>
              </a:spcAft>
              <a:defRPr sz="2400" b="1">
                <a:solidFill>
                  <a:srgbClr val="EE1A0D"/>
                </a:solidFill>
                <a:latin typeface="Lucida Sans" charset="0"/>
                <a:ea typeface="MS PGothic" pitchFamily="34" charset="-128"/>
                <a:cs typeface="Arial" charset="0"/>
              </a:defRPr>
            </a:lvl3pPr>
            <a:lvl4pPr algn="l" rtl="0" eaLnBrk="0" fontAlgn="base" hangingPunct="0">
              <a:spcBef>
                <a:spcPct val="0"/>
              </a:spcBef>
              <a:spcAft>
                <a:spcPct val="0"/>
              </a:spcAft>
              <a:defRPr sz="2400" b="1">
                <a:solidFill>
                  <a:srgbClr val="EE1A0D"/>
                </a:solidFill>
                <a:latin typeface="Lucida Sans" charset="0"/>
                <a:ea typeface="MS PGothic" pitchFamily="34" charset="-128"/>
                <a:cs typeface="Arial" charset="0"/>
              </a:defRPr>
            </a:lvl4pPr>
            <a:lvl5pPr algn="l" rtl="0" eaLnBrk="0" fontAlgn="base" hangingPunct="0">
              <a:spcBef>
                <a:spcPct val="0"/>
              </a:spcBef>
              <a:spcAft>
                <a:spcPct val="0"/>
              </a:spcAft>
              <a:defRPr sz="2400" b="1">
                <a:solidFill>
                  <a:srgbClr val="EE1A0D"/>
                </a:solidFill>
                <a:latin typeface="Lucida Sans" charset="0"/>
                <a:ea typeface="MS PGothic" pitchFamily="34" charset="-128"/>
                <a:cs typeface="Arial" charset="0"/>
              </a:defRPr>
            </a:lvl5pPr>
            <a:lvl6pPr marL="457200" algn="l" rtl="0" fontAlgn="base">
              <a:spcBef>
                <a:spcPct val="0"/>
              </a:spcBef>
              <a:spcAft>
                <a:spcPct val="0"/>
              </a:spcAft>
              <a:defRPr sz="2400" b="1">
                <a:solidFill>
                  <a:srgbClr val="EE1A0D"/>
                </a:solidFill>
                <a:latin typeface="Lucida Sans" charset="0"/>
                <a:ea typeface="ＭＳ Ｐゴシック" charset="0"/>
                <a:cs typeface="Arial" charset="0"/>
              </a:defRPr>
            </a:lvl6pPr>
            <a:lvl7pPr marL="914400" algn="l" rtl="0" fontAlgn="base">
              <a:spcBef>
                <a:spcPct val="0"/>
              </a:spcBef>
              <a:spcAft>
                <a:spcPct val="0"/>
              </a:spcAft>
              <a:defRPr sz="2400" b="1">
                <a:solidFill>
                  <a:srgbClr val="EE1A0D"/>
                </a:solidFill>
                <a:latin typeface="Lucida Sans" charset="0"/>
                <a:ea typeface="ＭＳ Ｐゴシック" charset="0"/>
                <a:cs typeface="Arial" charset="0"/>
              </a:defRPr>
            </a:lvl7pPr>
            <a:lvl8pPr marL="1371600" algn="l" rtl="0" fontAlgn="base">
              <a:spcBef>
                <a:spcPct val="0"/>
              </a:spcBef>
              <a:spcAft>
                <a:spcPct val="0"/>
              </a:spcAft>
              <a:defRPr sz="2400" b="1">
                <a:solidFill>
                  <a:srgbClr val="EE1A0D"/>
                </a:solidFill>
                <a:latin typeface="Lucida Sans" charset="0"/>
                <a:ea typeface="ＭＳ Ｐゴシック" charset="0"/>
                <a:cs typeface="Arial" charset="0"/>
              </a:defRPr>
            </a:lvl8pPr>
            <a:lvl9pPr marL="1828800" algn="l" rtl="0" fontAlgn="base">
              <a:spcBef>
                <a:spcPct val="0"/>
              </a:spcBef>
              <a:spcAft>
                <a:spcPct val="0"/>
              </a:spcAft>
              <a:defRPr sz="2400" b="1">
                <a:solidFill>
                  <a:srgbClr val="EE1A0D"/>
                </a:solidFill>
                <a:latin typeface="Lucida Sans" charset="0"/>
                <a:ea typeface="ＭＳ Ｐゴシック" charset="0"/>
                <a:cs typeface="Arial" charset="0"/>
              </a:defRPr>
            </a:lvl9pPr>
          </a:lstStyle>
          <a:p>
            <a:r>
              <a:rPr lang="en-US" kern="0" dirty="0" smtClean="0"/>
              <a:t>A Real Customer Example</a:t>
            </a:r>
          </a:p>
          <a:p>
            <a:r>
              <a:rPr lang="en-US" kern="0" dirty="0" smtClean="0"/>
              <a:t>Frito Lay</a:t>
            </a:r>
          </a:p>
        </p:txBody>
      </p:sp>
      <p:sp>
        <p:nvSpPr>
          <p:cNvPr id="3" name="Rectangle 10"/>
          <p:cNvSpPr txBox="1">
            <a:spLocks noChangeArrowheads="1"/>
          </p:cNvSpPr>
          <p:nvPr/>
        </p:nvSpPr>
        <p:spPr bwMode="auto">
          <a:xfrm>
            <a:off x="296862" y="1531938"/>
            <a:ext cx="7329487" cy="90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defRPr/>
            </a:pPr>
            <a:r>
              <a:rPr lang="en-US" sz="2000" b="1" dirty="0" smtClean="0">
                <a:solidFill>
                  <a:schemeClr val="bg1">
                    <a:lumMod val="50000"/>
                  </a:schemeClr>
                </a:solidFill>
              </a:rPr>
              <a:t>IPC  |  Retrofit  |  </a:t>
            </a:r>
            <a:r>
              <a:rPr lang="en-US" sz="2000" b="1" dirty="0" err="1" smtClean="0">
                <a:solidFill>
                  <a:schemeClr val="bg1">
                    <a:lumMod val="50000"/>
                  </a:schemeClr>
                </a:solidFill>
              </a:rPr>
              <a:t>Rosenburg</a:t>
            </a:r>
            <a:r>
              <a:rPr lang="en-US" sz="2000" b="1" dirty="0" smtClean="0">
                <a:solidFill>
                  <a:schemeClr val="bg1">
                    <a:lumMod val="50000"/>
                  </a:schemeClr>
                </a:solidFill>
              </a:rPr>
              <a:t>, Texas    </a:t>
            </a:r>
          </a:p>
        </p:txBody>
      </p:sp>
      <p:pic>
        <p:nvPicPr>
          <p:cNvPr id="4" name="Picture 4" descr="Frito_lay-718147"/>
          <p:cNvPicPr>
            <a:picLocks noChangeAspect="1" noChangeArrowheads="1"/>
          </p:cNvPicPr>
          <p:nvPr/>
        </p:nvPicPr>
        <p:blipFill>
          <a:blip r:embed="rId3"/>
          <a:srcRect/>
          <a:stretch>
            <a:fillRect/>
          </a:stretch>
        </p:blipFill>
        <p:spPr bwMode="auto">
          <a:xfrm>
            <a:off x="397775" y="2003793"/>
            <a:ext cx="3641725" cy="2411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6" name="Text Box 6"/>
          <p:cNvSpPr txBox="1">
            <a:spLocks noChangeArrowheads="1"/>
          </p:cNvSpPr>
          <p:nvPr/>
        </p:nvSpPr>
        <p:spPr bwMode="auto">
          <a:xfrm>
            <a:off x="4875580" y="2259387"/>
            <a:ext cx="4194175" cy="329320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rgbClr val="1C1C1C"/>
                </a:solidFill>
                <a:latin typeface="Lucida Sans" pitchFamily="34" charset="0"/>
                <a:ea typeface="ＭＳ Ｐゴシック" pitchFamily="34" charset="-128"/>
              </a:defRPr>
            </a:lvl1pPr>
            <a:lvl2pPr marL="742950" indent="-285750" eaLnBrk="0" hangingPunct="0">
              <a:defRPr sz="1400">
                <a:solidFill>
                  <a:srgbClr val="1C1C1C"/>
                </a:solidFill>
                <a:latin typeface="Lucida Sans" pitchFamily="34" charset="0"/>
                <a:ea typeface="ＭＳ Ｐゴシック" pitchFamily="34" charset="-128"/>
              </a:defRPr>
            </a:lvl2pPr>
            <a:lvl3pPr marL="1143000" indent="-228600" eaLnBrk="0" hangingPunct="0">
              <a:defRPr sz="1400">
                <a:solidFill>
                  <a:srgbClr val="1C1C1C"/>
                </a:solidFill>
                <a:latin typeface="Lucida Sans" pitchFamily="34" charset="0"/>
                <a:ea typeface="ＭＳ Ｐゴシック" pitchFamily="34" charset="-128"/>
              </a:defRPr>
            </a:lvl3pPr>
            <a:lvl4pPr marL="1600200" indent="-228600" eaLnBrk="0" hangingPunct="0">
              <a:defRPr sz="1400">
                <a:solidFill>
                  <a:srgbClr val="1C1C1C"/>
                </a:solidFill>
                <a:latin typeface="Lucida Sans" pitchFamily="34" charset="0"/>
                <a:ea typeface="ＭＳ Ｐゴシック" pitchFamily="34" charset="-128"/>
              </a:defRPr>
            </a:lvl4pPr>
            <a:lvl5pPr marL="2057400" indent="-228600" eaLnBrk="0" hangingPunct="0">
              <a:defRPr sz="1400">
                <a:solidFill>
                  <a:srgbClr val="1C1C1C"/>
                </a:solidFill>
                <a:latin typeface="Lucida Sans" pitchFamily="34" charset="0"/>
                <a:ea typeface="ＭＳ Ｐゴシック" pitchFamily="34" charset="-128"/>
              </a:defRPr>
            </a:lvl5pPr>
            <a:lvl6pPr marL="2514600" indent="-228600" eaLnBrk="0" fontAlgn="base" hangingPunct="0">
              <a:spcBef>
                <a:spcPct val="0"/>
              </a:spcBef>
              <a:spcAft>
                <a:spcPct val="0"/>
              </a:spcAft>
              <a:defRPr sz="1400">
                <a:solidFill>
                  <a:srgbClr val="1C1C1C"/>
                </a:solidFill>
                <a:latin typeface="Lucida Sans" pitchFamily="34" charset="0"/>
                <a:ea typeface="ＭＳ Ｐゴシック" pitchFamily="34" charset="-128"/>
              </a:defRPr>
            </a:lvl6pPr>
            <a:lvl7pPr marL="2971800" indent="-228600" eaLnBrk="0" fontAlgn="base" hangingPunct="0">
              <a:spcBef>
                <a:spcPct val="0"/>
              </a:spcBef>
              <a:spcAft>
                <a:spcPct val="0"/>
              </a:spcAft>
              <a:defRPr sz="1400">
                <a:solidFill>
                  <a:srgbClr val="1C1C1C"/>
                </a:solidFill>
                <a:latin typeface="Lucida Sans" pitchFamily="34" charset="0"/>
                <a:ea typeface="ＭＳ Ｐゴシック" pitchFamily="34" charset="-128"/>
              </a:defRPr>
            </a:lvl7pPr>
            <a:lvl8pPr marL="3429000" indent="-228600" eaLnBrk="0" fontAlgn="base" hangingPunct="0">
              <a:spcBef>
                <a:spcPct val="0"/>
              </a:spcBef>
              <a:spcAft>
                <a:spcPct val="0"/>
              </a:spcAft>
              <a:defRPr sz="1400">
                <a:solidFill>
                  <a:srgbClr val="1C1C1C"/>
                </a:solidFill>
                <a:latin typeface="Lucida Sans" pitchFamily="34" charset="0"/>
                <a:ea typeface="ＭＳ Ｐゴシック" pitchFamily="34" charset="-128"/>
              </a:defRPr>
            </a:lvl8pPr>
            <a:lvl9pPr marL="3886200" indent="-228600" eaLnBrk="0" fontAlgn="base" hangingPunct="0">
              <a:spcBef>
                <a:spcPct val="0"/>
              </a:spcBef>
              <a:spcAft>
                <a:spcPct val="0"/>
              </a:spcAft>
              <a:defRPr sz="1400">
                <a:solidFill>
                  <a:srgbClr val="1C1C1C"/>
                </a:solidFill>
                <a:latin typeface="Lucida Sans" pitchFamily="34" charset="0"/>
                <a:ea typeface="ＭＳ Ｐゴシック" pitchFamily="34" charset="-128"/>
              </a:defRPr>
            </a:lvl9pPr>
          </a:lstStyle>
          <a:p>
            <a:pPr eaLnBrk="1" hangingPunct="1"/>
            <a:r>
              <a:rPr lang="en-US" sz="1800" b="1" dirty="0">
                <a:solidFill>
                  <a:schemeClr val="tx1"/>
                </a:solidFill>
              </a:rPr>
              <a:t>At</a:t>
            </a:r>
            <a:r>
              <a:rPr lang="en-US" sz="3200" b="1" dirty="0">
                <a:solidFill>
                  <a:schemeClr val="tx1"/>
                </a:solidFill>
              </a:rPr>
              <a:t> </a:t>
            </a:r>
            <a:r>
              <a:rPr lang="en-US" sz="1800" b="1" dirty="0">
                <a:solidFill>
                  <a:schemeClr val="tx1"/>
                </a:solidFill>
              </a:rPr>
              <a:t>Frito Lay IPC Delivers:</a:t>
            </a:r>
          </a:p>
          <a:p>
            <a:pPr eaLnBrk="1" hangingPunct="1"/>
            <a:endParaRPr lang="en-US" sz="1800" b="1" dirty="0">
              <a:solidFill>
                <a:schemeClr val="tx1"/>
              </a:solidFill>
            </a:endParaRPr>
          </a:p>
          <a:p>
            <a:pPr eaLnBrk="1" hangingPunct="1"/>
            <a:endParaRPr lang="en-US" sz="1800" b="1" dirty="0">
              <a:solidFill>
                <a:schemeClr val="tx1"/>
              </a:solidFill>
            </a:endParaRPr>
          </a:p>
          <a:p>
            <a:pPr eaLnBrk="1" hangingPunct="1"/>
            <a:r>
              <a:rPr lang="en-US" sz="1800" b="1" dirty="0">
                <a:solidFill>
                  <a:schemeClr val="tx1"/>
                </a:solidFill>
              </a:rPr>
              <a:t>On an annual basis </a:t>
            </a:r>
            <a:r>
              <a:rPr lang="en-US" sz="3200" b="1" dirty="0">
                <a:solidFill>
                  <a:srgbClr val="EE1A0D"/>
                </a:solidFill>
              </a:rPr>
              <a:t>55%</a:t>
            </a:r>
            <a:r>
              <a:rPr lang="en-US" sz="1800" b="1" dirty="0">
                <a:solidFill>
                  <a:schemeClr val="tx1"/>
                </a:solidFill>
              </a:rPr>
              <a:t> </a:t>
            </a:r>
            <a:br>
              <a:rPr lang="en-US" sz="1800" b="1" dirty="0">
                <a:solidFill>
                  <a:schemeClr val="tx1"/>
                </a:solidFill>
              </a:rPr>
            </a:br>
            <a:r>
              <a:rPr lang="en-US" sz="1800" b="1" dirty="0">
                <a:solidFill>
                  <a:schemeClr val="tx1"/>
                </a:solidFill>
              </a:rPr>
              <a:t>energy cost savings</a:t>
            </a:r>
          </a:p>
          <a:p>
            <a:pPr eaLnBrk="1" hangingPunct="1"/>
            <a:endParaRPr lang="en-US" sz="1800" b="1" dirty="0">
              <a:solidFill>
                <a:schemeClr val="tx1"/>
              </a:solidFill>
            </a:endParaRPr>
          </a:p>
          <a:p>
            <a:pPr eaLnBrk="1" hangingPunct="1"/>
            <a:endParaRPr lang="en-US" sz="1800" b="1" dirty="0">
              <a:solidFill>
                <a:schemeClr val="tx1"/>
              </a:solidFill>
            </a:endParaRPr>
          </a:p>
          <a:p>
            <a:pPr eaLnBrk="1" hangingPunct="1"/>
            <a:r>
              <a:rPr lang="en-US" sz="1800" b="1" dirty="0">
                <a:solidFill>
                  <a:schemeClr val="tx1"/>
                </a:solidFill>
              </a:rPr>
              <a:t>Confirmed by an </a:t>
            </a:r>
            <a:r>
              <a:rPr lang="en-US" sz="1800" b="1" dirty="0" smtClean="0">
                <a:solidFill>
                  <a:schemeClr val="tx1"/>
                </a:solidFill>
              </a:rPr>
              <a:t/>
            </a:r>
            <a:br>
              <a:rPr lang="en-US" sz="1800" b="1" dirty="0" smtClean="0">
                <a:solidFill>
                  <a:schemeClr val="tx1"/>
                </a:solidFill>
              </a:rPr>
            </a:br>
            <a:r>
              <a:rPr lang="en-US" sz="1800" b="1" dirty="0" smtClean="0">
                <a:solidFill>
                  <a:schemeClr val="tx1"/>
                </a:solidFill>
              </a:rPr>
              <a:t>Independent</a:t>
            </a:r>
            <a:br>
              <a:rPr lang="en-US" sz="1800" b="1" dirty="0" smtClean="0">
                <a:solidFill>
                  <a:schemeClr val="tx1"/>
                </a:solidFill>
              </a:rPr>
            </a:br>
            <a:r>
              <a:rPr lang="en-US" sz="1800" b="1" dirty="0">
                <a:solidFill>
                  <a:schemeClr val="tx1"/>
                </a:solidFill>
              </a:rPr>
              <a:t>p</a:t>
            </a:r>
            <a:r>
              <a:rPr lang="en-US" sz="1800" b="1" dirty="0" smtClean="0">
                <a:solidFill>
                  <a:schemeClr val="tx1"/>
                </a:solidFill>
              </a:rPr>
              <a:t>ower utility</a:t>
            </a:r>
            <a:endParaRPr lang="en-US" dirty="0">
              <a:solidFill>
                <a:schemeClr val="tx1"/>
              </a:solidFill>
            </a:endParaRPr>
          </a:p>
        </p:txBody>
      </p:sp>
      <p:pic>
        <p:nvPicPr>
          <p:cNvPr id="7" name="Picture 1"/>
          <p:cNvPicPr>
            <a:picLocks noChangeAspect="1"/>
          </p:cNvPicPr>
          <p:nvPr/>
        </p:nvPicPr>
        <p:blipFill rotWithShape="1">
          <a:blip r:embed="rId4" cstate="print">
            <a:extLst>
              <a:ext uri="{28A0092B-C50C-407E-A947-70E740481C1C}">
                <a14:useLocalDpi xmlns:a14="http://schemas.microsoft.com/office/drawing/2010/main" val="0"/>
              </a:ext>
            </a:extLst>
          </a:blip>
          <a:srcRect r="20084"/>
          <a:stretch/>
        </p:blipFill>
        <p:spPr bwMode="auto">
          <a:xfrm>
            <a:off x="1689225" y="4041802"/>
            <a:ext cx="2806880" cy="2195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2298322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322263" y="696913"/>
            <a:ext cx="8575752" cy="835025"/>
          </a:xfrm>
        </p:spPr>
        <p:txBody>
          <a:bodyPr/>
          <a:lstStyle/>
          <a:p>
            <a:r>
              <a:rPr lang="en-US" altLang="en-US" dirty="0" smtClean="0"/>
              <a:t>IPS4000 – Temperature Sensing &amp; Valve Control Capability (energy transfer station on campus loop)</a:t>
            </a:r>
            <a:endParaRPr lang="en-IN" altLang="en-US" dirty="0" smtClean="0"/>
          </a:p>
        </p:txBody>
      </p:sp>
      <p:sp>
        <p:nvSpPr>
          <p:cNvPr id="4" name="Rectangle 3"/>
          <p:cNvSpPr/>
          <p:nvPr/>
        </p:nvSpPr>
        <p:spPr>
          <a:xfrm>
            <a:off x="4038939" y="2326374"/>
            <a:ext cx="4572000" cy="831850"/>
          </a:xfrm>
          <a:prstGeom prst="rect">
            <a:avLst/>
          </a:prstGeom>
        </p:spPr>
        <p:txBody>
          <a:bodyPr>
            <a:spAutoFit/>
          </a:bodyPr>
          <a:lstStyle/>
          <a:p>
            <a:pPr algn="just">
              <a:defRPr/>
            </a:pPr>
            <a:r>
              <a:rPr lang="en-US" sz="1600" b="1" dirty="0">
                <a:latin typeface="+mj-lt"/>
              </a:rPr>
              <a:t>A PID loop logic with an input (the Temperature) and an Output (the signal to open or close the valve).</a:t>
            </a:r>
            <a:endParaRPr lang="en-IN" sz="1600" b="1" dirty="0">
              <a:latin typeface="+mj-lt"/>
            </a:endParaRPr>
          </a:p>
        </p:txBody>
      </p:sp>
      <p:sp>
        <p:nvSpPr>
          <p:cNvPr id="6" name="Rectangle 5"/>
          <p:cNvSpPr/>
          <p:nvPr/>
        </p:nvSpPr>
        <p:spPr>
          <a:xfrm>
            <a:off x="4038939" y="3504895"/>
            <a:ext cx="4572000" cy="1816100"/>
          </a:xfrm>
          <a:prstGeom prst="rect">
            <a:avLst/>
          </a:prstGeom>
        </p:spPr>
        <p:txBody>
          <a:bodyPr>
            <a:spAutoFit/>
          </a:bodyPr>
          <a:lstStyle/>
          <a:p>
            <a:pPr>
              <a:defRPr/>
            </a:pPr>
            <a:r>
              <a:rPr lang="en-US" sz="1400" b="1" dirty="0">
                <a:latin typeface="+mj-lt"/>
              </a:rPr>
              <a:t>Scenario 2</a:t>
            </a:r>
          </a:p>
          <a:p>
            <a:pPr>
              <a:defRPr/>
            </a:pPr>
            <a:r>
              <a:rPr lang="en-US" sz="1400" dirty="0">
                <a:latin typeface="+mj-lt"/>
              </a:rPr>
              <a:t>When the supply &amp; return are connected to a main supply &amp; return (when the building is part of a larger campus for example), then the Temperature sensor </a:t>
            </a:r>
            <a:r>
              <a:rPr lang="en-US" sz="1400" dirty="0" smtClean="0">
                <a:latin typeface="+mj-lt"/>
              </a:rPr>
              <a:t>T1 </a:t>
            </a:r>
            <a:r>
              <a:rPr lang="en-US" sz="1400" dirty="0">
                <a:latin typeface="+mj-lt"/>
              </a:rPr>
              <a:t>sends a signal though the PID to open the 3-way valve to bypass the flow when the water is cold enough and does not need to go back to the main supply &amp; Return.</a:t>
            </a:r>
            <a:endParaRPr lang="en-IN" sz="1400" dirty="0">
              <a:latin typeface="+mj-lt"/>
            </a:endParaRPr>
          </a:p>
        </p:txBody>
      </p:sp>
      <p:pic>
        <p:nvPicPr>
          <p:cNvPr id="8" name="Picture 7"/>
          <p:cNvPicPr>
            <a:picLocks noChangeAspect="1"/>
          </p:cNvPicPr>
          <p:nvPr/>
        </p:nvPicPr>
        <p:blipFill>
          <a:blip r:embed="rId2"/>
          <a:stretch>
            <a:fillRect/>
          </a:stretch>
        </p:blipFill>
        <p:spPr>
          <a:xfrm>
            <a:off x="94195" y="2478088"/>
            <a:ext cx="3944744" cy="3189578"/>
          </a:xfrm>
          <a:prstGeom prst="rect">
            <a:avLst/>
          </a:prstGeom>
        </p:spPr>
      </p:pic>
    </p:spTree>
    <p:extLst>
      <p:ext uri="{BB962C8B-B14F-4D97-AF65-F5344CB8AC3E}">
        <p14:creationId xmlns:p14="http://schemas.microsoft.com/office/powerpoint/2010/main" val="4097532961"/>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398463" y="620713"/>
            <a:ext cx="8229600" cy="835025"/>
          </a:xfrm>
        </p:spPr>
        <p:txBody>
          <a:bodyPr/>
          <a:lstStyle/>
          <a:p>
            <a:r>
              <a:rPr lang="en-US" altLang="en-US" dirty="0" smtClean="0"/>
              <a:t>Optimization Project Processes</a:t>
            </a:r>
          </a:p>
        </p:txBody>
      </p:sp>
      <p:pic>
        <p:nvPicPr>
          <p:cNvPr id="10243" name="Picture 3"/>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l="34923" t="13399" r="35078" b="14311"/>
          <a:stretch>
            <a:fillRect/>
          </a:stretch>
        </p:blipFill>
        <p:spPr>
          <a:xfrm>
            <a:off x="4724400" y="1152525"/>
            <a:ext cx="3835400" cy="5083175"/>
          </a:xfrm>
        </p:spPr>
      </p:pic>
      <p:sp>
        <p:nvSpPr>
          <p:cNvPr id="3" name="TextBox 2"/>
          <p:cNvSpPr txBox="1"/>
          <p:nvPr/>
        </p:nvSpPr>
        <p:spPr>
          <a:xfrm>
            <a:off x="398463" y="1379538"/>
            <a:ext cx="4313237" cy="6186487"/>
          </a:xfrm>
          <a:prstGeom prst="rect">
            <a:avLst/>
          </a:prstGeom>
          <a:noFill/>
        </p:spPr>
        <p:txBody>
          <a:bodyPr wrap="none">
            <a:spAutoFit/>
          </a:bodyPr>
          <a:lstStyle/>
          <a:p>
            <a:pPr marL="285750" indent="-285750">
              <a:lnSpc>
                <a:spcPct val="150000"/>
              </a:lnSpc>
              <a:buFont typeface="Arial" panose="020B0604020202020204" pitchFamily="34" charset="0"/>
              <a:buChar char="•"/>
              <a:defRPr/>
            </a:pPr>
            <a:r>
              <a:rPr lang="en-US" dirty="0">
                <a:latin typeface="+mn-lt"/>
              </a:rPr>
              <a:t>Identify Opportunities</a:t>
            </a:r>
          </a:p>
          <a:p>
            <a:pPr marL="285750" indent="-285750">
              <a:lnSpc>
                <a:spcPct val="150000"/>
              </a:lnSpc>
              <a:buFont typeface="Arial" panose="020B0604020202020204" pitchFamily="34" charset="0"/>
              <a:buChar char="•"/>
              <a:defRPr/>
            </a:pPr>
            <a:r>
              <a:rPr lang="en-US" dirty="0">
                <a:latin typeface="+mn-lt"/>
              </a:rPr>
              <a:t>Site Walk-throughs &amp; Evaluations</a:t>
            </a:r>
          </a:p>
          <a:p>
            <a:pPr marL="285750" indent="-285750">
              <a:lnSpc>
                <a:spcPct val="150000"/>
              </a:lnSpc>
              <a:buFont typeface="Arial" panose="020B0604020202020204" pitchFamily="34" charset="0"/>
              <a:buChar char="•"/>
              <a:defRPr/>
            </a:pPr>
            <a:r>
              <a:rPr lang="en-US" dirty="0">
                <a:latin typeface="+mn-lt"/>
              </a:rPr>
              <a:t>Qualify Opportunities</a:t>
            </a:r>
          </a:p>
          <a:p>
            <a:pPr marL="285750" indent="-285750">
              <a:lnSpc>
                <a:spcPct val="150000"/>
              </a:lnSpc>
              <a:buFont typeface="Arial" panose="020B0604020202020204" pitchFamily="34" charset="0"/>
              <a:buChar char="•"/>
              <a:defRPr/>
            </a:pPr>
            <a:r>
              <a:rPr lang="en-US" dirty="0">
                <a:latin typeface="+mn-lt"/>
              </a:rPr>
              <a:t>Engage Owner / End User</a:t>
            </a:r>
          </a:p>
          <a:p>
            <a:pPr marL="285750" indent="-285750">
              <a:lnSpc>
                <a:spcPct val="150000"/>
              </a:lnSpc>
              <a:buFont typeface="Arial" panose="020B0604020202020204" pitchFamily="34" charset="0"/>
              <a:buChar char="•"/>
              <a:defRPr/>
            </a:pPr>
            <a:r>
              <a:rPr lang="en-US" dirty="0">
                <a:latin typeface="+mn-lt"/>
              </a:rPr>
              <a:t>Identify Value Proposition(s) &amp; </a:t>
            </a:r>
          </a:p>
          <a:p>
            <a:pPr marL="285750" indent="-285750">
              <a:lnSpc>
                <a:spcPct val="150000"/>
              </a:lnSpc>
              <a:buFont typeface="Arial" panose="020B0604020202020204" pitchFamily="34" charset="0"/>
              <a:buChar char="•"/>
              <a:defRPr/>
            </a:pPr>
            <a:r>
              <a:rPr lang="en-US" dirty="0">
                <a:latin typeface="+mn-lt"/>
              </a:rPr>
              <a:t>Identify Solution(s)</a:t>
            </a:r>
          </a:p>
          <a:p>
            <a:pPr marL="285750" indent="-285750">
              <a:lnSpc>
                <a:spcPct val="150000"/>
              </a:lnSpc>
              <a:buFont typeface="Arial" panose="020B0604020202020204" pitchFamily="34" charset="0"/>
              <a:buChar char="•"/>
              <a:defRPr/>
            </a:pPr>
            <a:r>
              <a:rPr lang="en-US" dirty="0">
                <a:latin typeface="+mn-lt"/>
              </a:rPr>
              <a:t>Complete Design / Build Solutions</a:t>
            </a:r>
          </a:p>
          <a:p>
            <a:pPr>
              <a:lnSpc>
                <a:spcPct val="150000"/>
              </a:lnSpc>
              <a:defRPr/>
            </a:pPr>
            <a:r>
              <a:rPr lang="en-US" dirty="0">
                <a:latin typeface="+mn-lt"/>
              </a:rPr>
              <a:t>    &amp; Engineering</a:t>
            </a:r>
          </a:p>
          <a:p>
            <a:pPr marL="285750" indent="-285750">
              <a:lnSpc>
                <a:spcPct val="150000"/>
              </a:lnSpc>
              <a:buFont typeface="Arial" panose="020B0604020202020204" pitchFamily="34" charset="0"/>
              <a:buChar char="•"/>
              <a:defRPr/>
            </a:pPr>
            <a:r>
              <a:rPr lang="en-US" dirty="0">
                <a:latin typeface="+mn-lt"/>
              </a:rPr>
              <a:t>Baseline Project</a:t>
            </a:r>
          </a:p>
          <a:p>
            <a:pPr marL="285750" indent="-285750">
              <a:lnSpc>
                <a:spcPct val="150000"/>
              </a:lnSpc>
              <a:buFont typeface="Arial" panose="020B0604020202020204" pitchFamily="34" charset="0"/>
              <a:buChar char="•"/>
              <a:defRPr/>
            </a:pPr>
            <a:r>
              <a:rPr lang="en-US" dirty="0">
                <a:latin typeface="+mn-lt"/>
              </a:rPr>
              <a:t>Secure available rebate dollars</a:t>
            </a:r>
          </a:p>
          <a:p>
            <a:pPr marL="285750" indent="-285750">
              <a:lnSpc>
                <a:spcPct val="150000"/>
              </a:lnSpc>
              <a:buFont typeface="Arial" panose="020B0604020202020204" pitchFamily="34" charset="0"/>
              <a:buChar char="•"/>
              <a:defRPr/>
            </a:pPr>
            <a:r>
              <a:rPr lang="en-US" dirty="0">
                <a:latin typeface="+mn-lt"/>
              </a:rPr>
              <a:t>Guarantee Performance &amp; </a:t>
            </a:r>
          </a:p>
          <a:p>
            <a:pPr>
              <a:lnSpc>
                <a:spcPct val="150000"/>
              </a:lnSpc>
              <a:defRPr/>
            </a:pPr>
            <a:r>
              <a:rPr lang="en-US" dirty="0">
                <a:latin typeface="+mn-lt"/>
              </a:rPr>
              <a:t>    Propose Solution(s)</a:t>
            </a:r>
          </a:p>
          <a:p>
            <a:pPr>
              <a:defRPr/>
            </a:pPr>
            <a:endParaRPr lang="en-US" dirty="0">
              <a:latin typeface="+mn-lt"/>
            </a:endParaRPr>
          </a:p>
          <a:p>
            <a:pPr marL="285750" indent="-285750">
              <a:buFont typeface="Arial" panose="020B0604020202020204" pitchFamily="34" charset="0"/>
              <a:buChar char="•"/>
              <a:defRPr/>
            </a:pPr>
            <a:endParaRPr lang="en-US" dirty="0">
              <a:latin typeface="+mn-lt"/>
            </a:endParaRPr>
          </a:p>
          <a:p>
            <a:pPr marL="285750" indent="-285750">
              <a:buFont typeface="Arial" panose="020B0604020202020204" pitchFamily="34" charset="0"/>
              <a:buChar char="•"/>
              <a:defRPr/>
            </a:pPr>
            <a:endParaRPr lang="en-US" dirty="0">
              <a:latin typeface="+mn-lt"/>
            </a:endParaRPr>
          </a:p>
          <a:p>
            <a:pPr marL="285750" indent="-285750">
              <a:buFont typeface="Arial" panose="020B0604020202020204" pitchFamily="34" charset="0"/>
              <a:buChar char="•"/>
              <a:defRPr/>
            </a:pPr>
            <a:endParaRPr lang="en-US" dirty="0">
              <a:latin typeface="+mn-lt"/>
            </a:endParaRPr>
          </a:p>
        </p:txBody>
      </p:sp>
    </p:spTree>
    <p:extLst>
      <p:ext uri="{BB962C8B-B14F-4D97-AF65-F5344CB8AC3E}">
        <p14:creationId xmlns:p14="http://schemas.microsoft.com/office/powerpoint/2010/main" val="627357610"/>
      </p:ext>
    </p:extLst>
  </p:cSld>
  <p:clrMapOvr>
    <a:masterClrMapping/>
  </p:clrMapOvr>
  <p:transition/>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6035" name="Rectangle 3"/>
          <p:cNvSpPr>
            <a:spLocks noChangeArrowheads="1"/>
          </p:cNvSpPr>
          <p:nvPr/>
        </p:nvSpPr>
        <p:spPr bwMode="auto">
          <a:xfrm>
            <a:off x="94195" y="1986995"/>
            <a:ext cx="5995705" cy="414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marL="457200" indent="-457200">
              <a:spcBef>
                <a:spcPct val="20000"/>
              </a:spcBef>
              <a:buSzPct val="85000"/>
              <a:buFont typeface="Arial" pitchFamily="34" charset="0"/>
              <a:buChar char="•"/>
              <a:defRPr/>
            </a:pPr>
            <a:r>
              <a:rPr lang="en-CA" sz="2800" dirty="0" smtClean="0">
                <a:ea typeface="MS PGothic" pitchFamily="34" charset="-128"/>
              </a:rPr>
              <a:t>Tower or Chiller Retrofits</a:t>
            </a:r>
            <a:endParaRPr lang="en-CA" sz="2800" dirty="0">
              <a:ea typeface="MS PGothic" pitchFamily="34" charset="-128"/>
            </a:endParaRPr>
          </a:p>
          <a:p>
            <a:pPr marL="457200" indent="-457200">
              <a:spcBef>
                <a:spcPct val="20000"/>
              </a:spcBef>
              <a:buSzPct val="85000"/>
              <a:buFont typeface="Arial" pitchFamily="34" charset="0"/>
              <a:buChar char="•"/>
              <a:defRPr/>
            </a:pPr>
            <a:r>
              <a:rPr lang="en-CA" sz="2800" dirty="0" smtClean="0">
                <a:ea typeface="MS PGothic" pitchFamily="34" charset="-128"/>
              </a:rPr>
              <a:t>Additional Capacity Requirements</a:t>
            </a:r>
            <a:endParaRPr lang="en-CA" sz="2800" dirty="0">
              <a:ea typeface="MS PGothic" pitchFamily="34" charset="-128"/>
            </a:endParaRPr>
          </a:p>
          <a:p>
            <a:pPr marL="457200" indent="-457200">
              <a:spcBef>
                <a:spcPct val="20000"/>
              </a:spcBef>
              <a:buSzPct val="85000"/>
              <a:buFont typeface="Arial" pitchFamily="34" charset="0"/>
              <a:buChar char="•"/>
              <a:defRPr/>
            </a:pPr>
            <a:r>
              <a:rPr lang="en-CA" sz="2800" dirty="0" smtClean="0">
                <a:ea typeface="MS PGothic" pitchFamily="34" charset="-128"/>
              </a:rPr>
              <a:t>Refrigerant Change Outs</a:t>
            </a:r>
            <a:endParaRPr lang="en-CA" sz="2800" dirty="0">
              <a:ea typeface="MS PGothic" pitchFamily="34" charset="-128"/>
            </a:endParaRPr>
          </a:p>
          <a:p>
            <a:pPr marL="457200" indent="-457200">
              <a:spcBef>
                <a:spcPct val="20000"/>
              </a:spcBef>
              <a:buSzPct val="85000"/>
              <a:buFont typeface="Arial" pitchFamily="34" charset="0"/>
              <a:buChar char="•"/>
              <a:defRPr/>
            </a:pPr>
            <a:r>
              <a:rPr lang="en-CA" sz="2800" dirty="0" smtClean="0">
                <a:ea typeface="MS PGothic" pitchFamily="34" charset="-128"/>
              </a:rPr>
              <a:t>Utility Rebates ($0.05/kW-hr)</a:t>
            </a:r>
            <a:endParaRPr lang="en-CA" sz="2800" dirty="0">
              <a:ea typeface="MS PGothic" pitchFamily="34" charset="-128"/>
            </a:endParaRPr>
          </a:p>
          <a:p>
            <a:pPr marL="457200" indent="-457200">
              <a:spcBef>
                <a:spcPct val="20000"/>
              </a:spcBef>
              <a:buSzPct val="85000"/>
              <a:buFont typeface="Arial" pitchFamily="34" charset="0"/>
              <a:buChar char="•"/>
              <a:defRPr/>
            </a:pPr>
            <a:r>
              <a:rPr lang="en-CA" sz="2800" dirty="0" smtClean="0">
                <a:ea typeface="MS PGothic" pitchFamily="34" charset="-128"/>
              </a:rPr>
              <a:t>&gt; 3,000,000 ton hours  (2000tons at 3000 hours)</a:t>
            </a:r>
            <a:endParaRPr lang="en-CA" sz="2800" dirty="0">
              <a:ea typeface="MS PGothic" pitchFamily="34" charset="-128"/>
            </a:endParaRPr>
          </a:p>
        </p:txBody>
      </p:sp>
      <p:sp>
        <p:nvSpPr>
          <p:cNvPr id="5" name="Title 1"/>
          <p:cNvSpPr txBox="1">
            <a:spLocks/>
          </p:cNvSpPr>
          <p:nvPr/>
        </p:nvSpPr>
        <p:spPr>
          <a:xfrm>
            <a:off x="322263" y="696913"/>
            <a:ext cx="8196262" cy="835025"/>
          </a:xfrm>
          <a:prstGeom prst="rect">
            <a:avLst/>
          </a:prstGeom>
        </p:spPr>
        <p:txBody>
          <a:bodyPr/>
          <a:lstStyle>
            <a:lvl1pPr algn="l" rtl="0" eaLnBrk="0" fontAlgn="base" hangingPunct="0">
              <a:spcBef>
                <a:spcPct val="0"/>
              </a:spcBef>
              <a:spcAft>
                <a:spcPct val="0"/>
              </a:spcAft>
              <a:defRPr sz="2400" b="1">
                <a:solidFill>
                  <a:srgbClr val="EE1A0D"/>
                </a:solidFill>
                <a:latin typeface="+mj-lt"/>
                <a:ea typeface="MS PGothic" pitchFamily="34" charset="-128"/>
                <a:cs typeface="+mj-cs"/>
              </a:defRPr>
            </a:lvl1pPr>
            <a:lvl2pPr algn="l" rtl="0" eaLnBrk="0" fontAlgn="base" hangingPunct="0">
              <a:spcBef>
                <a:spcPct val="0"/>
              </a:spcBef>
              <a:spcAft>
                <a:spcPct val="0"/>
              </a:spcAft>
              <a:defRPr sz="2400" b="1">
                <a:solidFill>
                  <a:srgbClr val="EE1A0D"/>
                </a:solidFill>
                <a:latin typeface="Lucida Sans" charset="0"/>
                <a:ea typeface="MS PGothic" pitchFamily="34" charset="-128"/>
                <a:cs typeface="Arial" charset="0"/>
              </a:defRPr>
            </a:lvl2pPr>
            <a:lvl3pPr algn="l" rtl="0" eaLnBrk="0" fontAlgn="base" hangingPunct="0">
              <a:spcBef>
                <a:spcPct val="0"/>
              </a:spcBef>
              <a:spcAft>
                <a:spcPct val="0"/>
              </a:spcAft>
              <a:defRPr sz="2400" b="1">
                <a:solidFill>
                  <a:srgbClr val="EE1A0D"/>
                </a:solidFill>
                <a:latin typeface="Lucida Sans" charset="0"/>
                <a:ea typeface="MS PGothic" pitchFamily="34" charset="-128"/>
                <a:cs typeface="Arial" charset="0"/>
              </a:defRPr>
            </a:lvl3pPr>
            <a:lvl4pPr algn="l" rtl="0" eaLnBrk="0" fontAlgn="base" hangingPunct="0">
              <a:spcBef>
                <a:spcPct val="0"/>
              </a:spcBef>
              <a:spcAft>
                <a:spcPct val="0"/>
              </a:spcAft>
              <a:defRPr sz="2400" b="1">
                <a:solidFill>
                  <a:srgbClr val="EE1A0D"/>
                </a:solidFill>
                <a:latin typeface="Lucida Sans" charset="0"/>
                <a:ea typeface="MS PGothic" pitchFamily="34" charset="-128"/>
                <a:cs typeface="Arial" charset="0"/>
              </a:defRPr>
            </a:lvl4pPr>
            <a:lvl5pPr algn="l" rtl="0" eaLnBrk="0" fontAlgn="base" hangingPunct="0">
              <a:spcBef>
                <a:spcPct val="0"/>
              </a:spcBef>
              <a:spcAft>
                <a:spcPct val="0"/>
              </a:spcAft>
              <a:defRPr sz="2400" b="1">
                <a:solidFill>
                  <a:srgbClr val="EE1A0D"/>
                </a:solidFill>
                <a:latin typeface="Lucida Sans" charset="0"/>
                <a:ea typeface="MS PGothic" pitchFamily="34" charset="-128"/>
                <a:cs typeface="Arial" charset="0"/>
              </a:defRPr>
            </a:lvl5pPr>
            <a:lvl6pPr marL="457200" algn="l" rtl="0" fontAlgn="base">
              <a:spcBef>
                <a:spcPct val="0"/>
              </a:spcBef>
              <a:spcAft>
                <a:spcPct val="0"/>
              </a:spcAft>
              <a:defRPr sz="2400" b="1">
                <a:solidFill>
                  <a:srgbClr val="EE1A0D"/>
                </a:solidFill>
                <a:latin typeface="Lucida Sans" charset="0"/>
                <a:ea typeface="ＭＳ Ｐゴシック" charset="0"/>
                <a:cs typeface="Arial" charset="0"/>
              </a:defRPr>
            </a:lvl6pPr>
            <a:lvl7pPr marL="914400" algn="l" rtl="0" fontAlgn="base">
              <a:spcBef>
                <a:spcPct val="0"/>
              </a:spcBef>
              <a:spcAft>
                <a:spcPct val="0"/>
              </a:spcAft>
              <a:defRPr sz="2400" b="1">
                <a:solidFill>
                  <a:srgbClr val="EE1A0D"/>
                </a:solidFill>
                <a:latin typeface="Lucida Sans" charset="0"/>
                <a:ea typeface="ＭＳ Ｐゴシック" charset="0"/>
                <a:cs typeface="Arial" charset="0"/>
              </a:defRPr>
            </a:lvl7pPr>
            <a:lvl8pPr marL="1371600" algn="l" rtl="0" fontAlgn="base">
              <a:spcBef>
                <a:spcPct val="0"/>
              </a:spcBef>
              <a:spcAft>
                <a:spcPct val="0"/>
              </a:spcAft>
              <a:defRPr sz="2400" b="1">
                <a:solidFill>
                  <a:srgbClr val="EE1A0D"/>
                </a:solidFill>
                <a:latin typeface="Lucida Sans" charset="0"/>
                <a:ea typeface="ＭＳ Ｐゴシック" charset="0"/>
                <a:cs typeface="Arial" charset="0"/>
              </a:defRPr>
            </a:lvl8pPr>
            <a:lvl9pPr marL="1828800" algn="l" rtl="0" fontAlgn="base">
              <a:spcBef>
                <a:spcPct val="0"/>
              </a:spcBef>
              <a:spcAft>
                <a:spcPct val="0"/>
              </a:spcAft>
              <a:defRPr sz="2400" b="1">
                <a:solidFill>
                  <a:srgbClr val="EE1A0D"/>
                </a:solidFill>
                <a:latin typeface="Lucida Sans" charset="0"/>
                <a:ea typeface="ＭＳ Ｐゴシック" charset="0"/>
                <a:cs typeface="Arial" charset="0"/>
              </a:defRPr>
            </a:lvl9pPr>
          </a:lstStyle>
          <a:p>
            <a:r>
              <a:rPr lang="en-US" kern="0" dirty="0" smtClean="0"/>
              <a:t>The “no-brainer” situations to watch for</a:t>
            </a:r>
          </a:p>
          <a:p>
            <a:r>
              <a:rPr lang="en-US" kern="0" dirty="0" smtClean="0"/>
              <a:t>They bring you &lt;1 year payback on plant upgrade</a:t>
            </a:r>
          </a:p>
        </p:txBody>
      </p:sp>
      <p:sp>
        <p:nvSpPr>
          <p:cNvPr id="4" name="Rectangle 3"/>
          <p:cNvSpPr>
            <a:spLocks noChangeArrowheads="1"/>
          </p:cNvSpPr>
          <p:nvPr/>
        </p:nvSpPr>
        <p:spPr bwMode="auto">
          <a:xfrm>
            <a:off x="6621165" y="2214680"/>
            <a:ext cx="2276850" cy="3035800"/>
          </a:xfrm>
          <a:prstGeom prst="rect">
            <a:avLst/>
          </a:prstGeom>
          <a:solidFill>
            <a:schemeClr val="accent3">
              <a:lumMod val="85000"/>
            </a:schemeClr>
          </a:solidFill>
          <a:ln>
            <a:noFill/>
          </a:ln>
          <a:effectLst/>
          <a:extLst/>
        </p:spPr>
        <p:txBody>
          <a:bodyPr/>
          <a:lstStyle/>
          <a:p>
            <a:pPr algn="ctr">
              <a:spcBef>
                <a:spcPct val="20000"/>
              </a:spcBef>
              <a:buSzPct val="85000"/>
              <a:defRPr/>
            </a:pPr>
            <a:r>
              <a:rPr lang="en-CA" sz="2800" b="1" dirty="0" smtClean="0">
                <a:ea typeface="MS PGothic" pitchFamily="34" charset="-128"/>
              </a:rPr>
              <a:t>OR</a:t>
            </a:r>
          </a:p>
          <a:p>
            <a:pPr algn="ctr">
              <a:spcBef>
                <a:spcPct val="20000"/>
              </a:spcBef>
              <a:buSzPct val="85000"/>
              <a:defRPr/>
            </a:pPr>
            <a:endParaRPr lang="en-CA" sz="2800" dirty="0">
              <a:ea typeface="MS PGothic" pitchFamily="34" charset="-128"/>
            </a:endParaRPr>
          </a:p>
          <a:p>
            <a:pPr algn="ctr">
              <a:spcBef>
                <a:spcPct val="20000"/>
              </a:spcBef>
              <a:buSzPct val="85000"/>
              <a:defRPr/>
            </a:pPr>
            <a:r>
              <a:rPr lang="en-CA" sz="2800" dirty="0" smtClean="0">
                <a:ea typeface="MS PGothic" pitchFamily="34" charset="-128"/>
              </a:rPr>
              <a:t>Regular </a:t>
            </a:r>
          </a:p>
          <a:p>
            <a:pPr algn="ctr">
              <a:spcBef>
                <a:spcPct val="20000"/>
              </a:spcBef>
              <a:buSzPct val="85000"/>
              <a:defRPr/>
            </a:pPr>
            <a:r>
              <a:rPr lang="en-CA" sz="2800" dirty="0" smtClean="0">
                <a:ea typeface="MS PGothic" pitchFamily="34" charset="-128"/>
              </a:rPr>
              <a:t>6 – 24 month paybacks</a:t>
            </a:r>
            <a:endParaRPr lang="en-CA" sz="2800" dirty="0">
              <a:ea typeface="MS PGothic" pitchFamily="34" charset="-128"/>
            </a:endParaRPr>
          </a:p>
        </p:txBody>
      </p:sp>
    </p:spTree>
    <p:extLst>
      <p:ext uri="{BB962C8B-B14F-4D97-AF65-F5344CB8AC3E}">
        <p14:creationId xmlns:p14="http://schemas.microsoft.com/office/powerpoint/2010/main" val="25611266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56035">
                                            <p:txEl>
                                              <p:pRg st="0" end="0"/>
                                            </p:txEl>
                                          </p:spTgt>
                                        </p:tgtEl>
                                        <p:attrNameLst>
                                          <p:attrName>style.visibility</p:attrName>
                                        </p:attrNameLst>
                                      </p:cBhvr>
                                      <p:to>
                                        <p:strVal val="visible"/>
                                      </p:to>
                                    </p:set>
                                    <p:animEffect transition="in" filter="fade">
                                      <p:cBhvr>
                                        <p:cTn id="7" dur="500"/>
                                        <p:tgtEl>
                                          <p:spTgt spid="55603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56035">
                                            <p:txEl>
                                              <p:pRg st="1" end="1"/>
                                            </p:txEl>
                                          </p:spTgt>
                                        </p:tgtEl>
                                        <p:attrNameLst>
                                          <p:attrName>style.visibility</p:attrName>
                                        </p:attrNameLst>
                                      </p:cBhvr>
                                      <p:to>
                                        <p:strVal val="visible"/>
                                      </p:to>
                                    </p:set>
                                    <p:animEffect transition="in" filter="fade">
                                      <p:cBhvr>
                                        <p:cTn id="12" dur="500"/>
                                        <p:tgtEl>
                                          <p:spTgt spid="55603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56035">
                                            <p:txEl>
                                              <p:pRg st="2" end="2"/>
                                            </p:txEl>
                                          </p:spTgt>
                                        </p:tgtEl>
                                        <p:attrNameLst>
                                          <p:attrName>style.visibility</p:attrName>
                                        </p:attrNameLst>
                                      </p:cBhvr>
                                      <p:to>
                                        <p:strVal val="visible"/>
                                      </p:to>
                                    </p:set>
                                    <p:animEffect transition="in" filter="fade">
                                      <p:cBhvr>
                                        <p:cTn id="17" dur="500"/>
                                        <p:tgtEl>
                                          <p:spTgt spid="55603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56035">
                                            <p:txEl>
                                              <p:pRg st="3" end="3"/>
                                            </p:txEl>
                                          </p:spTgt>
                                        </p:tgtEl>
                                        <p:attrNameLst>
                                          <p:attrName>style.visibility</p:attrName>
                                        </p:attrNameLst>
                                      </p:cBhvr>
                                      <p:to>
                                        <p:strVal val="visible"/>
                                      </p:to>
                                    </p:set>
                                    <p:animEffect transition="in" filter="fade">
                                      <p:cBhvr>
                                        <p:cTn id="22" dur="500"/>
                                        <p:tgtEl>
                                          <p:spTgt spid="55603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556035">
                                            <p:txEl>
                                              <p:pRg st="4" end="4"/>
                                            </p:txEl>
                                          </p:spTgt>
                                        </p:tgtEl>
                                        <p:attrNameLst>
                                          <p:attrName>style.visibility</p:attrName>
                                        </p:attrNameLst>
                                      </p:cBhvr>
                                      <p:to>
                                        <p:strVal val="visible"/>
                                      </p:to>
                                    </p:set>
                                    <p:animEffect transition="in" filter="fade">
                                      <p:cBhvr>
                                        <p:cTn id="27" dur="500"/>
                                        <p:tgtEl>
                                          <p:spTgt spid="55603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4">
                                            <p:bg/>
                                          </p:spTgt>
                                        </p:tgtEl>
                                        <p:attrNameLst>
                                          <p:attrName>style.visibility</p:attrName>
                                        </p:attrNameLst>
                                      </p:cBhvr>
                                      <p:to>
                                        <p:strVal val="visible"/>
                                      </p:to>
                                    </p:set>
                                    <p:animEffect transition="in" filter="fade">
                                      <p:cBhvr>
                                        <p:cTn id="32" dur="500"/>
                                        <p:tgtEl>
                                          <p:spTgt spid="4">
                                            <p:bg/>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4">
                                            <p:txEl>
                                              <p:pRg st="0" end="0"/>
                                            </p:txEl>
                                          </p:spTgt>
                                        </p:tgtEl>
                                        <p:attrNameLst>
                                          <p:attrName>style.visibility</p:attrName>
                                        </p:attrNameLst>
                                      </p:cBhvr>
                                      <p:to>
                                        <p:strVal val="visible"/>
                                      </p:to>
                                    </p:set>
                                    <p:animEffect transition="in" filter="fade">
                                      <p:cBhvr>
                                        <p:cTn id="37" dur="500"/>
                                        <p:tgtEl>
                                          <p:spTgt spid="4">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4">
                                            <p:txEl>
                                              <p:pRg st="2" end="2"/>
                                            </p:txEl>
                                          </p:spTgt>
                                        </p:tgtEl>
                                        <p:attrNameLst>
                                          <p:attrName>style.visibility</p:attrName>
                                        </p:attrNameLst>
                                      </p:cBhvr>
                                      <p:to>
                                        <p:strVal val="visible"/>
                                      </p:to>
                                    </p:set>
                                    <p:animEffect transition="in" filter="fade">
                                      <p:cBhvr>
                                        <p:cTn id="42" dur="500"/>
                                        <p:tgtEl>
                                          <p:spTgt spid="4">
                                            <p:txEl>
                                              <p:pRg st="2" end="2"/>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4">
                                            <p:txEl>
                                              <p:pRg st="3" end="3"/>
                                            </p:txEl>
                                          </p:spTgt>
                                        </p:tgtEl>
                                        <p:attrNameLst>
                                          <p:attrName>style.visibility</p:attrName>
                                        </p:attrNameLst>
                                      </p:cBhvr>
                                      <p:to>
                                        <p:strVal val="visible"/>
                                      </p:to>
                                    </p:set>
                                    <p:animEffect transition="in" filter="fade">
                                      <p:cBhvr>
                                        <p:cTn id="47"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6035" grpId="0" build="p"/>
      <p:bldP spid="4" grpId="0" build="p" animBg="1"/>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r>
              <a:rPr lang="en-US" altLang="en-US" dirty="0" smtClean="0"/>
              <a:t>Utility Rebate Opportunities</a:t>
            </a:r>
          </a:p>
        </p:txBody>
      </p:sp>
      <p:pic>
        <p:nvPicPr>
          <p:cNvPr id="11267"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481013" y="5037138"/>
            <a:ext cx="1533525" cy="857250"/>
          </a:xfrm>
        </p:spPr>
      </p:pic>
      <p:pic>
        <p:nvPicPr>
          <p:cNvPr id="11268"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47638" y="1417638"/>
            <a:ext cx="2305050" cy="115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9" name="Picture 5"/>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06438" y="2616200"/>
            <a:ext cx="1190625" cy="119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0" name="Picture 6"/>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71513" y="4035425"/>
            <a:ext cx="115252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p:cNvSpPr txBox="1"/>
          <p:nvPr/>
        </p:nvSpPr>
        <p:spPr>
          <a:xfrm>
            <a:off x="2647950" y="1682750"/>
            <a:ext cx="6325960" cy="5016758"/>
          </a:xfrm>
          <a:prstGeom prst="rect">
            <a:avLst/>
          </a:prstGeom>
          <a:noFill/>
        </p:spPr>
        <p:txBody>
          <a:bodyPr wrap="square">
            <a:spAutoFit/>
          </a:bodyPr>
          <a:lstStyle/>
          <a:p>
            <a:pPr marL="285750" indent="-285750">
              <a:buFont typeface="Arial" panose="020B0604020202020204" pitchFamily="34" charset="0"/>
              <a:buChar char="•"/>
              <a:defRPr/>
            </a:pPr>
            <a:r>
              <a:rPr lang="en-US" sz="2000" dirty="0">
                <a:latin typeface="+mn-lt"/>
              </a:rPr>
              <a:t>Established Relationships with local utility providers</a:t>
            </a:r>
          </a:p>
          <a:p>
            <a:pPr marL="285750" indent="-285750">
              <a:buFont typeface="Arial" panose="020B0604020202020204" pitchFamily="34" charset="0"/>
              <a:buChar char="•"/>
              <a:defRPr/>
            </a:pPr>
            <a:r>
              <a:rPr lang="en-US" sz="2000" dirty="0">
                <a:latin typeface="+mn-lt"/>
              </a:rPr>
              <a:t>Custom &amp; Detailed Reports to secure rebate funds</a:t>
            </a:r>
          </a:p>
          <a:p>
            <a:pPr marL="285750" indent="-285750">
              <a:buFont typeface="Arial" panose="020B0604020202020204" pitchFamily="34" charset="0"/>
              <a:buChar char="•"/>
              <a:defRPr/>
            </a:pPr>
            <a:r>
              <a:rPr lang="en-US" sz="2000" dirty="0">
                <a:latin typeface="+mn-lt"/>
              </a:rPr>
              <a:t>Baseline Project to maximize rebate funds</a:t>
            </a:r>
          </a:p>
          <a:p>
            <a:pPr marL="285750" indent="-285750">
              <a:buFont typeface="Arial" panose="020B0604020202020204" pitchFamily="34" charset="0"/>
              <a:buChar char="•"/>
              <a:defRPr/>
            </a:pPr>
            <a:endParaRPr lang="en-US" sz="2000" dirty="0">
              <a:latin typeface="+mn-lt"/>
            </a:endParaRPr>
          </a:p>
          <a:p>
            <a:pPr marL="742950" lvl="1" indent="-285750">
              <a:buFont typeface="Arial" panose="020B0604020202020204" pitchFamily="34" charset="0"/>
              <a:buChar char="•"/>
              <a:defRPr/>
            </a:pPr>
            <a:r>
              <a:rPr lang="en-US" sz="2000" dirty="0">
                <a:latin typeface="+mn-lt"/>
              </a:rPr>
              <a:t>Have Secured the following rebate $’s:</a:t>
            </a:r>
          </a:p>
          <a:p>
            <a:pPr marL="742950" lvl="1" indent="-285750">
              <a:buFont typeface="Arial" panose="020B0604020202020204" pitchFamily="34" charset="0"/>
              <a:buChar char="•"/>
              <a:defRPr/>
            </a:pPr>
            <a:endParaRPr lang="en-US" sz="2000" dirty="0">
              <a:latin typeface="+mn-lt"/>
            </a:endParaRPr>
          </a:p>
          <a:p>
            <a:pPr marL="1200150" lvl="2" indent="-285750">
              <a:buFont typeface="Arial" panose="020B0604020202020204" pitchFamily="34" charset="0"/>
              <a:buChar char="•"/>
              <a:defRPr/>
            </a:pPr>
            <a:r>
              <a:rPr lang="en-US" sz="2000" dirty="0">
                <a:latin typeface="+mn-lt"/>
              </a:rPr>
              <a:t>Duke Energy: &gt; </a:t>
            </a:r>
            <a:r>
              <a:rPr lang="en-US" sz="2000" b="1" dirty="0">
                <a:solidFill>
                  <a:srgbClr val="FF0000"/>
                </a:solidFill>
                <a:latin typeface="+mn-lt"/>
              </a:rPr>
              <a:t>$220k</a:t>
            </a:r>
          </a:p>
          <a:p>
            <a:pPr marL="1200150" lvl="2" indent="-285750">
              <a:buFont typeface="Arial" panose="020B0604020202020204" pitchFamily="34" charset="0"/>
              <a:buChar char="•"/>
              <a:defRPr/>
            </a:pPr>
            <a:r>
              <a:rPr lang="en-US" sz="2000" dirty="0">
                <a:latin typeface="+mn-lt"/>
              </a:rPr>
              <a:t>Xcel Energy:	&gt; </a:t>
            </a:r>
            <a:r>
              <a:rPr lang="en-US" sz="2000" b="1" dirty="0">
                <a:solidFill>
                  <a:srgbClr val="FF0000"/>
                </a:solidFill>
                <a:latin typeface="+mn-lt"/>
              </a:rPr>
              <a:t>$100k</a:t>
            </a:r>
          </a:p>
          <a:p>
            <a:pPr marL="1200150" lvl="2" indent="-285750">
              <a:buFont typeface="Arial" panose="020B0604020202020204" pitchFamily="34" charset="0"/>
              <a:buChar char="•"/>
              <a:defRPr/>
            </a:pPr>
            <a:r>
              <a:rPr lang="en-US" sz="2000" dirty="0">
                <a:latin typeface="+mn-lt"/>
              </a:rPr>
              <a:t>Hawaii Energy: &gt; </a:t>
            </a:r>
            <a:r>
              <a:rPr lang="en-US" sz="2000" b="1" dirty="0">
                <a:solidFill>
                  <a:srgbClr val="FF0000"/>
                </a:solidFill>
                <a:latin typeface="+mn-lt"/>
              </a:rPr>
              <a:t>$80k</a:t>
            </a:r>
          </a:p>
          <a:p>
            <a:pPr marL="1200150" lvl="2" indent="-285750">
              <a:buFont typeface="Arial" panose="020B0604020202020204" pitchFamily="34" charset="0"/>
              <a:buChar char="•"/>
              <a:defRPr/>
            </a:pPr>
            <a:r>
              <a:rPr lang="en-US" sz="2000" dirty="0">
                <a:latin typeface="+mn-lt"/>
              </a:rPr>
              <a:t>Baltimore Gas &amp; Elect: &gt; </a:t>
            </a:r>
            <a:r>
              <a:rPr lang="en-US" sz="2000" b="1" dirty="0">
                <a:solidFill>
                  <a:srgbClr val="FF0000"/>
                </a:solidFill>
                <a:latin typeface="+mn-lt"/>
              </a:rPr>
              <a:t>$80k</a:t>
            </a:r>
          </a:p>
          <a:p>
            <a:pPr>
              <a:defRPr/>
            </a:pPr>
            <a:endParaRPr lang="en-US" sz="2000" dirty="0">
              <a:latin typeface="+mn-lt"/>
            </a:endParaRPr>
          </a:p>
          <a:p>
            <a:pPr marL="285750" indent="-285750">
              <a:buFont typeface="Arial" panose="020B0604020202020204" pitchFamily="34" charset="0"/>
              <a:buChar char="•"/>
              <a:defRPr/>
            </a:pPr>
            <a:endParaRPr lang="en-US" sz="2000" dirty="0">
              <a:latin typeface="+mn-lt"/>
            </a:endParaRPr>
          </a:p>
          <a:p>
            <a:pPr marL="285750" indent="-285750">
              <a:buFont typeface="Arial" panose="020B0604020202020204" pitchFamily="34" charset="0"/>
              <a:buChar char="•"/>
              <a:defRPr/>
            </a:pPr>
            <a:endParaRPr lang="en-US" sz="2000" dirty="0">
              <a:latin typeface="+mn-lt"/>
            </a:endParaRPr>
          </a:p>
          <a:p>
            <a:pPr marL="285750" indent="-285750">
              <a:buFont typeface="Arial" panose="020B0604020202020204" pitchFamily="34" charset="0"/>
              <a:buChar char="•"/>
              <a:defRPr/>
            </a:pPr>
            <a:endParaRPr lang="en-US" sz="2000" dirty="0">
              <a:latin typeface="+mn-lt"/>
            </a:endParaRPr>
          </a:p>
        </p:txBody>
      </p:sp>
    </p:spTree>
    <p:extLst>
      <p:ext uri="{BB962C8B-B14F-4D97-AF65-F5344CB8AC3E}">
        <p14:creationId xmlns:p14="http://schemas.microsoft.com/office/powerpoint/2010/main" val="2144243335"/>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r>
              <a:rPr lang="en-US" altLang="en-US" smtClean="0"/>
              <a:t>LEED Assessment</a:t>
            </a:r>
          </a:p>
        </p:txBody>
      </p:sp>
      <p:pic>
        <p:nvPicPr>
          <p:cNvPr id="12291" name="Picture 3"/>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532608505"/>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Title 1"/>
          <p:cNvSpPr>
            <a:spLocks noGrp="1"/>
          </p:cNvSpPr>
          <p:nvPr>
            <p:ph type="title"/>
          </p:nvPr>
        </p:nvSpPr>
        <p:spPr/>
        <p:txBody>
          <a:bodyPr/>
          <a:lstStyle/>
          <a:p>
            <a:pPr eaLnBrk="1" hangingPunct="1">
              <a:defRPr/>
            </a:pPr>
            <a:r>
              <a:rPr lang="en-US" altLang="en-US" dirty="0" smtClean="0">
                <a:ea typeface="MS PGothic" pitchFamily="34" charset="-128"/>
              </a:rPr>
              <a:t>LEED points contribution towards</a:t>
            </a:r>
            <a:endParaRPr lang="en-CA" altLang="en-US" dirty="0" smtClean="0">
              <a:ea typeface="MS PGothic" pitchFamily="34" charset="-128"/>
            </a:endParaRPr>
          </a:p>
        </p:txBody>
      </p:sp>
      <p:pic>
        <p:nvPicPr>
          <p:cNvPr id="4" name="Picture 3"/>
          <p:cNvPicPr>
            <a:picLocks noChangeAspect="1"/>
          </p:cNvPicPr>
          <p:nvPr/>
        </p:nvPicPr>
        <p:blipFill>
          <a:blip r:embed="rId3"/>
          <a:stretch>
            <a:fillRect/>
          </a:stretch>
        </p:blipFill>
        <p:spPr>
          <a:xfrm>
            <a:off x="641591" y="1228045"/>
            <a:ext cx="7557605" cy="5398329"/>
          </a:xfrm>
          <a:prstGeom prst="rect">
            <a:avLst/>
          </a:prstGeom>
        </p:spPr>
      </p:pic>
    </p:spTree>
    <p:extLst>
      <p:ext uri="{BB962C8B-B14F-4D97-AF65-F5344CB8AC3E}">
        <p14:creationId xmlns:p14="http://schemas.microsoft.com/office/powerpoint/2010/main" val="2537883271"/>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1170" name="Rectangle 2"/>
          <p:cNvSpPr>
            <a:spLocks noGrp="1" noChangeArrowheads="1"/>
          </p:cNvSpPr>
          <p:nvPr>
            <p:ph type="title" idx="4294967295"/>
          </p:nvPr>
        </p:nvSpPr>
        <p:spPr>
          <a:xfrm>
            <a:off x="322263" y="696913"/>
            <a:ext cx="7342187" cy="835025"/>
          </a:xfrm>
        </p:spPr>
        <p:txBody>
          <a:bodyPr anchor="ctr"/>
          <a:lstStyle/>
          <a:p>
            <a:pPr eaLnBrk="1" hangingPunct="1">
              <a:defRPr/>
            </a:pPr>
            <a:r>
              <a:rPr lang="en-US" altLang="en-US" smtClean="0"/>
              <a:t>Achieving 189.1 through </a:t>
            </a:r>
            <a:br>
              <a:rPr lang="en-US" altLang="en-US" smtClean="0"/>
            </a:br>
            <a:r>
              <a:rPr lang="en-US" altLang="en-US" smtClean="0"/>
              <a:t>Design Envelope Integrated Plant Control</a:t>
            </a:r>
          </a:p>
        </p:txBody>
      </p:sp>
      <p:pic>
        <p:nvPicPr>
          <p:cNvPr id="74755"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6063" y="1608138"/>
            <a:ext cx="8499475" cy="4454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82681522"/>
      </p:ext>
    </p:ext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321880" y="316992"/>
            <a:ext cx="8196262" cy="1138738"/>
          </a:xfrm>
        </p:spPr>
        <p:txBody>
          <a:bodyPr/>
          <a:lstStyle/>
          <a:p>
            <a:r>
              <a:rPr lang="en-US" altLang="en-US" dirty="0" smtClean="0"/>
              <a:t>USGBC Approved Course For Plant Control, authored by Armstrong (refers to all-variable plant control benefits) </a:t>
            </a:r>
          </a:p>
        </p:txBody>
      </p:sp>
      <p:sp>
        <p:nvSpPr>
          <p:cNvPr id="3" name="Rectangle 2"/>
          <p:cNvSpPr/>
          <p:nvPr/>
        </p:nvSpPr>
        <p:spPr bwMode="auto">
          <a:xfrm>
            <a:off x="1536200" y="1986995"/>
            <a:ext cx="91440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blurRad="63500"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Pct val="85000"/>
              <a:buFontTx/>
              <a:buNone/>
              <a:tabLst/>
            </a:pPr>
            <a:endParaRPr kumimoji="0" lang="en-CA" sz="1400" b="0" i="0" u="none" strike="noStrike" cap="none" normalizeH="0" baseline="0">
              <a:ln>
                <a:noFill/>
              </a:ln>
              <a:solidFill>
                <a:srgbClr val="1C1C1C"/>
              </a:solidFill>
              <a:effectLst/>
              <a:latin typeface="Lucida Sans" charset="0"/>
              <a:ea typeface="ＭＳ Ｐゴシック" charset="0"/>
              <a:cs typeface="Arial" charset="0"/>
            </a:endParaRP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55730"/>
            <a:ext cx="9114072" cy="48572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52139083"/>
      </p:ext>
    </p:extLst>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245985" y="696780"/>
            <a:ext cx="8196262" cy="1138738"/>
          </a:xfrm>
        </p:spPr>
        <p:txBody>
          <a:bodyPr/>
          <a:lstStyle/>
          <a:p>
            <a:r>
              <a:rPr lang="en-US" altLang="en-US" dirty="0" smtClean="0"/>
              <a:t>Key Selling points</a:t>
            </a:r>
            <a:br>
              <a:rPr lang="en-US" altLang="en-US" dirty="0" smtClean="0"/>
            </a:br>
            <a:r>
              <a:rPr lang="en-US" altLang="en-US" dirty="0" smtClean="0"/>
              <a:t>For Controls</a:t>
            </a:r>
            <a:br>
              <a:rPr lang="en-US" altLang="en-US" dirty="0" smtClean="0"/>
            </a:br>
            <a:r>
              <a:rPr lang="en-US" altLang="en-US" dirty="0" smtClean="0"/>
              <a:t/>
            </a:r>
            <a:br>
              <a:rPr lang="en-US" altLang="en-US" dirty="0" smtClean="0"/>
            </a:br>
            <a:r>
              <a:rPr lang="en-US" altLang="en-US" sz="2200" b="0" dirty="0" smtClean="0">
                <a:solidFill>
                  <a:schemeClr val="tx1"/>
                </a:solidFill>
              </a:rPr>
              <a:t>1. Assess the opportunity (scope, contractor, consultant, owner)</a:t>
            </a:r>
            <a:br>
              <a:rPr lang="en-US" altLang="en-US" sz="2200" b="0" dirty="0" smtClean="0">
                <a:solidFill>
                  <a:schemeClr val="tx1"/>
                </a:solidFill>
              </a:rPr>
            </a:br>
            <a:r>
              <a:rPr lang="en-US" altLang="en-US" sz="2200" b="0" dirty="0" smtClean="0">
                <a:solidFill>
                  <a:schemeClr val="tx1"/>
                </a:solidFill>
              </a:rPr>
              <a:t/>
            </a:r>
            <a:br>
              <a:rPr lang="en-US" altLang="en-US" sz="2200" b="0" dirty="0" smtClean="0">
                <a:solidFill>
                  <a:schemeClr val="tx1"/>
                </a:solidFill>
              </a:rPr>
            </a:br>
            <a:r>
              <a:rPr lang="en-US" altLang="en-US" sz="2200" b="0" dirty="0" smtClean="0">
                <a:solidFill>
                  <a:schemeClr val="tx1"/>
                </a:solidFill>
              </a:rPr>
              <a:t>2. Get it specified (if control is by BMS you can not sell added value after, controls contractor will carry BMS costs)</a:t>
            </a:r>
            <a:br>
              <a:rPr lang="en-US" altLang="en-US" sz="2200" b="0" dirty="0" smtClean="0">
                <a:solidFill>
                  <a:schemeClr val="tx1"/>
                </a:solidFill>
              </a:rPr>
            </a:br>
            <a:r>
              <a:rPr lang="en-US" altLang="en-US" sz="2200" b="0" dirty="0" smtClean="0">
                <a:solidFill>
                  <a:schemeClr val="tx1"/>
                </a:solidFill>
              </a:rPr>
              <a:t/>
            </a:r>
            <a:br>
              <a:rPr lang="en-US" altLang="en-US" sz="2200" b="0" dirty="0" smtClean="0">
                <a:solidFill>
                  <a:schemeClr val="tx1"/>
                </a:solidFill>
              </a:rPr>
            </a:br>
            <a:r>
              <a:rPr lang="en-US" altLang="en-US" sz="2200" b="0" dirty="0" smtClean="0">
                <a:solidFill>
                  <a:schemeClr val="tx1"/>
                </a:solidFill>
              </a:rPr>
              <a:t>3. On retrofit stress the simplicity of use and reliability of the automation to the user and the owner (useless if left in manual, comfort of occupants is the key benefit).</a:t>
            </a:r>
            <a:br>
              <a:rPr lang="en-US" altLang="en-US" sz="2200" b="0" dirty="0" smtClean="0">
                <a:solidFill>
                  <a:schemeClr val="tx1"/>
                </a:solidFill>
              </a:rPr>
            </a:br>
            <a:r>
              <a:rPr lang="en-US" altLang="en-US" sz="2200" b="0" dirty="0" smtClean="0">
                <a:solidFill>
                  <a:schemeClr val="tx1"/>
                </a:solidFill>
              </a:rPr>
              <a:t/>
            </a:r>
            <a:br>
              <a:rPr lang="en-US" altLang="en-US" sz="2200" b="0" dirty="0" smtClean="0">
                <a:solidFill>
                  <a:schemeClr val="tx1"/>
                </a:solidFill>
              </a:rPr>
            </a:br>
            <a:r>
              <a:rPr lang="en-US" altLang="en-US" sz="2200" b="0" dirty="0" smtClean="0">
                <a:solidFill>
                  <a:schemeClr val="tx1"/>
                </a:solidFill>
              </a:rPr>
              <a:t>4. Where energy is a decision motivator, include the EA, base line study, and discuss performance commitments.</a:t>
            </a:r>
          </a:p>
        </p:txBody>
      </p:sp>
      <p:sp>
        <p:nvSpPr>
          <p:cNvPr id="3" name="Rectangle 2"/>
          <p:cNvSpPr/>
          <p:nvPr/>
        </p:nvSpPr>
        <p:spPr bwMode="auto">
          <a:xfrm>
            <a:off x="1536200" y="1986995"/>
            <a:ext cx="91440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blurRad="63500"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Pct val="85000"/>
              <a:buFontTx/>
              <a:buNone/>
              <a:tabLst/>
            </a:pPr>
            <a:endParaRPr kumimoji="0" lang="en-CA" sz="1400" b="0" i="0" u="none" strike="noStrike" cap="none" normalizeH="0" baseline="0">
              <a:ln>
                <a:noFill/>
              </a:ln>
              <a:solidFill>
                <a:srgbClr val="1C1C1C"/>
              </a:solidFill>
              <a:effectLst/>
              <a:latin typeface="Lucida Sans" charset="0"/>
              <a:ea typeface="ＭＳ Ｐゴシック" charset="0"/>
              <a:cs typeface="Arial" charset="0"/>
            </a:endParaRPr>
          </a:p>
        </p:txBody>
      </p:sp>
    </p:spTree>
    <p:extLst>
      <p:ext uri="{BB962C8B-B14F-4D97-AF65-F5344CB8AC3E}">
        <p14:creationId xmlns:p14="http://schemas.microsoft.com/office/powerpoint/2010/main" val="14233245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290"/>
                                        </p:tgtEl>
                                        <p:attrNameLst>
                                          <p:attrName>style.visibility</p:attrName>
                                        </p:attrNameLst>
                                      </p:cBhvr>
                                      <p:to>
                                        <p:strVal val="visible"/>
                                      </p:to>
                                    </p:set>
                                    <p:animEffect transition="in" filter="fade">
                                      <p:cBhvr>
                                        <p:cTn id="7" dur="500"/>
                                        <p:tgtEl>
                                          <p:spTgt spid="122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p:bld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94195" y="501918"/>
            <a:ext cx="8885679" cy="6323450"/>
          </a:xfrm>
          <a:prstGeom prst="rect">
            <a:avLst/>
          </a:prstGeom>
        </p:spPr>
      </p:pic>
    </p:spTree>
    <p:extLst>
      <p:ext uri="{BB962C8B-B14F-4D97-AF65-F5344CB8AC3E}">
        <p14:creationId xmlns:p14="http://schemas.microsoft.com/office/powerpoint/2010/main" val="2681057772"/>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2615163" y="3045605"/>
            <a:ext cx="3133725" cy="1457325"/>
          </a:xfrm>
          <a:prstGeom prst="rect">
            <a:avLst/>
          </a:prstGeom>
        </p:spPr>
      </p:pic>
      <p:sp>
        <p:nvSpPr>
          <p:cNvPr id="2" name="Title 1"/>
          <p:cNvSpPr>
            <a:spLocks noGrp="1"/>
          </p:cNvSpPr>
          <p:nvPr>
            <p:ph type="title"/>
          </p:nvPr>
        </p:nvSpPr>
        <p:spPr>
          <a:xfrm>
            <a:off x="282157" y="733568"/>
            <a:ext cx="5162557" cy="1359927"/>
          </a:xfrm>
        </p:spPr>
        <p:txBody>
          <a:bodyPr/>
          <a:lstStyle/>
          <a:p>
            <a:r>
              <a:rPr lang="en-US" dirty="0" smtClean="0"/>
              <a:t>Energy Savings Guarantee </a:t>
            </a:r>
            <a:br>
              <a:rPr lang="en-US" dirty="0" smtClean="0"/>
            </a:br>
            <a:r>
              <a:rPr lang="en-US" dirty="0" smtClean="0"/>
              <a:t>(for retrofit projects only)</a:t>
            </a:r>
            <a:br>
              <a:rPr lang="en-US" dirty="0" smtClean="0"/>
            </a:br>
            <a:r>
              <a:rPr lang="en-US" dirty="0" smtClean="0"/>
              <a:t>Design Envelope IPC11550 and OPTI-VISOR Controls</a:t>
            </a:r>
            <a:endParaRPr lang="en-US" dirty="0"/>
          </a:p>
        </p:txBody>
      </p:sp>
      <p:sp>
        <p:nvSpPr>
          <p:cNvPr id="5" name="Content Placeholder 2"/>
          <p:cNvSpPr>
            <a:spLocks noGrp="1"/>
          </p:cNvSpPr>
          <p:nvPr>
            <p:ph idx="1"/>
          </p:nvPr>
        </p:nvSpPr>
        <p:spPr>
          <a:xfrm>
            <a:off x="440371" y="4703107"/>
            <a:ext cx="5004343" cy="4067718"/>
          </a:xfrm>
        </p:spPr>
        <p:txBody>
          <a:bodyPr/>
          <a:lstStyle/>
          <a:p>
            <a:pPr marL="0" indent="0">
              <a:buNone/>
            </a:pPr>
            <a:r>
              <a:rPr lang="en-CA" sz="2400" b="1" dirty="0">
                <a:solidFill>
                  <a:srgbClr val="0070C0"/>
                </a:solidFill>
              </a:rPr>
              <a:t>Included in the </a:t>
            </a:r>
            <a:r>
              <a:rPr lang="en-CA" sz="2400" b="1" dirty="0" smtClean="0">
                <a:solidFill>
                  <a:srgbClr val="0070C0"/>
                </a:solidFill>
              </a:rPr>
              <a:t>price, the customer has the option of accepting our $100,000 Energy Savings Guarantee</a:t>
            </a:r>
          </a:p>
          <a:p>
            <a:pPr marL="0" indent="0">
              <a:buNone/>
            </a:pPr>
            <a:endParaRPr lang="en-CA" sz="2400" b="1" dirty="0">
              <a:solidFill>
                <a:srgbClr val="0070C0"/>
              </a:solidFill>
            </a:endParaRPr>
          </a:p>
        </p:txBody>
      </p:sp>
      <p:pic>
        <p:nvPicPr>
          <p:cNvPr id="6" name="Picture 5"/>
          <p:cNvPicPr>
            <a:picLocks noChangeAspect="1"/>
          </p:cNvPicPr>
          <p:nvPr/>
        </p:nvPicPr>
        <p:blipFill>
          <a:blip r:embed="rId3"/>
          <a:stretch>
            <a:fillRect/>
          </a:stretch>
        </p:blipFill>
        <p:spPr>
          <a:xfrm>
            <a:off x="5748888" y="0"/>
            <a:ext cx="3415275" cy="5725220"/>
          </a:xfrm>
          <a:prstGeom prst="rect">
            <a:avLst/>
          </a:prstGeom>
        </p:spPr>
      </p:pic>
      <p:pic>
        <p:nvPicPr>
          <p:cNvPr id="7" name="Picture 6"/>
          <p:cNvPicPr>
            <a:picLocks noChangeAspect="1"/>
          </p:cNvPicPr>
          <p:nvPr/>
        </p:nvPicPr>
        <p:blipFill>
          <a:blip r:embed="rId4"/>
          <a:stretch>
            <a:fillRect/>
          </a:stretch>
        </p:blipFill>
        <p:spPr>
          <a:xfrm>
            <a:off x="282157" y="2412465"/>
            <a:ext cx="3363332" cy="1062617"/>
          </a:xfrm>
          <a:prstGeom prst="rect">
            <a:avLst/>
          </a:prstGeom>
        </p:spPr>
      </p:pic>
    </p:spTree>
    <p:extLst>
      <p:ext uri="{BB962C8B-B14F-4D97-AF65-F5344CB8AC3E}">
        <p14:creationId xmlns:p14="http://schemas.microsoft.com/office/powerpoint/2010/main" val="277909998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0142" y="1565079"/>
            <a:ext cx="8976895" cy="5292921"/>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31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itle 1"/>
          <p:cNvSpPr txBox="1">
            <a:spLocks/>
          </p:cNvSpPr>
          <p:nvPr/>
        </p:nvSpPr>
        <p:spPr>
          <a:xfrm>
            <a:off x="322263" y="696913"/>
            <a:ext cx="8575752" cy="835025"/>
          </a:xfrm>
          <a:prstGeom prst="rect">
            <a:avLst/>
          </a:prstGeom>
        </p:spPr>
        <p:txBody>
          <a:bodyPr/>
          <a:lstStyle>
            <a:lvl1pPr algn="l" rtl="0" eaLnBrk="0" fontAlgn="base" hangingPunct="0">
              <a:spcBef>
                <a:spcPct val="0"/>
              </a:spcBef>
              <a:spcAft>
                <a:spcPct val="0"/>
              </a:spcAft>
              <a:defRPr sz="2400" b="1">
                <a:solidFill>
                  <a:srgbClr val="EE1A0D"/>
                </a:solidFill>
                <a:latin typeface="+mj-lt"/>
                <a:ea typeface="MS PGothic" pitchFamily="34" charset="-128"/>
                <a:cs typeface="+mj-cs"/>
              </a:defRPr>
            </a:lvl1pPr>
            <a:lvl2pPr algn="l" rtl="0" eaLnBrk="0" fontAlgn="base" hangingPunct="0">
              <a:spcBef>
                <a:spcPct val="0"/>
              </a:spcBef>
              <a:spcAft>
                <a:spcPct val="0"/>
              </a:spcAft>
              <a:defRPr sz="2400" b="1">
                <a:solidFill>
                  <a:srgbClr val="EE1A0D"/>
                </a:solidFill>
                <a:latin typeface="Lucida Sans" charset="0"/>
                <a:ea typeface="MS PGothic" pitchFamily="34" charset="-128"/>
                <a:cs typeface="Arial" charset="0"/>
              </a:defRPr>
            </a:lvl2pPr>
            <a:lvl3pPr algn="l" rtl="0" eaLnBrk="0" fontAlgn="base" hangingPunct="0">
              <a:spcBef>
                <a:spcPct val="0"/>
              </a:spcBef>
              <a:spcAft>
                <a:spcPct val="0"/>
              </a:spcAft>
              <a:defRPr sz="2400" b="1">
                <a:solidFill>
                  <a:srgbClr val="EE1A0D"/>
                </a:solidFill>
                <a:latin typeface="Lucida Sans" charset="0"/>
                <a:ea typeface="MS PGothic" pitchFamily="34" charset="-128"/>
                <a:cs typeface="Arial" charset="0"/>
              </a:defRPr>
            </a:lvl3pPr>
            <a:lvl4pPr algn="l" rtl="0" eaLnBrk="0" fontAlgn="base" hangingPunct="0">
              <a:spcBef>
                <a:spcPct val="0"/>
              </a:spcBef>
              <a:spcAft>
                <a:spcPct val="0"/>
              </a:spcAft>
              <a:defRPr sz="2400" b="1">
                <a:solidFill>
                  <a:srgbClr val="EE1A0D"/>
                </a:solidFill>
                <a:latin typeface="Lucida Sans" charset="0"/>
                <a:ea typeface="MS PGothic" pitchFamily="34" charset="-128"/>
                <a:cs typeface="Arial" charset="0"/>
              </a:defRPr>
            </a:lvl4pPr>
            <a:lvl5pPr algn="l" rtl="0" eaLnBrk="0" fontAlgn="base" hangingPunct="0">
              <a:spcBef>
                <a:spcPct val="0"/>
              </a:spcBef>
              <a:spcAft>
                <a:spcPct val="0"/>
              </a:spcAft>
              <a:defRPr sz="2400" b="1">
                <a:solidFill>
                  <a:srgbClr val="EE1A0D"/>
                </a:solidFill>
                <a:latin typeface="Lucida Sans" charset="0"/>
                <a:ea typeface="MS PGothic" pitchFamily="34" charset="-128"/>
                <a:cs typeface="Arial" charset="0"/>
              </a:defRPr>
            </a:lvl5pPr>
            <a:lvl6pPr marL="457200" algn="l" rtl="0" fontAlgn="base">
              <a:spcBef>
                <a:spcPct val="0"/>
              </a:spcBef>
              <a:spcAft>
                <a:spcPct val="0"/>
              </a:spcAft>
              <a:defRPr sz="2400" b="1">
                <a:solidFill>
                  <a:srgbClr val="EE1A0D"/>
                </a:solidFill>
                <a:latin typeface="Lucida Sans" charset="0"/>
                <a:ea typeface="ＭＳ Ｐゴシック" charset="0"/>
                <a:cs typeface="Arial" charset="0"/>
              </a:defRPr>
            </a:lvl6pPr>
            <a:lvl7pPr marL="914400" algn="l" rtl="0" fontAlgn="base">
              <a:spcBef>
                <a:spcPct val="0"/>
              </a:spcBef>
              <a:spcAft>
                <a:spcPct val="0"/>
              </a:spcAft>
              <a:defRPr sz="2400" b="1">
                <a:solidFill>
                  <a:srgbClr val="EE1A0D"/>
                </a:solidFill>
                <a:latin typeface="Lucida Sans" charset="0"/>
                <a:ea typeface="ＭＳ Ｐゴシック" charset="0"/>
                <a:cs typeface="Arial" charset="0"/>
              </a:defRPr>
            </a:lvl7pPr>
            <a:lvl8pPr marL="1371600" algn="l" rtl="0" fontAlgn="base">
              <a:spcBef>
                <a:spcPct val="0"/>
              </a:spcBef>
              <a:spcAft>
                <a:spcPct val="0"/>
              </a:spcAft>
              <a:defRPr sz="2400" b="1">
                <a:solidFill>
                  <a:srgbClr val="EE1A0D"/>
                </a:solidFill>
                <a:latin typeface="Lucida Sans" charset="0"/>
                <a:ea typeface="ＭＳ Ｐゴシック" charset="0"/>
                <a:cs typeface="Arial" charset="0"/>
              </a:defRPr>
            </a:lvl8pPr>
            <a:lvl9pPr marL="1828800" algn="l" rtl="0" fontAlgn="base">
              <a:spcBef>
                <a:spcPct val="0"/>
              </a:spcBef>
              <a:spcAft>
                <a:spcPct val="0"/>
              </a:spcAft>
              <a:defRPr sz="2400" b="1">
                <a:solidFill>
                  <a:srgbClr val="EE1A0D"/>
                </a:solidFill>
                <a:latin typeface="Lucida Sans" charset="0"/>
                <a:ea typeface="ＭＳ Ｐゴシック" charset="0"/>
                <a:cs typeface="Arial" charset="0"/>
              </a:defRPr>
            </a:lvl9pPr>
          </a:lstStyle>
          <a:p>
            <a:r>
              <a:rPr lang="en-US" altLang="en-US" kern="0" dirty="0" smtClean="0"/>
              <a:t>IPS4000 – Has its own internal </a:t>
            </a:r>
            <a:r>
              <a:rPr lang="en-US" altLang="en-US" kern="0" dirty="0" err="1" smtClean="0"/>
              <a:t>sensorless</a:t>
            </a:r>
            <a:r>
              <a:rPr lang="en-US" altLang="en-US" kern="0" dirty="0" smtClean="0"/>
              <a:t> control sequence, and PSPC technology (on the IPS400)</a:t>
            </a:r>
            <a:endParaRPr lang="en-IN" altLang="en-US" kern="0" dirty="0" smtClean="0"/>
          </a:p>
        </p:txBody>
      </p:sp>
    </p:spTree>
    <p:extLst>
      <p:ext uri="{BB962C8B-B14F-4D97-AF65-F5344CB8AC3E}">
        <p14:creationId xmlns:p14="http://schemas.microsoft.com/office/powerpoint/2010/main" val="4062472441"/>
      </p:ext>
    </p:ext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211" name="Picture 3" descr="design envelope logo 10x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9275" y="2352675"/>
            <a:ext cx="8039100" cy="229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2708604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347663" y="663575"/>
            <a:ext cx="8229600" cy="835025"/>
          </a:xfrm>
        </p:spPr>
        <p:txBody>
          <a:bodyPr/>
          <a:lstStyle/>
          <a:p>
            <a:pPr eaLnBrk="1" hangingPunct="1"/>
            <a:r>
              <a:rPr lang="en-US" altLang="en-US" sz="2000" smtClean="0"/>
              <a:t/>
            </a:r>
            <a:br>
              <a:rPr lang="en-US" altLang="en-US" sz="2000" smtClean="0"/>
            </a:br>
            <a:r>
              <a:rPr lang="en-US" altLang="en-US" sz="2000" smtClean="0"/>
              <a:t>Design Envelope</a:t>
            </a:r>
            <a:r>
              <a:rPr lang="en-US" altLang="en-US" sz="2000" smtClean="0">
                <a:solidFill>
                  <a:srgbClr val="00A5DF"/>
                </a:solidFill>
              </a:rPr>
              <a:t> Parallel Sensorless</a:t>
            </a:r>
            <a:r>
              <a:rPr lang="en-US" altLang="en-US" sz="2000" smtClean="0"/>
              <a:t> </a:t>
            </a:r>
            <a:br>
              <a:rPr lang="en-US" altLang="en-US" sz="2000" smtClean="0"/>
            </a:br>
            <a:endParaRPr lang="en-CA" altLang="en-US" sz="2000" smtClean="0"/>
          </a:p>
        </p:txBody>
      </p:sp>
      <p:sp>
        <p:nvSpPr>
          <p:cNvPr id="16387" name="Rectangle 3"/>
          <p:cNvSpPr>
            <a:spLocks noChangeArrowheads="1"/>
          </p:cNvSpPr>
          <p:nvPr/>
        </p:nvSpPr>
        <p:spPr bwMode="auto">
          <a:xfrm>
            <a:off x="3497263" y="1277938"/>
            <a:ext cx="5084762" cy="1038225"/>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31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spcBef>
                <a:spcPct val="20000"/>
              </a:spcBef>
              <a:buSzPct val="85000"/>
              <a:buChar char="•"/>
              <a:defRPr sz="2000">
                <a:solidFill>
                  <a:srgbClr val="1C1C1C"/>
                </a:solidFill>
                <a:latin typeface="Lucida Sans" pitchFamily="34" charset="0"/>
              </a:defRPr>
            </a:lvl1pPr>
            <a:lvl2pPr eaLnBrk="0" hangingPunct="0">
              <a:spcBef>
                <a:spcPct val="20000"/>
              </a:spcBef>
              <a:buSzPct val="85000"/>
              <a:buChar char="•"/>
              <a:defRPr>
                <a:solidFill>
                  <a:srgbClr val="1C1C1C"/>
                </a:solidFill>
                <a:latin typeface="Lucida Sans" pitchFamily="34" charset="0"/>
              </a:defRPr>
            </a:lvl2pPr>
            <a:lvl3pPr marL="1143000" indent="-228600" eaLnBrk="0" hangingPunct="0">
              <a:spcBef>
                <a:spcPct val="20000"/>
              </a:spcBef>
              <a:buSzPct val="85000"/>
              <a:buChar char="•"/>
              <a:defRPr sz="1600">
                <a:solidFill>
                  <a:srgbClr val="1C1C1C"/>
                </a:solidFill>
                <a:latin typeface="Lucida Sans" pitchFamily="34" charset="0"/>
              </a:defRPr>
            </a:lvl3pPr>
            <a:lvl4pPr marL="1600200" indent="-228600" eaLnBrk="0" hangingPunct="0">
              <a:spcBef>
                <a:spcPct val="20000"/>
              </a:spcBef>
              <a:buSzPct val="85000"/>
              <a:buChar char="•"/>
              <a:defRPr sz="1600">
                <a:solidFill>
                  <a:srgbClr val="1C1C1C"/>
                </a:solidFill>
                <a:latin typeface="Lucida Sans" pitchFamily="34" charset="0"/>
              </a:defRPr>
            </a:lvl4pPr>
            <a:lvl5pPr marL="2057400" indent="-228600" eaLnBrk="0" hangingPunct="0">
              <a:spcBef>
                <a:spcPct val="20000"/>
              </a:spcBef>
              <a:buSzPct val="85000"/>
              <a:buChar char="•"/>
              <a:defRPr sz="1600">
                <a:solidFill>
                  <a:srgbClr val="1C1C1C"/>
                </a:solidFill>
                <a:latin typeface="Lucida Sans" pitchFamily="34" charset="0"/>
              </a:defRPr>
            </a:lvl5pPr>
            <a:lvl6pPr marL="2514600" indent="-228600" eaLnBrk="0" fontAlgn="base" hangingPunct="0">
              <a:spcBef>
                <a:spcPct val="20000"/>
              </a:spcBef>
              <a:spcAft>
                <a:spcPct val="0"/>
              </a:spcAft>
              <a:buSzPct val="85000"/>
              <a:buChar char="•"/>
              <a:defRPr sz="1600">
                <a:solidFill>
                  <a:srgbClr val="1C1C1C"/>
                </a:solidFill>
                <a:latin typeface="Lucida Sans" pitchFamily="34" charset="0"/>
              </a:defRPr>
            </a:lvl6pPr>
            <a:lvl7pPr marL="2971800" indent="-228600" eaLnBrk="0" fontAlgn="base" hangingPunct="0">
              <a:spcBef>
                <a:spcPct val="20000"/>
              </a:spcBef>
              <a:spcAft>
                <a:spcPct val="0"/>
              </a:spcAft>
              <a:buSzPct val="85000"/>
              <a:buChar char="•"/>
              <a:defRPr sz="1600">
                <a:solidFill>
                  <a:srgbClr val="1C1C1C"/>
                </a:solidFill>
                <a:latin typeface="Lucida Sans" pitchFamily="34" charset="0"/>
              </a:defRPr>
            </a:lvl7pPr>
            <a:lvl8pPr marL="3429000" indent="-228600" eaLnBrk="0" fontAlgn="base" hangingPunct="0">
              <a:spcBef>
                <a:spcPct val="20000"/>
              </a:spcBef>
              <a:spcAft>
                <a:spcPct val="0"/>
              </a:spcAft>
              <a:buSzPct val="85000"/>
              <a:buChar char="•"/>
              <a:defRPr sz="1600">
                <a:solidFill>
                  <a:srgbClr val="1C1C1C"/>
                </a:solidFill>
                <a:latin typeface="Lucida Sans" pitchFamily="34" charset="0"/>
              </a:defRPr>
            </a:lvl8pPr>
            <a:lvl9pPr marL="3886200" indent="-228600" eaLnBrk="0" fontAlgn="base" hangingPunct="0">
              <a:spcBef>
                <a:spcPct val="20000"/>
              </a:spcBef>
              <a:spcAft>
                <a:spcPct val="0"/>
              </a:spcAft>
              <a:buSzPct val="85000"/>
              <a:buChar char="•"/>
              <a:defRPr sz="1600">
                <a:solidFill>
                  <a:srgbClr val="1C1C1C"/>
                </a:solidFill>
                <a:latin typeface="Lucida Sans" pitchFamily="34" charset="0"/>
              </a:defRPr>
            </a:lvl9pPr>
          </a:lstStyle>
          <a:p>
            <a:pPr lvl="1" eaLnBrk="1" hangingPunct="1">
              <a:spcBef>
                <a:spcPct val="0"/>
              </a:spcBef>
              <a:buSzTx/>
              <a:buFontTx/>
              <a:buNone/>
            </a:pPr>
            <a:endParaRPr lang="en-US" altLang="en-US">
              <a:latin typeface="BankGothic Lt BT" pitchFamily="34" charset="0"/>
            </a:endParaRPr>
          </a:p>
          <a:p>
            <a:pPr lvl="1" eaLnBrk="1" hangingPunct="1">
              <a:spcBef>
                <a:spcPct val="0"/>
              </a:spcBef>
              <a:buSzTx/>
              <a:buFontTx/>
              <a:buNone/>
            </a:pPr>
            <a:endParaRPr lang="en-US" altLang="en-US">
              <a:latin typeface="BankGothic Lt BT" pitchFamily="34" charset="0"/>
            </a:endParaRPr>
          </a:p>
          <a:p>
            <a:pPr lvl="1" eaLnBrk="1" hangingPunct="1">
              <a:lnSpc>
                <a:spcPct val="80000"/>
              </a:lnSpc>
              <a:spcBef>
                <a:spcPct val="50000"/>
              </a:spcBef>
              <a:buSzPct val="100000"/>
              <a:buFontTx/>
              <a:buNone/>
            </a:pPr>
            <a:endParaRPr lang="en-US" altLang="en-US" sz="2000"/>
          </a:p>
        </p:txBody>
      </p:sp>
      <p:pic>
        <p:nvPicPr>
          <p:cNvPr id="16388" name="Picture 5" descr="IPS4000_Front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4050" y="2122488"/>
            <a:ext cx="3100388" cy="318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9"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64025" y="1970088"/>
            <a:ext cx="3802063" cy="2360612"/>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31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489" name="Rectangle 9"/>
          <p:cNvSpPr>
            <a:spLocks noChangeArrowheads="1"/>
          </p:cNvSpPr>
          <p:nvPr/>
        </p:nvSpPr>
        <p:spPr bwMode="auto">
          <a:xfrm>
            <a:off x="4495800" y="4581525"/>
            <a:ext cx="3265488" cy="1477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defRPr/>
            </a:pPr>
            <a:r>
              <a:rPr lang="en-CA" dirty="0">
                <a:latin typeface="+mn-lt"/>
              </a:rPr>
              <a:t>Mimics the performance of a sensor by pre-programming pump curve characteristics into the integrated controls</a:t>
            </a:r>
          </a:p>
        </p:txBody>
      </p:sp>
      <p:sp>
        <p:nvSpPr>
          <p:cNvPr id="16391" name="Rectangle 11"/>
          <p:cNvSpPr>
            <a:spLocks noChangeArrowheads="1"/>
          </p:cNvSpPr>
          <p:nvPr/>
        </p:nvSpPr>
        <p:spPr bwMode="auto">
          <a:xfrm>
            <a:off x="1038225" y="5272088"/>
            <a:ext cx="25082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SzPct val="85000"/>
              <a:buChar char="•"/>
              <a:defRPr sz="2000">
                <a:solidFill>
                  <a:srgbClr val="1C1C1C"/>
                </a:solidFill>
                <a:latin typeface="Lucida Sans" pitchFamily="34" charset="0"/>
              </a:defRPr>
            </a:lvl1pPr>
            <a:lvl2pPr marL="742950" indent="-285750" eaLnBrk="0" hangingPunct="0">
              <a:spcBef>
                <a:spcPct val="20000"/>
              </a:spcBef>
              <a:buSzPct val="85000"/>
              <a:buChar char="•"/>
              <a:defRPr>
                <a:solidFill>
                  <a:srgbClr val="1C1C1C"/>
                </a:solidFill>
                <a:latin typeface="Lucida Sans" pitchFamily="34" charset="0"/>
              </a:defRPr>
            </a:lvl2pPr>
            <a:lvl3pPr marL="1143000" indent="-228600" eaLnBrk="0" hangingPunct="0">
              <a:spcBef>
                <a:spcPct val="20000"/>
              </a:spcBef>
              <a:buSzPct val="85000"/>
              <a:buChar char="•"/>
              <a:defRPr sz="1600">
                <a:solidFill>
                  <a:srgbClr val="1C1C1C"/>
                </a:solidFill>
                <a:latin typeface="Lucida Sans" pitchFamily="34" charset="0"/>
              </a:defRPr>
            </a:lvl3pPr>
            <a:lvl4pPr marL="1600200" indent="-228600" eaLnBrk="0" hangingPunct="0">
              <a:spcBef>
                <a:spcPct val="20000"/>
              </a:spcBef>
              <a:buSzPct val="85000"/>
              <a:buChar char="•"/>
              <a:defRPr sz="1600">
                <a:solidFill>
                  <a:srgbClr val="1C1C1C"/>
                </a:solidFill>
                <a:latin typeface="Lucida Sans" pitchFamily="34" charset="0"/>
              </a:defRPr>
            </a:lvl4pPr>
            <a:lvl5pPr marL="2057400" indent="-228600" eaLnBrk="0" hangingPunct="0">
              <a:spcBef>
                <a:spcPct val="20000"/>
              </a:spcBef>
              <a:buSzPct val="85000"/>
              <a:buChar char="•"/>
              <a:defRPr sz="1600">
                <a:solidFill>
                  <a:srgbClr val="1C1C1C"/>
                </a:solidFill>
                <a:latin typeface="Lucida Sans" pitchFamily="34" charset="0"/>
              </a:defRPr>
            </a:lvl5pPr>
            <a:lvl6pPr marL="2514600" indent="-228600" eaLnBrk="0" fontAlgn="base" hangingPunct="0">
              <a:spcBef>
                <a:spcPct val="20000"/>
              </a:spcBef>
              <a:spcAft>
                <a:spcPct val="0"/>
              </a:spcAft>
              <a:buSzPct val="85000"/>
              <a:buChar char="•"/>
              <a:defRPr sz="1600">
                <a:solidFill>
                  <a:srgbClr val="1C1C1C"/>
                </a:solidFill>
                <a:latin typeface="Lucida Sans" pitchFamily="34" charset="0"/>
              </a:defRPr>
            </a:lvl6pPr>
            <a:lvl7pPr marL="2971800" indent="-228600" eaLnBrk="0" fontAlgn="base" hangingPunct="0">
              <a:spcBef>
                <a:spcPct val="20000"/>
              </a:spcBef>
              <a:spcAft>
                <a:spcPct val="0"/>
              </a:spcAft>
              <a:buSzPct val="85000"/>
              <a:buChar char="•"/>
              <a:defRPr sz="1600">
                <a:solidFill>
                  <a:srgbClr val="1C1C1C"/>
                </a:solidFill>
                <a:latin typeface="Lucida Sans" pitchFamily="34" charset="0"/>
              </a:defRPr>
            </a:lvl7pPr>
            <a:lvl8pPr marL="3429000" indent="-228600" eaLnBrk="0" fontAlgn="base" hangingPunct="0">
              <a:spcBef>
                <a:spcPct val="20000"/>
              </a:spcBef>
              <a:spcAft>
                <a:spcPct val="0"/>
              </a:spcAft>
              <a:buSzPct val="85000"/>
              <a:buChar char="•"/>
              <a:defRPr sz="1600">
                <a:solidFill>
                  <a:srgbClr val="1C1C1C"/>
                </a:solidFill>
                <a:latin typeface="Lucida Sans" pitchFamily="34" charset="0"/>
              </a:defRPr>
            </a:lvl8pPr>
            <a:lvl9pPr marL="3886200" indent="-228600" eaLnBrk="0" fontAlgn="base" hangingPunct="0">
              <a:spcBef>
                <a:spcPct val="20000"/>
              </a:spcBef>
              <a:spcAft>
                <a:spcPct val="0"/>
              </a:spcAft>
              <a:buSzPct val="85000"/>
              <a:buChar char="•"/>
              <a:defRPr sz="1600">
                <a:solidFill>
                  <a:srgbClr val="1C1C1C"/>
                </a:solidFill>
                <a:latin typeface="Lucida Sans" pitchFamily="34" charset="0"/>
              </a:defRPr>
            </a:lvl9pPr>
          </a:lstStyle>
          <a:p>
            <a:pPr eaLnBrk="1" hangingPunct="1">
              <a:spcBef>
                <a:spcPct val="0"/>
              </a:spcBef>
              <a:buSzTx/>
              <a:buFontTx/>
              <a:buNone/>
            </a:pPr>
            <a:r>
              <a:rPr lang="en-US" altLang="en-US" sz="1800" b="1">
                <a:solidFill>
                  <a:srgbClr val="00A5DF"/>
                </a:solidFill>
                <a:latin typeface="BankGothic Lt BT" pitchFamily="34" charset="0"/>
              </a:rPr>
              <a:t>IPS 4000</a:t>
            </a:r>
            <a:r>
              <a:rPr lang="en-US" altLang="en-US" sz="1800" b="1">
                <a:solidFill>
                  <a:srgbClr val="EE1A0D"/>
                </a:solidFill>
                <a:latin typeface="BankGothic Lt BT" pitchFamily="34" charset="0"/>
              </a:rPr>
              <a:t> Control Unit</a:t>
            </a:r>
            <a:endParaRPr lang="en-CA" altLang="en-US" sz="1800" b="1">
              <a:solidFill>
                <a:srgbClr val="EE1A0D"/>
              </a:solidFill>
              <a:latin typeface="BankGothic Lt BT" pitchFamily="34" charset="0"/>
            </a:endParaRPr>
          </a:p>
        </p:txBody>
      </p:sp>
    </p:spTree>
    <p:extLst>
      <p:ext uri="{BB962C8B-B14F-4D97-AF65-F5344CB8AC3E}">
        <p14:creationId xmlns:p14="http://schemas.microsoft.com/office/powerpoint/2010/main" val="225257825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12" descr="DE_Installation"/>
          <p:cNvPicPr>
            <a:picLocks noChangeAspect="1" noChangeArrowheads="1"/>
          </p:cNvPicPr>
          <p:nvPr/>
        </p:nvPicPr>
        <p:blipFill>
          <a:blip r:embed="rId3">
            <a:extLst>
              <a:ext uri="{28A0092B-C50C-407E-A947-70E740481C1C}">
                <a14:useLocalDpi xmlns:a14="http://schemas.microsoft.com/office/drawing/2010/main" val="0"/>
              </a:ext>
            </a:extLst>
          </a:blip>
          <a:srcRect r="10861" b="14914"/>
          <a:stretch>
            <a:fillRect/>
          </a:stretch>
        </p:blipFill>
        <p:spPr bwMode="auto">
          <a:xfrm>
            <a:off x="2219325" y="1835150"/>
            <a:ext cx="5614988" cy="4021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3" name="Rectangle 9"/>
          <p:cNvSpPr>
            <a:spLocks noGrp="1" noChangeArrowheads="1"/>
          </p:cNvSpPr>
          <p:nvPr>
            <p:ph type="title" idx="4294967295"/>
          </p:nvPr>
        </p:nvSpPr>
        <p:spPr>
          <a:xfrm>
            <a:off x="322263" y="773113"/>
            <a:ext cx="8229600" cy="835025"/>
          </a:xfrm>
          <a:extLs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a:lstStyle/>
          <a:p>
            <a:pPr eaLnBrk="1" hangingPunct="1"/>
            <a:r>
              <a:rPr lang="en-US" altLang="en-US" sz="2000" smtClean="0"/>
              <a:t>IPS4000 with DE Pumps</a:t>
            </a:r>
            <a:br>
              <a:rPr lang="en-US" altLang="en-US" sz="2000" smtClean="0"/>
            </a:br>
            <a:r>
              <a:rPr lang="en-US" altLang="en-US" sz="2000" smtClean="0">
                <a:solidFill>
                  <a:schemeClr val="tx1"/>
                </a:solidFill>
              </a:rPr>
              <a:t/>
            </a:r>
            <a:br>
              <a:rPr lang="en-US" altLang="en-US" sz="2000" smtClean="0">
                <a:solidFill>
                  <a:schemeClr val="tx1"/>
                </a:solidFill>
              </a:rPr>
            </a:br>
            <a:r>
              <a:rPr lang="en-US" altLang="en-US" sz="1800" smtClean="0">
                <a:solidFill>
                  <a:schemeClr val="tx1"/>
                </a:solidFill>
              </a:rPr>
              <a:t>Wall space savings</a:t>
            </a:r>
          </a:p>
        </p:txBody>
      </p:sp>
      <p:sp>
        <p:nvSpPr>
          <p:cNvPr id="20484" name="Text Box 5"/>
          <p:cNvSpPr txBox="1">
            <a:spLocks noChangeArrowheads="1"/>
          </p:cNvSpPr>
          <p:nvPr/>
        </p:nvSpPr>
        <p:spPr bwMode="auto">
          <a:xfrm>
            <a:off x="322263" y="4414838"/>
            <a:ext cx="1593850" cy="1190625"/>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31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SzPct val="85000"/>
              <a:buChar char="•"/>
              <a:defRPr sz="2000">
                <a:solidFill>
                  <a:srgbClr val="1C1C1C"/>
                </a:solidFill>
                <a:latin typeface="Lucida Sans" pitchFamily="34" charset="0"/>
              </a:defRPr>
            </a:lvl1pPr>
            <a:lvl2pPr marL="742950" indent="-285750" eaLnBrk="0" hangingPunct="0">
              <a:spcBef>
                <a:spcPct val="20000"/>
              </a:spcBef>
              <a:buSzPct val="85000"/>
              <a:buChar char="•"/>
              <a:defRPr>
                <a:solidFill>
                  <a:srgbClr val="1C1C1C"/>
                </a:solidFill>
                <a:latin typeface="Lucida Sans" pitchFamily="34" charset="0"/>
              </a:defRPr>
            </a:lvl2pPr>
            <a:lvl3pPr marL="1143000" indent="-228600" eaLnBrk="0" hangingPunct="0">
              <a:spcBef>
                <a:spcPct val="20000"/>
              </a:spcBef>
              <a:buSzPct val="85000"/>
              <a:buChar char="•"/>
              <a:defRPr sz="1600">
                <a:solidFill>
                  <a:srgbClr val="1C1C1C"/>
                </a:solidFill>
                <a:latin typeface="Lucida Sans" pitchFamily="34" charset="0"/>
              </a:defRPr>
            </a:lvl3pPr>
            <a:lvl4pPr marL="1600200" indent="-228600" eaLnBrk="0" hangingPunct="0">
              <a:spcBef>
                <a:spcPct val="20000"/>
              </a:spcBef>
              <a:buSzPct val="85000"/>
              <a:buChar char="•"/>
              <a:defRPr sz="1600">
                <a:solidFill>
                  <a:srgbClr val="1C1C1C"/>
                </a:solidFill>
                <a:latin typeface="Lucida Sans" pitchFamily="34" charset="0"/>
              </a:defRPr>
            </a:lvl4pPr>
            <a:lvl5pPr marL="2057400" indent="-228600" eaLnBrk="0" hangingPunct="0">
              <a:spcBef>
                <a:spcPct val="20000"/>
              </a:spcBef>
              <a:buSzPct val="85000"/>
              <a:buChar char="•"/>
              <a:defRPr sz="1600">
                <a:solidFill>
                  <a:srgbClr val="1C1C1C"/>
                </a:solidFill>
                <a:latin typeface="Lucida Sans" pitchFamily="34" charset="0"/>
              </a:defRPr>
            </a:lvl5pPr>
            <a:lvl6pPr marL="2514600" indent="-228600" eaLnBrk="0" fontAlgn="base" hangingPunct="0">
              <a:spcBef>
                <a:spcPct val="20000"/>
              </a:spcBef>
              <a:spcAft>
                <a:spcPct val="0"/>
              </a:spcAft>
              <a:buSzPct val="85000"/>
              <a:buChar char="•"/>
              <a:defRPr sz="1600">
                <a:solidFill>
                  <a:srgbClr val="1C1C1C"/>
                </a:solidFill>
                <a:latin typeface="Lucida Sans" pitchFamily="34" charset="0"/>
              </a:defRPr>
            </a:lvl6pPr>
            <a:lvl7pPr marL="2971800" indent="-228600" eaLnBrk="0" fontAlgn="base" hangingPunct="0">
              <a:spcBef>
                <a:spcPct val="20000"/>
              </a:spcBef>
              <a:spcAft>
                <a:spcPct val="0"/>
              </a:spcAft>
              <a:buSzPct val="85000"/>
              <a:buChar char="•"/>
              <a:defRPr sz="1600">
                <a:solidFill>
                  <a:srgbClr val="1C1C1C"/>
                </a:solidFill>
                <a:latin typeface="Lucida Sans" pitchFamily="34" charset="0"/>
              </a:defRPr>
            </a:lvl7pPr>
            <a:lvl8pPr marL="3429000" indent="-228600" eaLnBrk="0" fontAlgn="base" hangingPunct="0">
              <a:spcBef>
                <a:spcPct val="20000"/>
              </a:spcBef>
              <a:spcAft>
                <a:spcPct val="0"/>
              </a:spcAft>
              <a:buSzPct val="85000"/>
              <a:buChar char="•"/>
              <a:defRPr sz="1600">
                <a:solidFill>
                  <a:srgbClr val="1C1C1C"/>
                </a:solidFill>
                <a:latin typeface="Lucida Sans" pitchFamily="34" charset="0"/>
              </a:defRPr>
            </a:lvl8pPr>
            <a:lvl9pPr marL="3886200" indent="-228600" eaLnBrk="0" fontAlgn="base" hangingPunct="0">
              <a:spcBef>
                <a:spcPct val="20000"/>
              </a:spcBef>
              <a:spcAft>
                <a:spcPct val="0"/>
              </a:spcAft>
              <a:buSzPct val="85000"/>
              <a:buChar char="•"/>
              <a:defRPr sz="1600">
                <a:solidFill>
                  <a:srgbClr val="1C1C1C"/>
                </a:solidFill>
                <a:latin typeface="Lucida Sans" pitchFamily="34" charset="0"/>
              </a:defRPr>
            </a:lvl9pPr>
          </a:lstStyle>
          <a:p>
            <a:pPr algn="r" eaLnBrk="1" hangingPunct="1">
              <a:spcBef>
                <a:spcPct val="50000"/>
              </a:spcBef>
              <a:buSzTx/>
              <a:buFontTx/>
              <a:buNone/>
            </a:pPr>
            <a:r>
              <a:rPr lang="en-CA" altLang="en-US" sz="1800" b="1">
                <a:solidFill>
                  <a:srgbClr val="D7252D"/>
                </a:solidFill>
                <a:ea typeface="MS PGothic" pitchFamily="34" charset="-128"/>
              </a:rPr>
              <a:t>No room </a:t>
            </a:r>
            <a:br>
              <a:rPr lang="en-CA" altLang="en-US" sz="1800" b="1">
                <a:solidFill>
                  <a:srgbClr val="D7252D"/>
                </a:solidFill>
                <a:ea typeface="MS PGothic" pitchFamily="34" charset="-128"/>
              </a:rPr>
            </a:br>
            <a:r>
              <a:rPr lang="en-CA" altLang="en-US" sz="1800" b="1">
                <a:solidFill>
                  <a:srgbClr val="D7252D"/>
                </a:solidFill>
                <a:ea typeface="MS PGothic" pitchFamily="34" charset="-128"/>
              </a:rPr>
              <a:t>on wall</a:t>
            </a:r>
            <a:r>
              <a:rPr lang="en-CA" altLang="en-US" sz="1800">
                <a:solidFill>
                  <a:schemeClr val="tx1"/>
                </a:solidFill>
                <a:ea typeface="MS PGothic" pitchFamily="34" charset="-128"/>
              </a:rPr>
              <a:t> </a:t>
            </a:r>
            <a:br>
              <a:rPr lang="en-CA" altLang="en-US" sz="1800">
                <a:solidFill>
                  <a:schemeClr val="tx1"/>
                </a:solidFill>
                <a:ea typeface="MS PGothic" pitchFamily="34" charset="-128"/>
              </a:rPr>
            </a:br>
            <a:r>
              <a:rPr lang="en-CA" altLang="en-US" sz="1800">
                <a:solidFill>
                  <a:schemeClr val="tx1"/>
                </a:solidFill>
                <a:ea typeface="MS PGothic" pitchFamily="34" charset="-128"/>
              </a:rPr>
              <a:t>for multiple VFDs</a:t>
            </a:r>
          </a:p>
        </p:txBody>
      </p:sp>
      <p:grpSp>
        <p:nvGrpSpPr>
          <p:cNvPr id="20485" name="Group 7"/>
          <p:cNvGrpSpPr>
            <a:grpSpLocks/>
          </p:cNvGrpSpPr>
          <p:nvPr/>
        </p:nvGrpSpPr>
        <p:grpSpPr bwMode="auto">
          <a:xfrm>
            <a:off x="2825750" y="2519363"/>
            <a:ext cx="4402138" cy="2579687"/>
            <a:chOff x="1780" y="1156"/>
            <a:chExt cx="2773" cy="1625"/>
          </a:xfrm>
        </p:grpSpPr>
        <p:sp>
          <p:nvSpPr>
            <p:cNvPr id="20492" name="Line 8"/>
            <p:cNvSpPr>
              <a:spLocks noChangeShapeType="1"/>
            </p:cNvSpPr>
            <p:nvPr/>
          </p:nvSpPr>
          <p:spPr bwMode="auto">
            <a:xfrm flipV="1">
              <a:off x="1780" y="1156"/>
              <a:ext cx="2773" cy="143"/>
            </a:xfrm>
            <a:prstGeom prst="line">
              <a:avLst/>
            </a:prstGeom>
            <a:noFill/>
            <a:ln w="28575">
              <a:solidFill>
                <a:schemeClr val="bg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CA"/>
            </a:p>
          </p:txBody>
        </p:sp>
        <p:sp>
          <p:nvSpPr>
            <p:cNvPr id="20493" name="Line 9"/>
            <p:cNvSpPr>
              <a:spLocks noChangeShapeType="1"/>
            </p:cNvSpPr>
            <p:nvPr/>
          </p:nvSpPr>
          <p:spPr bwMode="auto">
            <a:xfrm>
              <a:off x="1780" y="1347"/>
              <a:ext cx="48" cy="1434"/>
            </a:xfrm>
            <a:prstGeom prst="line">
              <a:avLst/>
            </a:prstGeom>
            <a:noFill/>
            <a:ln w="28575">
              <a:solidFill>
                <a:schemeClr val="bg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CA"/>
            </a:p>
          </p:txBody>
        </p:sp>
        <p:sp>
          <p:nvSpPr>
            <p:cNvPr id="20494" name="Line 10"/>
            <p:cNvSpPr>
              <a:spLocks noChangeShapeType="1"/>
            </p:cNvSpPr>
            <p:nvPr/>
          </p:nvSpPr>
          <p:spPr bwMode="auto">
            <a:xfrm flipV="1">
              <a:off x="1828" y="2064"/>
              <a:ext cx="2630" cy="717"/>
            </a:xfrm>
            <a:prstGeom prst="line">
              <a:avLst/>
            </a:prstGeom>
            <a:noFill/>
            <a:ln w="28575">
              <a:solidFill>
                <a:schemeClr val="bg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CA"/>
            </a:p>
          </p:txBody>
        </p:sp>
        <p:sp>
          <p:nvSpPr>
            <p:cNvPr id="20495" name="Line 11"/>
            <p:cNvSpPr>
              <a:spLocks noChangeShapeType="1"/>
            </p:cNvSpPr>
            <p:nvPr/>
          </p:nvSpPr>
          <p:spPr bwMode="auto">
            <a:xfrm flipH="1">
              <a:off x="4458" y="1156"/>
              <a:ext cx="95" cy="909"/>
            </a:xfrm>
            <a:prstGeom prst="line">
              <a:avLst/>
            </a:prstGeom>
            <a:noFill/>
            <a:ln w="28575">
              <a:solidFill>
                <a:schemeClr val="bg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CA"/>
            </a:p>
          </p:txBody>
        </p:sp>
      </p:grpSp>
      <p:sp>
        <p:nvSpPr>
          <p:cNvPr id="20486" name="Line 11"/>
          <p:cNvSpPr>
            <a:spLocks noChangeShapeType="1"/>
          </p:cNvSpPr>
          <p:nvPr/>
        </p:nvSpPr>
        <p:spPr bwMode="auto">
          <a:xfrm>
            <a:off x="1460500" y="3808413"/>
            <a:ext cx="0" cy="227012"/>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CA"/>
          </a:p>
        </p:txBody>
      </p:sp>
      <p:sp>
        <p:nvSpPr>
          <p:cNvPr id="20487" name="Line 12"/>
          <p:cNvSpPr>
            <a:spLocks noChangeShapeType="1"/>
          </p:cNvSpPr>
          <p:nvPr/>
        </p:nvSpPr>
        <p:spPr bwMode="auto">
          <a:xfrm flipV="1">
            <a:off x="1460500" y="4035425"/>
            <a:ext cx="1593850"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CA"/>
          </a:p>
        </p:txBody>
      </p:sp>
      <p:sp>
        <p:nvSpPr>
          <p:cNvPr id="20488" name="Line 13"/>
          <p:cNvSpPr>
            <a:spLocks noChangeShapeType="1"/>
          </p:cNvSpPr>
          <p:nvPr/>
        </p:nvSpPr>
        <p:spPr bwMode="auto">
          <a:xfrm>
            <a:off x="3054350" y="4035425"/>
            <a:ext cx="0" cy="91122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CA"/>
          </a:p>
        </p:txBody>
      </p:sp>
      <p:sp>
        <p:nvSpPr>
          <p:cNvPr id="20489" name="Line 14"/>
          <p:cNvSpPr>
            <a:spLocks noChangeShapeType="1"/>
          </p:cNvSpPr>
          <p:nvPr/>
        </p:nvSpPr>
        <p:spPr bwMode="auto">
          <a:xfrm>
            <a:off x="3054350" y="4946650"/>
            <a:ext cx="758825" cy="379413"/>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CA"/>
          </a:p>
        </p:txBody>
      </p:sp>
      <p:pic>
        <p:nvPicPr>
          <p:cNvPr id="20490" name="Picture 9" descr="IPS4000_Fron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1925" y="1814513"/>
            <a:ext cx="1914525" cy="197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91" name="Picture 1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92863" y="4197350"/>
            <a:ext cx="2546350" cy="1963738"/>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31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1382153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473670" y="696780"/>
            <a:ext cx="8229600" cy="835025"/>
          </a:xfrm>
        </p:spPr>
        <p:txBody>
          <a:bodyPr/>
          <a:lstStyle/>
          <a:p>
            <a:pPr eaLnBrk="1" hangingPunct="1"/>
            <a:r>
              <a:rPr lang="en-GB" dirty="0" smtClean="0"/>
              <a:t>Integrated Pump Systems</a:t>
            </a:r>
            <a:br>
              <a:rPr lang="en-GB" dirty="0" smtClean="0"/>
            </a:br>
            <a:r>
              <a:rPr lang="en-GB" dirty="0" err="1" smtClean="0"/>
              <a:t>Sensorless</a:t>
            </a:r>
            <a:r>
              <a:rPr lang="en-GB" dirty="0" smtClean="0"/>
              <a:t> Speed Control with IPS4000</a:t>
            </a:r>
          </a:p>
        </p:txBody>
      </p:sp>
      <p:sp>
        <p:nvSpPr>
          <p:cNvPr id="6" name="Content Placeholder 2"/>
          <p:cNvSpPr txBox="1">
            <a:spLocks/>
          </p:cNvSpPr>
          <p:nvPr/>
        </p:nvSpPr>
        <p:spPr bwMode="auto">
          <a:xfrm>
            <a:off x="-133490" y="1835205"/>
            <a:ext cx="4164871" cy="3339379"/>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171450" indent="-171450" algn="l" rtl="0" eaLnBrk="0" fontAlgn="base" hangingPunct="0">
              <a:spcBef>
                <a:spcPct val="20000"/>
              </a:spcBef>
              <a:spcAft>
                <a:spcPct val="0"/>
              </a:spcAft>
              <a:buSzPct val="85000"/>
              <a:buChar char="•"/>
              <a:defRPr sz="2000">
                <a:solidFill>
                  <a:srgbClr val="1C1C1C"/>
                </a:solidFill>
                <a:latin typeface="+mn-lt"/>
                <a:ea typeface="+mn-ea"/>
                <a:cs typeface="+mn-cs"/>
              </a:defRPr>
            </a:lvl1pPr>
            <a:lvl2pPr marL="457200" indent="-171450" algn="l" rtl="0" eaLnBrk="0" fontAlgn="base" hangingPunct="0">
              <a:spcBef>
                <a:spcPct val="20000"/>
              </a:spcBef>
              <a:spcAft>
                <a:spcPct val="0"/>
              </a:spcAft>
              <a:buSzPct val="85000"/>
              <a:buChar char="•"/>
              <a:defRPr>
                <a:solidFill>
                  <a:srgbClr val="1C1C1C"/>
                </a:solidFill>
                <a:latin typeface="+mn-lt"/>
              </a:defRPr>
            </a:lvl2pPr>
            <a:lvl3pPr marL="742950" indent="-171450" algn="l" rtl="0" eaLnBrk="0" fontAlgn="base" hangingPunct="0">
              <a:spcBef>
                <a:spcPct val="20000"/>
              </a:spcBef>
              <a:spcAft>
                <a:spcPct val="0"/>
              </a:spcAft>
              <a:buSzPct val="85000"/>
              <a:buChar char="•"/>
              <a:defRPr sz="1600">
                <a:solidFill>
                  <a:srgbClr val="1C1C1C"/>
                </a:solidFill>
                <a:latin typeface="+mn-lt"/>
              </a:defRPr>
            </a:lvl3pPr>
            <a:lvl4pPr marL="1028700" indent="-171450" algn="l" rtl="0" eaLnBrk="0" fontAlgn="base" hangingPunct="0">
              <a:spcBef>
                <a:spcPct val="20000"/>
              </a:spcBef>
              <a:spcAft>
                <a:spcPct val="0"/>
              </a:spcAft>
              <a:buSzPct val="85000"/>
              <a:buChar char="•"/>
              <a:defRPr sz="1600">
                <a:solidFill>
                  <a:srgbClr val="1C1C1C"/>
                </a:solidFill>
                <a:latin typeface="+mn-lt"/>
              </a:defRPr>
            </a:lvl4pPr>
            <a:lvl5pPr marL="1314450" indent="-171450" algn="l" rtl="0" eaLnBrk="0" fontAlgn="base" hangingPunct="0">
              <a:spcBef>
                <a:spcPct val="20000"/>
              </a:spcBef>
              <a:spcAft>
                <a:spcPct val="0"/>
              </a:spcAft>
              <a:buSzPct val="85000"/>
              <a:buChar char="•"/>
              <a:defRPr sz="1600">
                <a:solidFill>
                  <a:srgbClr val="1C1C1C"/>
                </a:solidFill>
                <a:latin typeface="+mn-lt"/>
              </a:defRPr>
            </a:lvl5pPr>
            <a:lvl6pPr marL="1771650" indent="-171450" algn="l" rtl="0" fontAlgn="base">
              <a:spcBef>
                <a:spcPct val="20000"/>
              </a:spcBef>
              <a:spcAft>
                <a:spcPct val="0"/>
              </a:spcAft>
              <a:buSzPct val="85000"/>
              <a:buChar char="•"/>
              <a:defRPr sz="1600">
                <a:solidFill>
                  <a:srgbClr val="1C1C1C"/>
                </a:solidFill>
                <a:latin typeface="+mn-lt"/>
              </a:defRPr>
            </a:lvl6pPr>
            <a:lvl7pPr marL="2228850" indent="-171450" algn="l" rtl="0" fontAlgn="base">
              <a:spcBef>
                <a:spcPct val="20000"/>
              </a:spcBef>
              <a:spcAft>
                <a:spcPct val="0"/>
              </a:spcAft>
              <a:buSzPct val="85000"/>
              <a:buChar char="•"/>
              <a:defRPr sz="1600">
                <a:solidFill>
                  <a:srgbClr val="1C1C1C"/>
                </a:solidFill>
                <a:latin typeface="+mn-lt"/>
              </a:defRPr>
            </a:lvl7pPr>
            <a:lvl8pPr marL="2686050" indent="-171450" algn="l" rtl="0" fontAlgn="base">
              <a:spcBef>
                <a:spcPct val="20000"/>
              </a:spcBef>
              <a:spcAft>
                <a:spcPct val="0"/>
              </a:spcAft>
              <a:buSzPct val="85000"/>
              <a:buChar char="•"/>
              <a:defRPr sz="1600">
                <a:solidFill>
                  <a:srgbClr val="1C1C1C"/>
                </a:solidFill>
                <a:latin typeface="+mn-lt"/>
              </a:defRPr>
            </a:lvl8pPr>
            <a:lvl9pPr marL="3143250" indent="-171450" algn="l" rtl="0" fontAlgn="base">
              <a:spcBef>
                <a:spcPct val="20000"/>
              </a:spcBef>
              <a:spcAft>
                <a:spcPct val="0"/>
              </a:spcAft>
              <a:buSzPct val="85000"/>
              <a:buChar char="•"/>
              <a:defRPr sz="1600">
                <a:solidFill>
                  <a:srgbClr val="1C1C1C"/>
                </a:solidFill>
                <a:latin typeface="+mn-lt"/>
              </a:defRPr>
            </a:lvl9pPr>
          </a:lstStyle>
          <a:p>
            <a:pPr lvl="0" eaLnBrk="1" hangingPunct="1"/>
            <a:r>
              <a:rPr lang="en-GB" sz="2400" dirty="0" smtClean="0">
                <a:solidFill>
                  <a:srgbClr val="404040"/>
                </a:solidFill>
              </a:rPr>
              <a:t>Simple on screen setup to adjust as built design flow and head parameters </a:t>
            </a:r>
          </a:p>
          <a:p>
            <a:pPr lvl="0" eaLnBrk="1" hangingPunct="1"/>
            <a:endParaRPr lang="en-GB" sz="2400" dirty="0">
              <a:solidFill>
                <a:srgbClr val="404040"/>
              </a:solidFill>
            </a:endParaRPr>
          </a:p>
          <a:p>
            <a:r>
              <a:rPr lang="en-GB" sz="2400" kern="0" dirty="0" smtClean="0">
                <a:solidFill>
                  <a:srgbClr val="404040"/>
                </a:solidFill>
              </a:rPr>
              <a:t>Parallel </a:t>
            </a:r>
            <a:r>
              <a:rPr lang="en-GB" sz="2400" kern="0" dirty="0" err="1" smtClean="0">
                <a:solidFill>
                  <a:srgbClr val="404040"/>
                </a:solidFill>
              </a:rPr>
              <a:t>Sensorless</a:t>
            </a:r>
            <a:r>
              <a:rPr lang="en-GB" sz="2400" kern="0" dirty="0" smtClean="0">
                <a:solidFill>
                  <a:srgbClr val="404040"/>
                </a:solidFill>
              </a:rPr>
              <a:t> Pump Control staging points automatically recalculated for the as built entered condition (no modifications at the pump)</a:t>
            </a:r>
          </a:p>
          <a:p>
            <a:pPr eaLnBrk="1" hangingPunct="1"/>
            <a:endParaRPr lang="en-GB" sz="2400" kern="0" dirty="0" smtClean="0"/>
          </a:p>
        </p:txBody>
      </p:sp>
      <p:pic>
        <p:nvPicPr>
          <p:cNvPr id="10" name="Picture 1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303504" y="5411007"/>
            <a:ext cx="973690" cy="1294004"/>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31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31381" y="1835205"/>
            <a:ext cx="5043664" cy="28840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843592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fade">
                                      <p:cBhvr>
                                        <p:cTn id="12"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4"/>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31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spcBef>
                <a:spcPct val="20000"/>
              </a:spcBef>
              <a:buSzPct val="85000"/>
              <a:buChar char="•"/>
              <a:defRPr sz="2000">
                <a:solidFill>
                  <a:srgbClr val="1C1C1C"/>
                </a:solidFill>
                <a:latin typeface="Lucida Sans" pitchFamily="34" charset="0"/>
              </a:defRPr>
            </a:lvl1pPr>
            <a:lvl2pPr marL="742950" indent="-285750" eaLnBrk="0" hangingPunct="0">
              <a:spcBef>
                <a:spcPct val="20000"/>
              </a:spcBef>
              <a:buSzPct val="85000"/>
              <a:buChar char="•"/>
              <a:defRPr>
                <a:solidFill>
                  <a:srgbClr val="1C1C1C"/>
                </a:solidFill>
                <a:latin typeface="Lucida Sans" pitchFamily="34" charset="0"/>
              </a:defRPr>
            </a:lvl2pPr>
            <a:lvl3pPr marL="1143000" indent="-228600" eaLnBrk="0" hangingPunct="0">
              <a:spcBef>
                <a:spcPct val="20000"/>
              </a:spcBef>
              <a:buSzPct val="85000"/>
              <a:buChar char="•"/>
              <a:defRPr sz="1600">
                <a:solidFill>
                  <a:srgbClr val="1C1C1C"/>
                </a:solidFill>
                <a:latin typeface="Lucida Sans" pitchFamily="34" charset="0"/>
              </a:defRPr>
            </a:lvl3pPr>
            <a:lvl4pPr marL="1600200" indent="-228600" eaLnBrk="0" hangingPunct="0">
              <a:spcBef>
                <a:spcPct val="20000"/>
              </a:spcBef>
              <a:buSzPct val="85000"/>
              <a:buChar char="•"/>
              <a:defRPr sz="1600">
                <a:solidFill>
                  <a:srgbClr val="1C1C1C"/>
                </a:solidFill>
                <a:latin typeface="Lucida Sans" pitchFamily="34" charset="0"/>
              </a:defRPr>
            </a:lvl4pPr>
            <a:lvl5pPr marL="2057400" indent="-228600" eaLnBrk="0" hangingPunct="0">
              <a:spcBef>
                <a:spcPct val="20000"/>
              </a:spcBef>
              <a:buSzPct val="85000"/>
              <a:buChar char="•"/>
              <a:defRPr sz="1600">
                <a:solidFill>
                  <a:srgbClr val="1C1C1C"/>
                </a:solidFill>
                <a:latin typeface="Lucida Sans" pitchFamily="34" charset="0"/>
              </a:defRPr>
            </a:lvl5pPr>
            <a:lvl6pPr marL="2514600" indent="-228600" eaLnBrk="0" fontAlgn="base" hangingPunct="0">
              <a:spcBef>
                <a:spcPct val="20000"/>
              </a:spcBef>
              <a:spcAft>
                <a:spcPct val="0"/>
              </a:spcAft>
              <a:buSzPct val="85000"/>
              <a:buChar char="•"/>
              <a:defRPr sz="1600">
                <a:solidFill>
                  <a:srgbClr val="1C1C1C"/>
                </a:solidFill>
                <a:latin typeface="Lucida Sans" pitchFamily="34" charset="0"/>
              </a:defRPr>
            </a:lvl6pPr>
            <a:lvl7pPr marL="2971800" indent="-228600" eaLnBrk="0" fontAlgn="base" hangingPunct="0">
              <a:spcBef>
                <a:spcPct val="20000"/>
              </a:spcBef>
              <a:spcAft>
                <a:spcPct val="0"/>
              </a:spcAft>
              <a:buSzPct val="85000"/>
              <a:buChar char="•"/>
              <a:defRPr sz="1600">
                <a:solidFill>
                  <a:srgbClr val="1C1C1C"/>
                </a:solidFill>
                <a:latin typeface="Lucida Sans" pitchFamily="34" charset="0"/>
              </a:defRPr>
            </a:lvl7pPr>
            <a:lvl8pPr marL="3429000" indent="-228600" eaLnBrk="0" fontAlgn="base" hangingPunct="0">
              <a:spcBef>
                <a:spcPct val="20000"/>
              </a:spcBef>
              <a:spcAft>
                <a:spcPct val="0"/>
              </a:spcAft>
              <a:buSzPct val="85000"/>
              <a:buChar char="•"/>
              <a:defRPr sz="1600">
                <a:solidFill>
                  <a:srgbClr val="1C1C1C"/>
                </a:solidFill>
                <a:latin typeface="Lucida Sans" pitchFamily="34" charset="0"/>
              </a:defRPr>
            </a:lvl8pPr>
            <a:lvl9pPr marL="3886200" indent="-228600" eaLnBrk="0" fontAlgn="base" hangingPunct="0">
              <a:spcBef>
                <a:spcPct val="20000"/>
              </a:spcBef>
              <a:spcAft>
                <a:spcPct val="0"/>
              </a:spcAft>
              <a:buSzPct val="85000"/>
              <a:buChar char="•"/>
              <a:defRPr sz="1600">
                <a:solidFill>
                  <a:srgbClr val="1C1C1C"/>
                </a:solidFill>
                <a:latin typeface="Lucida Sans" pitchFamily="34" charset="0"/>
              </a:defRPr>
            </a:lvl9pPr>
          </a:lstStyle>
          <a:p>
            <a:pPr eaLnBrk="1" hangingPunct="1">
              <a:spcBef>
                <a:spcPct val="0"/>
              </a:spcBef>
              <a:buSzTx/>
              <a:buFontTx/>
              <a:buNone/>
            </a:pPr>
            <a:endParaRPr lang="en-CA" altLang="en-US" sz="1800">
              <a:solidFill>
                <a:schemeClr val="tx1"/>
              </a:solidFill>
              <a:latin typeface="BankGothic Lt BT" pitchFamily="34" charset="0"/>
            </a:endParaRPr>
          </a:p>
        </p:txBody>
      </p:sp>
      <p:pic>
        <p:nvPicPr>
          <p:cNvPr id="23555" name="Picture 3"/>
          <p:cNvPicPr>
            <a:picLocks noChangeAspect="1" noChangeArrowheads="1"/>
          </p:cNvPicPr>
          <p:nvPr/>
        </p:nvPicPr>
        <p:blipFill>
          <a:blip r:embed="rId3">
            <a:extLst>
              <a:ext uri="{28A0092B-C50C-407E-A947-70E740481C1C}">
                <a14:useLocalDpi xmlns:a14="http://schemas.microsoft.com/office/drawing/2010/main" val="0"/>
              </a:ext>
            </a:extLst>
          </a:blip>
          <a:srcRect l="40996" t="36980" r="23425" b="27214"/>
          <a:stretch>
            <a:fillRect/>
          </a:stretch>
        </p:blipFill>
        <p:spPr bwMode="auto">
          <a:xfrm>
            <a:off x="169863" y="1506538"/>
            <a:ext cx="4198937" cy="237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
                <a:solidFill>
                  <a:srgbClr val="000000"/>
                </a:solidFill>
                <a:miter lim="800000"/>
                <a:headEnd/>
                <a:tailEnd/>
              </a14:hiddenLine>
            </a:ext>
          </a:extLst>
        </p:spPr>
      </p:pic>
      <p:sp>
        <p:nvSpPr>
          <p:cNvPr id="23556" name="Rectangle 7"/>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31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spcBef>
                <a:spcPct val="20000"/>
              </a:spcBef>
              <a:buSzPct val="85000"/>
              <a:buChar char="•"/>
              <a:defRPr sz="2000">
                <a:solidFill>
                  <a:srgbClr val="1C1C1C"/>
                </a:solidFill>
                <a:latin typeface="Lucida Sans" pitchFamily="34" charset="0"/>
              </a:defRPr>
            </a:lvl1pPr>
            <a:lvl2pPr marL="742950" indent="-285750" eaLnBrk="0" hangingPunct="0">
              <a:spcBef>
                <a:spcPct val="20000"/>
              </a:spcBef>
              <a:buSzPct val="85000"/>
              <a:buChar char="•"/>
              <a:defRPr>
                <a:solidFill>
                  <a:srgbClr val="1C1C1C"/>
                </a:solidFill>
                <a:latin typeface="Lucida Sans" pitchFamily="34" charset="0"/>
              </a:defRPr>
            </a:lvl2pPr>
            <a:lvl3pPr marL="1143000" indent="-228600" eaLnBrk="0" hangingPunct="0">
              <a:spcBef>
                <a:spcPct val="20000"/>
              </a:spcBef>
              <a:buSzPct val="85000"/>
              <a:buChar char="•"/>
              <a:defRPr sz="1600">
                <a:solidFill>
                  <a:srgbClr val="1C1C1C"/>
                </a:solidFill>
                <a:latin typeface="Lucida Sans" pitchFamily="34" charset="0"/>
              </a:defRPr>
            </a:lvl3pPr>
            <a:lvl4pPr marL="1600200" indent="-228600" eaLnBrk="0" hangingPunct="0">
              <a:spcBef>
                <a:spcPct val="20000"/>
              </a:spcBef>
              <a:buSzPct val="85000"/>
              <a:buChar char="•"/>
              <a:defRPr sz="1600">
                <a:solidFill>
                  <a:srgbClr val="1C1C1C"/>
                </a:solidFill>
                <a:latin typeface="Lucida Sans" pitchFamily="34" charset="0"/>
              </a:defRPr>
            </a:lvl4pPr>
            <a:lvl5pPr marL="2057400" indent="-228600" eaLnBrk="0" hangingPunct="0">
              <a:spcBef>
                <a:spcPct val="20000"/>
              </a:spcBef>
              <a:buSzPct val="85000"/>
              <a:buChar char="•"/>
              <a:defRPr sz="1600">
                <a:solidFill>
                  <a:srgbClr val="1C1C1C"/>
                </a:solidFill>
                <a:latin typeface="Lucida Sans" pitchFamily="34" charset="0"/>
              </a:defRPr>
            </a:lvl5pPr>
            <a:lvl6pPr marL="2514600" indent="-228600" eaLnBrk="0" fontAlgn="base" hangingPunct="0">
              <a:spcBef>
                <a:spcPct val="20000"/>
              </a:spcBef>
              <a:spcAft>
                <a:spcPct val="0"/>
              </a:spcAft>
              <a:buSzPct val="85000"/>
              <a:buChar char="•"/>
              <a:defRPr sz="1600">
                <a:solidFill>
                  <a:srgbClr val="1C1C1C"/>
                </a:solidFill>
                <a:latin typeface="Lucida Sans" pitchFamily="34" charset="0"/>
              </a:defRPr>
            </a:lvl6pPr>
            <a:lvl7pPr marL="2971800" indent="-228600" eaLnBrk="0" fontAlgn="base" hangingPunct="0">
              <a:spcBef>
                <a:spcPct val="20000"/>
              </a:spcBef>
              <a:spcAft>
                <a:spcPct val="0"/>
              </a:spcAft>
              <a:buSzPct val="85000"/>
              <a:buChar char="•"/>
              <a:defRPr sz="1600">
                <a:solidFill>
                  <a:srgbClr val="1C1C1C"/>
                </a:solidFill>
                <a:latin typeface="Lucida Sans" pitchFamily="34" charset="0"/>
              </a:defRPr>
            </a:lvl7pPr>
            <a:lvl8pPr marL="3429000" indent="-228600" eaLnBrk="0" fontAlgn="base" hangingPunct="0">
              <a:spcBef>
                <a:spcPct val="20000"/>
              </a:spcBef>
              <a:spcAft>
                <a:spcPct val="0"/>
              </a:spcAft>
              <a:buSzPct val="85000"/>
              <a:buChar char="•"/>
              <a:defRPr sz="1600">
                <a:solidFill>
                  <a:srgbClr val="1C1C1C"/>
                </a:solidFill>
                <a:latin typeface="Lucida Sans" pitchFamily="34" charset="0"/>
              </a:defRPr>
            </a:lvl8pPr>
            <a:lvl9pPr marL="3886200" indent="-228600" eaLnBrk="0" fontAlgn="base" hangingPunct="0">
              <a:spcBef>
                <a:spcPct val="20000"/>
              </a:spcBef>
              <a:spcAft>
                <a:spcPct val="0"/>
              </a:spcAft>
              <a:buSzPct val="85000"/>
              <a:buChar char="•"/>
              <a:defRPr sz="1600">
                <a:solidFill>
                  <a:srgbClr val="1C1C1C"/>
                </a:solidFill>
                <a:latin typeface="Lucida Sans" pitchFamily="34" charset="0"/>
              </a:defRPr>
            </a:lvl9pPr>
          </a:lstStyle>
          <a:p>
            <a:pPr eaLnBrk="1" hangingPunct="1">
              <a:spcBef>
                <a:spcPct val="0"/>
              </a:spcBef>
              <a:buSzTx/>
              <a:buFontTx/>
              <a:buNone/>
            </a:pPr>
            <a:endParaRPr lang="en-CA" altLang="en-US" sz="1800">
              <a:solidFill>
                <a:schemeClr val="tx1"/>
              </a:solidFill>
              <a:latin typeface="BankGothic Lt BT" pitchFamily="34" charset="0"/>
            </a:endParaRPr>
          </a:p>
        </p:txBody>
      </p:sp>
      <p:pic>
        <p:nvPicPr>
          <p:cNvPr id="23557" name="Picture 20"/>
          <p:cNvPicPr>
            <a:picLocks noChangeAspect="1" noChangeArrowheads="1"/>
          </p:cNvPicPr>
          <p:nvPr/>
        </p:nvPicPr>
        <p:blipFill>
          <a:blip r:embed="rId4">
            <a:extLst>
              <a:ext uri="{28A0092B-C50C-407E-A947-70E740481C1C}">
                <a14:useLocalDpi xmlns:a14="http://schemas.microsoft.com/office/drawing/2010/main" val="0"/>
              </a:ext>
            </a:extLst>
          </a:blip>
          <a:srcRect l="40996" t="36980" r="23425" b="26953"/>
          <a:stretch>
            <a:fillRect/>
          </a:stretch>
        </p:blipFill>
        <p:spPr bwMode="auto">
          <a:xfrm>
            <a:off x="236538" y="4159250"/>
            <a:ext cx="4068762" cy="2317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
                <a:solidFill>
                  <a:srgbClr val="000000"/>
                </a:solidFill>
                <a:miter lim="800000"/>
                <a:headEnd/>
                <a:tailEnd/>
              </a14:hiddenLine>
            </a:ext>
          </a:extLst>
        </p:spPr>
      </p:pic>
      <p:sp>
        <p:nvSpPr>
          <p:cNvPr id="23558" name="Rectangle 2"/>
          <p:cNvSpPr>
            <a:spLocks noGrp="1" noChangeArrowheads="1"/>
          </p:cNvSpPr>
          <p:nvPr>
            <p:ph type="title"/>
          </p:nvPr>
        </p:nvSpPr>
        <p:spPr/>
        <p:txBody>
          <a:bodyPr/>
          <a:lstStyle/>
          <a:p>
            <a:pPr eaLnBrk="1" hangingPunct="1"/>
            <a:r>
              <a:rPr lang="en-US" altLang="en-US" dirty="0" err="1" smtClean="0"/>
              <a:t>Sensorless</a:t>
            </a:r>
            <a:r>
              <a:rPr lang="en-US" altLang="en-US" dirty="0" smtClean="0"/>
              <a:t> Set up </a:t>
            </a:r>
            <a:endParaRPr lang="en-CA" altLang="en-US" dirty="0" smtClean="0"/>
          </a:p>
        </p:txBody>
      </p:sp>
      <p:sp>
        <p:nvSpPr>
          <p:cNvPr id="10" name="Rectangle 9"/>
          <p:cNvSpPr/>
          <p:nvPr/>
        </p:nvSpPr>
        <p:spPr>
          <a:xfrm>
            <a:off x="4565650" y="1608138"/>
            <a:ext cx="4572000" cy="2030412"/>
          </a:xfrm>
          <a:prstGeom prst="rect">
            <a:avLst/>
          </a:prstGeom>
        </p:spPr>
        <p:txBody>
          <a:bodyPr>
            <a:spAutoFit/>
          </a:bodyPr>
          <a:lstStyle/>
          <a:p>
            <a:pPr marL="285750" indent="-285750">
              <a:buFont typeface="Arial" pitchFamily="34" charset="0"/>
              <a:buChar char="•"/>
              <a:defRPr/>
            </a:pPr>
            <a:r>
              <a:rPr lang="en-CA" dirty="0">
                <a:solidFill>
                  <a:srgbClr val="FF0000"/>
                </a:solidFill>
                <a:latin typeface="+mj-lt"/>
              </a:rPr>
              <a:t>IPS4000 can operate up to 6 pumps in Sensorless</a:t>
            </a:r>
          </a:p>
          <a:p>
            <a:pPr marL="285750" indent="-285750">
              <a:buFont typeface="Arial" pitchFamily="34" charset="0"/>
              <a:buChar char="•"/>
              <a:defRPr/>
            </a:pPr>
            <a:endParaRPr lang="en-CA" dirty="0">
              <a:solidFill>
                <a:srgbClr val="FF0000"/>
              </a:solidFill>
              <a:latin typeface="+mj-lt"/>
            </a:endParaRPr>
          </a:p>
          <a:p>
            <a:pPr marL="285750" indent="-285750">
              <a:buFont typeface="Arial" pitchFamily="34" charset="0"/>
              <a:buChar char="•"/>
              <a:defRPr/>
            </a:pPr>
            <a:r>
              <a:rPr lang="en-CA" dirty="0">
                <a:solidFill>
                  <a:srgbClr val="FF0000"/>
                </a:solidFill>
                <a:latin typeface="+mj-lt"/>
              </a:rPr>
              <a:t>Reads Head and Flow on each pump </a:t>
            </a:r>
          </a:p>
          <a:p>
            <a:pPr marL="285750" indent="-285750">
              <a:buFont typeface="Arial" pitchFamily="34" charset="0"/>
              <a:buChar char="•"/>
              <a:defRPr/>
            </a:pPr>
            <a:endParaRPr lang="en-CA" dirty="0">
              <a:solidFill>
                <a:srgbClr val="FF0000"/>
              </a:solidFill>
              <a:latin typeface="+mj-lt"/>
            </a:endParaRPr>
          </a:p>
          <a:p>
            <a:pPr marL="285750" indent="-285750">
              <a:buFont typeface="Arial" pitchFamily="34" charset="0"/>
              <a:buChar char="•"/>
              <a:defRPr/>
            </a:pPr>
            <a:r>
              <a:rPr lang="en-CA" dirty="0">
                <a:solidFill>
                  <a:srgbClr val="FF0000"/>
                </a:solidFill>
                <a:latin typeface="+mj-lt"/>
              </a:rPr>
              <a:t>Read Current, power, and speed feedback.  </a:t>
            </a:r>
          </a:p>
        </p:txBody>
      </p:sp>
      <p:sp>
        <p:nvSpPr>
          <p:cNvPr id="17" name="Rectangle 16"/>
          <p:cNvSpPr/>
          <p:nvPr/>
        </p:nvSpPr>
        <p:spPr>
          <a:xfrm>
            <a:off x="4565650" y="4141788"/>
            <a:ext cx="4572000" cy="2032000"/>
          </a:xfrm>
          <a:prstGeom prst="rect">
            <a:avLst/>
          </a:prstGeom>
        </p:spPr>
        <p:txBody>
          <a:bodyPr>
            <a:spAutoFit/>
          </a:bodyPr>
          <a:lstStyle/>
          <a:p>
            <a:pPr marL="285750" indent="-285750">
              <a:buFont typeface="Arial" pitchFamily="34" charset="0"/>
              <a:buChar char="•"/>
              <a:defRPr/>
            </a:pPr>
            <a:r>
              <a:rPr lang="en-US" dirty="0">
                <a:solidFill>
                  <a:srgbClr val="FF0000"/>
                </a:solidFill>
                <a:latin typeface="+mj-lt"/>
              </a:rPr>
              <a:t>Flow, Head BEP (Best Efficiency Point) Set up</a:t>
            </a:r>
          </a:p>
          <a:p>
            <a:pPr marL="285750" indent="-285750">
              <a:buFont typeface="Arial" pitchFamily="34" charset="0"/>
              <a:buChar char="•"/>
              <a:defRPr/>
            </a:pPr>
            <a:endParaRPr lang="en-US" dirty="0">
              <a:solidFill>
                <a:srgbClr val="FF0000"/>
              </a:solidFill>
              <a:latin typeface="+mj-lt"/>
            </a:endParaRPr>
          </a:p>
          <a:p>
            <a:pPr marL="285750" indent="-285750">
              <a:buFont typeface="Arial" pitchFamily="34" charset="0"/>
              <a:buChar char="•"/>
              <a:defRPr/>
            </a:pPr>
            <a:r>
              <a:rPr lang="en-US" dirty="0">
                <a:solidFill>
                  <a:srgbClr val="FF0000"/>
                </a:solidFill>
                <a:latin typeface="+mj-lt"/>
              </a:rPr>
              <a:t>Unit of measure set up</a:t>
            </a:r>
          </a:p>
          <a:p>
            <a:pPr marL="285750" indent="-285750">
              <a:buFont typeface="Arial" pitchFamily="34" charset="0"/>
              <a:buChar char="•"/>
              <a:defRPr/>
            </a:pPr>
            <a:endParaRPr lang="en-US" dirty="0">
              <a:solidFill>
                <a:srgbClr val="FF0000"/>
              </a:solidFill>
              <a:latin typeface="+mj-lt"/>
            </a:endParaRPr>
          </a:p>
          <a:p>
            <a:pPr marL="285750" indent="-285750">
              <a:buFont typeface="Arial" pitchFamily="34" charset="0"/>
              <a:buChar char="•"/>
              <a:defRPr/>
            </a:pPr>
            <a:r>
              <a:rPr lang="en-US" dirty="0">
                <a:solidFill>
                  <a:srgbClr val="FF0000"/>
                </a:solidFill>
                <a:latin typeface="+mj-lt"/>
              </a:rPr>
              <a:t>Dead Band set up </a:t>
            </a:r>
            <a:r>
              <a:rPr lang="en-US" dirty="0">
                <a:latin typeface="+mj-lt"/>
              </a:rPr>
              <a:t>(avoid constant staging)</a:t>
            </a:r>
          </a:p>
        </p:txBody>
      </p:sp>
    </p:spTree>
    <p:extLst>
      <p:ext uri="{BB962C8B-B14F-4D97-AF65-F5344CB8AC3E}">
        <p14:creationId xmlns:p14="http://schemas.microsoft.com/office/powerpoint/2010/main" val="341554899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31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spcBef>
                <a:spcPct val="20000"/>
              </a:spcBef>
              <a:buSzPct val="85000"/>
              <a:buChar char="•"/>
              <a:defRPr sz="2000">
                <a:solidFill>
                  <a:srgbClr val="1C1C1C"/>
                </a:solidFill>
                <a:latin typeface="Lucida Sans" pitchFamily="34" charset="0"/>
              </a:defRPr>
            </a:lvl1pPr>
            <a:lvl2pPr marL="742950" indent="-285750" eaLnBrk="0" hangingPunct="0">
              <a:spcBef>
                <a:spcPct val="20000"/>
              </a:spcBef>
              <a:buSzPct val="85000"/>
              <a:buChar char="•"/>
              <a:defRPr>
                <a:solidFill>
                  <a:srgbClr val="1C1C1C"/>
                </a:solidFill>
                <a:latin typeface="Lucida Sans" pitchFamily="34" charset="0"/>
              </a:defRPr>
            </a:lvl2pPr>
            <a:lvl3pPr marL="1143000" indent="-228600" eaLnBrk="0" hangingPunct="0">
              <a:spcBef>
                <a:spcPct val="20000"/>
              </a:spcBef>
              <a:buSzPct val="85000"/>
              <a:buChar char="•"/>
              <a:defRPr sz="1600">
                <a:solidFill>
                  <a:srgbClr val="1C1C1C"/>
                </a:solidFill>
                <a:latin typeface="Lucida Sans" pitchFamily="34" charset="0"/>
              </a:defRPr>
            </a:lvl3pPr>
            <a:lvl4pPr marL="1600200" indent="-228600" eaLnBrk="0" hangingPunct="0">
              <a:spcBef>
                <a:spcPct val="20000"/>
              </a:spcBef>
              <a:buSzPct val="85000"/>
              <a:buChar char="•"/>
              <a:defRPr sz="1600">
                <a:solidFill>
                  <a:srgbClr val="1C1C1C"/>
                </a:solidFill>
                <a:latin typeface="Lucida Sans" pitchFamily="34" charset="0"/>
              </a:defRPr>
            </a:lvl4pPr>
            <a:lvl5pPr marL="2057400" indent="-228600" eaLnBrk="0" hangingPunct="0">
              <a:spcBef>
                <a:spcPct val="20000"/>
              </a:spcBef>
              <a:buSzPct val="85000"/>
              <a:buChar char="•"/>
              <a:defRPr sz="1600">
                <a:solidFill>
                  <a:srgbClr val="1C1C1C"/>
                </a:solidFill>
                <a:latin typeface="Lucida Sans" pitchFamily="34" charset="0"/>
              </a:defRPr>
            </a:lvl5pPr>
            <a:lvl6pPr marL="2514600" indent="-228600" eaLnBrk="0" fontAlgn="base" hangingPunct="0">
              <a:spcBef>
                <a:spcPct val="20000"/>
              </a:spcBef>
              <a:spcAft>
                <a:spcPct val="0"/>
              </a:spcAft>
              <a:buSzPct val="85000"/>
              <a:buChar char="•"/>
              <a:defRPr sz="1600">
                <a:solidFill>
                  <a:srgbClr val="1C1C1C"/>
                </a:solidFill>
                <a:latin typeface="Lucida Sans" pitchFamily="34" charset="0"/>
              </a:defRPr>
            </a:lvl6pPr>
            <a:lvl7pPr marL="2971800" indent="-228600" eaLnBrk="0" fontAlgn="base" hangingPunct="0">
              <a:spcBef>
                <a:spcPct val="20000"/>
              </a:spcBef>
              <a:spcAft>
                <a:spcPct val="0"/>
              </a:spcAft>
              <a:buSzPct val="85000"/>
              <a:buChar char="•"/>
              <a:defRPr sz="1600">
                <a:solidFill>
                  <a:srgbClr val="1C1C1C"/>
                </a:solidFill>
                <a:latin typeface="Lucida Sans" pitchFamily="34" charset="0"/>
              </a:defRPr>
            </a:lvl7pPr>
            <a:lvl8pPr marL="3429000" indent="-228600" eaLnBrk="0" fontAlgn="base" hangingPunct="0">
              <a:spcBef>
                <a:spcPct val="20000"/>
              </a:spcBef>
              <a:spcAft>
                <a:spcPct val="0"/>
              </a:spcAft>
              <a:buSzPct val="85000"/>
              <a:buChar char="•"/>
              <a:defRPr sz="1600">
                <a:solidFill>
                  <a:srgbClr val="1C1C1C"/>
                </a:solidFill>
                <a:latin typeface="Lucida Sans" pitchFamily="34" charset="0"/>
              </a:defRPr>
            </a:lvl8pPr>
            <a:lvl9pPr marL="3886200" indent="-228600" eaLnBrk="0" fontAlgn="base" hangingPunct="0">
              <a:spcBef>
                <a:spcPct val="20000"/>
              </a:spcBef>
              <a:spcAft>
                <a:spcPct val="0"/>
              </a:spcAft>
              <a:buSzPct val="85000"/>
              <a:buChar char="•"/>
              <a:defRPr sz="1600">
                <a:solidFill>
                  <a:srgbClr val="1C1C1C"/>
                </a:solidFill>
                <a:latin typeface="Lucida Sans" pitchFamily="34" charset="0"/>
              </a:defRPr>
            </a:lvl9pPr>
          </a:lstStyle>
          <a:p>
            <a:pPr eaLnBrk="1" hangingPunct="1">
              <a:spcBef>
                <a:spcPct val="0"/>
              </a:spcBef>
              <a:buSzTx/>
              <a:buFontTx/>
              <a:buNone/>
            </a:pPr>
            <a:endParaRPr lang="en-CA" altLang="en-US" sz="1800">
              <a:solidFill>
                <a:schemeClr val="tx1"/>
              </a:solidFill>
              <a:latin typeface="BankGothic Lt BT" pitchFamily="34" charset="0"/>
            </a:endParaRPr>
          </a:p>
        </p:txBody>
      </p:sp>
      <p:pic>
        <p:nvPicPr>
          <p:cNvPr id="24579" name="Picture 34"/>
          <p:cNvPicPr>
            <a:picLocks noChangeAspect="1" noChangeArrowheads="1"/>
          </p:cNvPicPr>
          <p:nvPr/>
        </p:nvPicPr>
        <p:blipFill>
          <a:blip r:embed="rId3">
            <a:extLst>
              <a:ext uri="{28A0092B-C50C-407E-A947-70E740481C1C}">
                <a14:useLocalDpi xmlns:a14="http://schemas.microsoft.com/office/drawing/2010/main" val="0"/>
              </a:ext>
            </a:extLst>
          </a:blip>
          <a:srcRect l="41068" t="36980" r="23427" b="26953"/>
          <a:stretch>
            <a:fillRect/>
          </a:stretch>
        </p:blipFill>
        <p:spPr bwMode="auto">
          <a:xfrm>
            <a:off x="346075" y="1141413"/>
            <a:ext cx="4225925" cy="2416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
                <a:solidFill>
                  <a:srgbClr val="000000"/>
                </a:solidFill>
                <a:miter lim="800000"/>
                <a:headEnd/>
                <a:tailEnd/>
              </a14:hiddenLine>
            </a:ext>
          </a:extLst>
        </p:spPr>
      </p:pic>
      <p:pic>
        <p:nvPicPr>
          <p:cNvPr id="24580"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84738" y="1911350"/>
            <a:ext cx="4097337" cy="2335213"/>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31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4581"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4163" y="3941763"/>
            <a:ext cx="4394200" cy="2505075"/>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31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3110328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31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spcBef>
                <a:spcPct val="20000"/>
              </a:spcBef>
              <a:buSzPct val="85000"/>
              <a:buChar char="•"/>
              <a:defRPr sz="2000">
                <a:solidFill>
                  <a:srgbClr val="1C1C1C"/>
                </a:solidFill>
                <a:latin typeface="Lucida Sans" pitchFamily="34" charset="0"/>
              </a:defRPr>
            </a:lvl1pPr>
            <a:lvl2pPr marL="742950" indent="-285750" eaLnBrk="0" hangingPunct="0">
              <a:spcBef>
                <a:spcPct val="20000"/>
              </a:spcBef>
              <a:buSzPct val="85000"/>
              <a:buChar char="•"/>
              <a:defRPr>
                <a:solidFill>
                  <a:srgbClr val="1C1C1C"/>
                </a:solidFill>
                <a:latin typeface="Lucida Sans" pitchFamily="34" charset="0"/>
              </a:defRPr>
            </a:lvl2pPr>
            <a:lvl3pPr marL="1143000" indent="-228600" eaLnBrk="0" hangingPunct="0">
              <a:spcBef>
                <a:spcPct val="20000"/>
              </a:spcBef>
              <a:buSzPct val="85000"/>
              <a:buChar char="•"/>
              <a:defRPr sz="1600">
                <a:solidFill>
                  <a:srgbClr val="1C1C1C"/>
                </a:solidFill>
                <a:latin typeface="Lucida Sans" pitchFamily="34" charset="0"/>
              </a:defRPr>
            </a:lvl3pPr>
            <a:lvl4pPr marL="1600200" indent="-228600" eaLnBrk="0" hangingPunct="0">
              <a:spcBef>
                <a:spcPct val="20000"/>
              </a:spcBef>
              <a:buSzPct val="85000"/>
              <a:buChar char="•"/>
              <a:defRPr sz="1600">
                <a:solidFill>
                  <a:srgbClr val="1C1C1C"/>
                </a:solidFill>
                <a:latin typeface="Lucida Sans" pitchFamily="34" charset="0"/>
              </a:defRPr>
            </a:lvl4pPr>
            <a:lvl5pPr marL="2057400" indent="-228600" eaLnBrk="0" hangingPunct="0">
              <a:spcBef>
                <a:spcPct val="20000"/>
              </a:spcBef>
              <a:buSzPct val="85000"/>
              <a:buChar char="•"/>
              <a:defRPr sz="1600">
                <a:solidFill>
                  <a:srgbClr val="1C1C1C"/>
                </a:solidFill>
                <a:latin typeface="Lucida Sans" pitchFamily="34" charset="0"/>
              </a:defRPr>
            </a:lvl5pPr>
            <a:lvl6pPr marL="2514600" indent="-228600" eaLnBrk="0" fontAlgn="base" hangingPunct="0">
              <a:spcBef>
                <a:spcPct val="20000"/>
              </a:spcBef>
              <a:spcAft>
                <a:spcPct val="0"/>
              </a:spcAft>
              <a:buSzPct val="85000"/>
              <a:buChar char="•"/>
              <a:defRPr sz="1600">
                <a:solidFill>
                  <a:srgbClr val="1C1C1C"/>
                </a:solidFill>
                <a:latin typeface="Lucida Sans" pitchFamily="34" charset="0"/>
              </a:defRPr>
            </a:lvl6pPr>
            <a:lvl7pPr marL="2971800" indent="-228600" eaLnBrk="0" fontAlgn="base" hangingPunct="0">
              <a:spcBef>
                <a:spcPct val="20000"/>
              </a:spcBef>
              <a:spcAft>
                <a:spcPct val="0"/>
              </a:spcAft>
              <a:buSzPct val="85000"/>
              <a:buChar char="•"/>
              <a:defRPr sz="1600">
                <a:solidFill>
                  <a:srgbClr val="1C1C1C"/>
                </a:solidFill>
                <a:latin typeface="Lucida Sans" pitchFamily="34" charset="0"/>
              </a:defRPr>
            </a:lvl7pPr>
            <a:lvl8pPr marL="3429000" indent="-228600" eaLnBrk="0" fontAlgn="base" hangingPunct="0">
              <a:spcBef>
                <a:spcPct val="20000"/>
              </a:spcBef>
              <a:spcAft>
                <a:spcPct val="0"/>
              </a:spcAft>
              <a:buSzPct val="85000"/>
              <a:buChar char="•"/>
              <a:defRPr sz="1600">
                <a:solidFill>
                  <a:srgbClr val="1C1C1C"/>
                </a:solidFill>
                <a:latin typeface="Lucida Sans" pitchFamily="34" charset="0"/>
              </a:defRPr>
            </a:lvl8pPr>
            <a:lvl9pPr marL="3886200" indent="-228600" eaLnBrk="0" fontAlgn="base" hangingPunct="0">
              <a:spcBef>
                <a:spcPct val="20000"/>
              </a:spcBef>
              <a:spcAft>
                <a:spcPct val="0"/>
              </a:spcAft>
              <a:buSzPct val="85000"/>
              <a:buChar char="•"/>
              <a:defRPr sz="1600">
                <a:solidFill>
                  <a:srgbClr val="1C1C1C"/>
                </a:solidFill>
                <a:latin typeface="Lucida Sans" pitchFamily="34" charset="0"/>
              </a:defRPr>
            </a:lvl9pPr>
          </a:lstStyle>
          <a:p>
            <a:pPr eaLnBrk="1" hangingPunct="1">
              <a:spcBef>
                <a:spcPct val="0"/>
              </a:spcBef>
              <a:buSzTx/>
              <a:buFontTx/>
              <a:buNone/>
            </a:pPr>
            <a:endParaRPr lang="en-CA" altLang="en-US" sz="1800">
              <a:solidFill>
                <a:schemeClr val="tx1"/>
              </a:solidFill>
              <a:latin typeface="BankGothic Lt BT" pitchFamily="34" charset="0"/>
            </a:endParaRPr>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2214680"/>
            <a:ext cx="9144000" cy="3352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2"/>
          <p:cNvSpPr>
            <a:spLocks noGrp="1" noChangeArrowheads="1"/>
          </p:cNvSpPr>
          <p:nvPr>
            <p:ph type="title"/>
          </p:nvPr>
        </p:nvSpPr>
        <p:spPr>
          <a:xfrm>
            <a:off x="322263" y="696913"/>
            <a:ext cx="8196262" cy="835025"/>
          </a:xfrm>
        </p:spPr>
        <p:txBody>
          <a:bodyPr/>
          <a:lstStyle/>
          <a:p>
            <a:pPr eaLnBrk="1" hangingPunct="1"/>
            <a:r>
              <a:rPr lang="en-US" altLang="en-US" dirty="0" smtClean="0"/>
              <a:t>Communications Set up</a:t>
            </a:r>
            <a:br>
              <a:rPr lang="en-US" altLang="en-US" dirty="0" smtClean="0"/>
            </a:br>
            <a:r>
              <a:rPr lang="en-US" altLang="en-US" dirty="0"/>
              <a:t/>
            </a:r>
            <a:br>
              <a:rPr lang="en-US" altLang="en-US" dirty="0"/>
            </a:br>
            <a:r>
              <a:rPr lang="en-US" altLang="en-US" dirty="0" smtClean="0">
                <a:solidFill>
                  <a:schemeClr val="accent2">
                    <a:lumMod val="75000"/>
                  </a:schemeClr>
                </a:solidFill>
              </a:rPr>
              <a:t>Get IPS4000 </a:t>
            </a:r>
            <a:r>
              <a:rPr lang="en-US" altLang="en-US" dirty="0" err="1" smtClean="0">
                <a:solidFill>
                  <a:schemeClr val="accent2">
                    <a:lumMod val="75000"/>
                  </a:schemeClr>
                </a:solidFill>
              </a:rPr>
              <a:t>BACnet</a:t>
            </a:r>
            <a:r>
              <a:rPr lang="en-US" altLang="en-US" dirty="0" smtClean="0">
                <a:solidFill>
                  <a:schemeClr val="accent2">
                    <a:lumMod val="75000"/>
                  </a:schemeClr>
                </a:solidFill>
              </a:rPr>
              <a:t> serial addresses from Tech Support </a:t>
            </a:r>
            <a:endParaRPr lang="en-CA" altLang="en-US" dirty="0" smtClean="0">
              <a:solidFill>
                <a:schemeClr val="accent2">
                  <a:lumMod val="75000"/>
                </a:schemeClr>
              </a:solidFill>
            </a:endParaRPr>
          </a:p>
        </p:txBody>
      </p:sp>
    </p:spTree>
    <p:extLst>
      <p:ext uri="{BB962C8B-B14F-4D97-AF65-F5344CB8AC3E}">
        <p14:creationId xmlns:p14="http://schemas.microsoft.com/office/powerpoint/2010/main" val="126238939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Armstrong Design Envelope Plant Optimization</a:t>
            </a:r>
            <a:endParaRPr lang="en-CA" dirty="0"/>
          </a:p>
        </p:txBody>
      </p:sp>
      <p:sp>
        <p:nvSpPr>
          <p:cNvPr id="6" name="TextBox 5"/>
          <p:cNvSpPr txBox="1"/>
          <p:nvPr/>
        </p:nvSpPr>
        <p:spPr>
          <a:xfrm>
            <a:off x="853145" y="2745945"/>
            <a:ext cx="7285920" cy="954107"/>
          </a:xfrm>
          <a:prstGeom prst="rect">
            <a:avLst/>
          </a:prstGeom>
          <a:noFill/>
        </p:spPr>
        <p:txBody>
          <a:bodyPr wrap="square" rtlCol="0">
            <a:spAutoFit/>
          </a:bodyPr>
          <a:lstStyle/>
          <a:p>
            <a:pPr algn="ctr"/>
            <a:r>
              <a:rPr lang="en-CA" sz="2800" dirty="0" smtClean="0">
                <a:hlinkClick r:id="rId2"/>
              </a:rPr>
              <a:t>Armstrong Design Envelope Chiller Plant Optimization</a:t>
            </a:r>
            <a:endParaRPr lang="en-CA" sz="2800" dirty="0"/>
          </a:p>
        </p:txBody>
      </p:sp>
      <p:sp>
        <p:nvSpPr>
          <p:cNvPr id="7" name="TextBox 6"/>
          <p:cNvSpPr txBox="1"/>
          <p:nvPr/>
        </p:nvSpPr>
        <p:spPr>
          <a:xfrm>
            <a:off x="359469" y="1607520"/>
            <a:ext cx="7513605" cy="400110"/>
          </a:xfrm>
          <a:prstGeom prst="rect">
            <a:avLst/>
          </a:prstGeom>
          <a:noFill/>
        </p:spPr>
        <p:txBody>
          <a:bodyPr wrap="square" rtlCol="0">
            <a:spAutoFit/>
          </a:bodyPr>
          <a:lstStyle/>
          <a:p>
            <a:r>
              <a:rPr lang="en-CA" sz="2000" b="1" dirty="0" smtClean="0">
                <a:solidFill>
                  <a:srgbClr val="FF0000"/>
                </a:solidFill>
              </a:rPr>
              <a:t>Click the link below to view the Optimization Video:</a:t>
            </a:r>
            <a:endParaRPr lang="en-CA" sz="2000" b="1" dirty="0">
              <a:solidFill>
                <a:srgbClr val="FF0000"/>
              </a:solidFill>
            </a:endParaRPr>
          </a:p>
        </p:txBody>
      </p:sp>
    </p:spTree>
    <p:extLst>
      <p:ext uri="{BB962C8B-B14F-4D97-AF65-F5344CB8AC3E}">
        <p14:creationId xmlns:p14="http://schemas.microsoft.com/office/powerpoint/2010/main" val="415551941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473670" y="696780"/>
            <a:ext cx="8229600" cy="835025"/>
          </a:xfrm>
        </p:spPr>
        <p:txBody>
          <a:bodyPr/>
          <a:lstStyle/>
          <a:p>
            <a:pPr eaLnBrk="1" hangingPunct="1"/>
            <a:r>
              <a:rPr lang="en-GB" dirty="0" smtClean="0"/>
              <a:t>Temperature return speed control situation</a:t>
            </a:r>
            <a:br>
              <a:rPr lang="en-GB" dirty="0" smtClean="0"/>
            </a:br>
            <a:r>
              <a:rPr lang="en-GB" dirty="0" smtClean="0"/>
              <a:t>Converting 3-Way Valve Constant Flow Systems </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16630" y="2444235"/>
            <a:ext cx="6321128" cy="29667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1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03504" y="5411007"/>
            <a:ext cx="973690" cy="1294004"/>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31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Freeform 1"/>
          <p:cNvSpPr/>
          <p:nvPr/>
        </p:nvSpPr>
        <p:spPr bwMode="auto">
          <a:xfrm>
            <a:off x="7178722" y="4531057"/>
            <a:ext cx="1637732" cy="1501538"/>
          </a:xfrm>
          <a:custGeom>
            <a:avLst/>
            <a:gdLst>
              <a:gd name="connsiteX0" fmla="*/ 1637732 w 1637732"/>
              <a:gd name="connsiteY0" fmla="*/ 0 h 1501538"/>
              <a:gd name="connsiteX1" fmla="*/ 1624084 w 1637732"/>
              <a:gd name="connsiteY1" fmla="*/ 545910 h 1501538"/>
              <a:gd name="connsiteX2" fmla="*/ 1596788 w 1637732"/>
              <a:gd name="connsiteY2" fmla="*/ 627797 h 1501538"/>
              <a:gd name="connsiteX3" fmla="*/ 1583141 w 1637732"/>
              <a:gd name="connsiteY3" fmla="*/ 682388 h 1501538"/>
              <a:gd name="connsiteX4" fmla="*/ 1542197 w 1637732"/>
              <a:gd name="connsiteY4" fmla="*/ 723331 h 1501538"/>
              <a:gd name="connsiteX5" fmla="*/ 1528550 w 1637732"/>
              <a:gd name="connsiteY5" fmla="*/ 764274 h 1501538"/>
              <a:gd name="connsiteX6" fmla="*/ 1487606 w 1637732"/>
              <a:gd name="connsiteY6" fmla="*/ 791570 h 1501538"/>
              <a:gd name="connsiteX7" fmla="*/ 1419368 w 1637732"/>
              <a:gd name="connsiteY7" fmla="*/ 900752 h 1501538"/>
              <a:gd name="connsiteX8" fmla="*/ 1392072 w 1637732"/>
              <a:gd name="connsiteY8" fmla="*/ 941695 h 1501538"/>
              <a:gd name="connsiteX9" fmla="*/ 1351129 w 1637732"/>
              <a:gd name="connsiteY9" fmla="*/ 1023582 h 1501538"/>
              <a:gd name="connsiteX10" fmla="*/ 1310185 w 1637732"/>
              <a:gd name="connsiteY10" fmla="*/ 1050877 h 1501538"/>
              <a:gd name="connsiteX11" fmla="*/ 1201003 w 1637732"/>
              <a:gd name="connsiteY11" fmla="*/ 1146412 h 1501538"/>
              <a:gd name="connsiteX12" fmla="*/ 1119117 w 1637732"/>
              <a:gd name="connsiteY12" fmla="*/ 1173707 h 1501538"/>
              <a:gd name="connsiteX13" fmla="*/ 996287 w 1637732"/>
              <a:gd name="connsiteY13" fmla="*/ 1228298 h 1501538"/>
              <a:gd name="connsiteX14" fmla="*/ 955344 w 1637732"/>
              <a:gd name="connsiteY14" fmla="*/ 1241946 h 1501538"/>
              <a:gd name="connsiteX15" fmla="*/ 832514 w 1637732"/>
              <a:gd name="connsiteY15" fmla="*/ 1296537 h 1501538"/>
              <a:gd name="connsiteX16" fmla="*/ 736979 w 1637732"/>
              <a:gd name="connsiteY16" fmla="*/ 1337480 h 1501538"/>
              <a:gd name="connsiteX17" fmla="*/ 668741 w 1637732"/>
              <a:gd name="connsiteY17" fmla="*/ 1351128 h 1501538"/>
              <a:gd name="connsiteX18" fmla="*/ 627797 w 1637732"/>
              <a:gd name="connsiteY18" fmla="*/ 1364776 h 1501538"/>
              <a:gd name="connsiteX19" fmla="*/ 559559 w 1637732"/>
              <a:gd name="connsiteY19" fmla="*/ 1378424 h 1501538"/>
              <a:gd name="connsiteX20" fmla="*/ 518615 w 1637732"/>
              <a:gd name="connsiteY20" fmla="*/ 1392071 h 1501538"/>
              <a:gd name="connsiteX21" fmla="*/ 423081 w 1637732"/>
              <a:gd name="connsiteY21" fmla="*/ 1405719 h 1501538"/>
              <a:gd name="connsiteX22" fmla="*/ 382138 w 1637732"/>
              <a:gd name="connsiteY22" fmla="*/ 1419367 h 1501538"/>
              <a:gd name="connsiteX23" fmla="*/ 300251 w 1637732"/>
              <a:gd name="connsiteY23" fmla="*/ 1460310 h 1501538"/>
              <a:gd name="connsiteX24" fmla="*/ 68239 w 1637732"/>
              <a:gd name="connsiteY24" fmla="*/ 1473958 h 1501538"/>
              <a:gd name="connsiteX25" fmla="*/ 0 w 1637732"/>
              <a:gd name="connsiteY25" fmla="*/ 1501253 h 1501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637732" h="1501538">
                <a:moveTo>
                  <a:pt x="1637732" y="0"/>
                </a:moveTo>
                <a:cubicBezTo>
                  <a:pt x="1633183" y="181970"/>
                  <a:pt x="1635930" y="364269"/>
                  <a:pt x="1624084" y="545910"/>
                </a:cubicBezTo>
                <a:cubicBezTo>
                  <a:pt x="1622211" y="574621"/>
                  <a:pt x="1603766" y="599884"/>
                  <a:pt x="1596788" y="627797"/>
                </a:cubicBezTo>
                <a:cubicBezTo>
                  <a:pt x="1592239" y="645994"/>
                  <a:pt x="1592447" y="666102"/>
                  <a:pt x="1583141" y="682388"/>
                </a:cubicBezTo>
                <a:cubicBezTo>
                  <a:pt x="1573565" y="699146"/>
                  <a:pt x="1555845" y="709683"/>
                  <a:pt x="1542197" y="723331"/>
                </a:cubicBezTo>
                <a:cubicBezTo>
                  <a:pt x="1537648" y="736979"/>
                  <a:pt x="1537537" y="753041"/>
                  <a:pt x="1528550" y="764274"/>
                </a:cubicBezTo>
                <a:cubicBezTo>
                  <a:pt x="1518303" y="777082"/>
                  <a:pt x="1496300" y="777660"/>
                  <a:pt x="1487606" y="791570"/>
                </a:cubicBezTo>
                <a:cubicBezTo>
                  <a:pt x="1406399" y="921501"/>
                  <a:pt x="1512028" y="838977"/>
                  <a:pt x="1419368" y="900752"/>
                </a:cubicBezTo>
                <a:cubicBezTo>
                  <a:pt x="1410269" y="914400"/>
                  <a:pt x="1399408" y="927024"/>
                  <a:pt x="1392072" y="941695"/>
                </a:cubicBezTo>
                <a:cubicBezTo>
                  <a:pt x="1369872" y="986094"/>
                  <a:pt x="1390240" y="984471"/>
                  <a:pt x="1351129" y="1023582"/>
                </a:cubicBezTo>
                <a:cubicBezTo>
                  <a:pt x="1339530" y="1035180"/>
                  <a:pt x="1323833" y="1041779"/>
                  <a:pt x="1310185" y="1050877"/>
                </a:cubicBezTo>
                <a:cubicBezTo>
                  <a:pt x="1278341" y="1098645"/>
                  <a:pt x="1269244" y="1123665"/>
                  <a:pt x="1201003" y="1146412"/>
                </a:cubicBezTo>
                <a:cubicBezTo>
                  <a:pt x="1173708" y="1155510"/>
                  <a:pt x="1143056" y="1157747"/>
                  <a:pt x="1119117" y="1173707"/>
                </a:cubicBezTo>
                <a:cubicBezTo>
                  <a:pt x="1054233" y="1216964"/>
                  <a:pt x="1093736" y="1195815"/>
                  <a:pt x="996287" y="1228298"/>
                </a:cubicBezTo>
                <a:cubicBezTo>
                  <a:pt x="982639" y="1232847"/>
                  <a:pt x="967314" y="1233966"/>
                  <a:pt x="955344" y="1241946"/>
                </a:cubicBezTo>
                <a:cubicBezTo>
                  <a:pt x="834898" y="1322243"/>
                  <a:pt x="1027421" y="1199082"/>
                  <a:pt x="832514" y="1296537"/>
                </a:cubicBezTo>
                <a:cubicBezTo>
                  <a:pt x="793447" y="1316071"/>
                  <a:pt x="777148" y="1327438"/>
                  <a:pt x="736979" y="1337480"/>
                </a:cubicBezTo>
                <a:cubicBezTo>
                  <a:pt x="714475" y="1343106"/>
                  <a:pt x="691245" y="1345502"/>
                  <a:pt x="668741" y="1351128"/>
                </a:cubicBezTo>
                <a:cubicBezTo>
                  <a:pt x="654784" y="1354617"/>
                  <a:pt x="641754" y="1361287"/>
                  <a:pt x="627797" y="1364776"/>
                </a:cubicBezTo>
                <a:cubicBezTo>
                  <a:pt x="605293" y="1370402"/>
                  <a:pt x="582063" y="1372798"/>
                  <a:pt x="559559" y="1378424"/>
                </a:cubicBezTo>
                <a:cubicBezTo>
                  <a:pt x="545602" y="1381913"/>
                  <a:pt x="532722" y="1389250"/>
                  <a:pt x="518615" y="1392071"/>
                </a:cubicBezTo>
                <a:cubicBezTo>
                  <a:pt x="487072" y="1398380"/>
                  <a:pt x="454926" y="1401170"/>
                  <a:pt x="423081" y="1405719"/>
                </a:cubicBezTo>
                <a:cubicBezTo>
                  <a:pt x="409433" y="1410268"/>
                  <a:pt x="395005" y="1412933"/>
                  <a:pt x="382138" y="1419367"/>
                </a:cubicBezTo>
                <a:cubicBezTo>
                  <a:pt x="344762" y="1438055"/>
                  <a:pt x="343128" y="1456022"/>
                  <a:pt x="300251" y="1460310"/>
                </a:cubicBezTo>
                <a:cubicBezTo>
                  <a:pt x="223164" y="1468019"/>
                  <a:pt x="145576" y="1469409"/>
                  <a:pt x="68239" y="1473958"/>
                </a:cubicBezTo>
                <a:cubicBezTo>
                  <a:pt x="19725" y="1506300"/>
                  <a:pt x="43698" y="1501253"/>
                  <a:pt x="0" y="1501253"/>
                </a:cubicBezTo>
              </a:path>
            </a:pathLst>
          </a:custGeom>
          <a:noFill/>
          <a:ln w="9525" cap="flat" cmpd="sng" algn="ctr">
            <a:solidFill>
              <a:schemeClr val="tx1"/>
            </a:solidFill>
            <a:prstDash val="dash"/>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CA" sz="1800" b="0" i="0" u="none" strike="noStrike" cap="none" normalizeH="0" baseline="0" smtClean="0">
              <a:ln>
                <a:noFill/>
              </a:ln>
              <a:solidFill>
                <a:schemeClr val="tx1"/>
              </a:solidFill>
              <a:effectLst/>
              <a:latin typeface="Arial" charset="0"/>
            </a:endParaRPr>
          </a:p>
        </p:txBody>
      </p:sp>
      <p:sp>
        <p:nvSpPr>
          <p:cNvPr id="3" name="Freeform 2"/>
          <p:cNvSpPr/>
          <p:nvPr/>
        </p:nvSpPr>
        <p:spPr bwMode="auto">
          <a:xfrm>
            <a:off x="4844955" y="4653887"/>
            <a:ext cx="1501254" cy="1339403"/>
          </a:xfrm>
          <a:custGeom>
            <a:avLst/>
            <a:gdLst>
              <a:gd name="connsiteX0" fmla="*/ 968991 w 1501254"/>
              <a:gd name="connsiteY0" fmla="*/ 0 h 1339403"/>
              <a:gd name="connsiteX1" fmla="*/ 682388 w 1501254"/>
              <a:gd name="connsiteY1" fmla="*/ 13647 h 1339403"/>
              <a:gd name="connsiteX2" fmla="*/ 627797 w 1501254"/>
              <a:gd name="connsiteY2" fmla="*/ 27295 h 1339403"/>
              <a:gd name="connsiteX3" fmla="*/ 436729 w 1501254"/>
              <a:gd name="connsiteY3" fmla="*/ 40943 h 1339403"/>
              <a:gd name="connsiteX4" fmla="*/ 300251 w 1501254"/>
              <a:gd name="connsiteY4" fmla="*/ 204716 h 1339403"/>
              <a:gd name="connsiteX5" fmla="*/ 232012 w 1501254"/>
              <a:gd name="connsiteY5" fmla="*/ 300250 h 1339403"/>
              <a:gd name="connsiteX6" fmla="*/ 177421 w 1501254"/>
              <a:gd name="connsiteY6" fmla="*/ 341194 h 1339403"/>
              <a:gd name="connsiteX7" fmla="*/ 150126 w 1501254"/>
              <a:gd name="connsiteY7" fmla="*/ 395785 h 1339403"/>
              <a:gd name="connsiteX8" fmla="*/ 68239 w 1501254"/>
              <a:gd name="connsiteY8" fmla="*/ 504967 h 1339403"/>
              <a:gd name="connsiteX9" fmla="*/ 27296 w 1501254"/>
              <a:gd name="connsiteY9" fmla="*/ 600501 h 1339403"/>
              <a:gd name="connsiteX10" fmla="*/ 0 w 1501254"/>
              <a:gd name="connsiteY10" fmla="*/ 682388 h 1339403"/>
              <a:gd name="connsiteX11" fmla="*/ 13648 w 1501254"/>
              <a:gd name="connsiteY11" fmla="*/ 982638 h 1339403"/>
              <a:gd name="connsiteX12" fmla="*/ 68239 w 1501254"/>
              <a:gd name="connsiteY12" fmla="*/ 1078173 h 1339403"/>
              <a:gd name="connsiteX13" fmla="*/ 136478 w 1501254"/>
              <a:gd name="connsiteY13" fmla="*/ 1173707 h 1339403"/>
              <a:gd name="connsiteX14" fmla="*/ 177421 w 1501254"/>
              <a:gd name="connsiteY14" fmla="*/ 1201003 h 1339403"/>
              <a:gd name="connsiteX15" fmla="*/ 204717 w 1501254"/>
              <a:gd name="connsiteY15" fmla="*/ 1241946 h 1339403"/>
              <a:gd name="connsiteX16" fmla="*/ 286603 w 1501254"/>
              <a:gd name="connsiteY16" fmla="*/ 1282889 h 1339403"/>
              <a:gd name="connsiteX17" fmla="*/ 341194 w 1501254"/>
              <a:gd name="connsiteY17" fmla="*/ 1296537 h 1339403"/>
              <a:gd name="connsiteX18" fmla="*/ 436729 w 1501254"/>
              <a:gd name="connsiteY18" fmla="*/ 1337480 h 1339403"/>
              <a:gd name="connsiteX19" fmla="*/ 1501254 w 1501254"/>
              <a:gd name="connsiteY19" fmla="*/ 1337480 h 1339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501254" h="1339403">
                <a:moveTo>
                  <a:pt x="968991" y="0"/>
                </a:moveTo>
                <a:cubicBezTo>
                  <a:pt x="873457" y="4549"/>
                  <a:pt x="777726" y="6020"/>
                  <a:pt x="682388" y="13647"/>
                </a:cubicBezTo>
                <a:cubicBezTo>
                  <a:pt x="663691" y="15143"/>
                  <a:pt x="646439" y="25224"/>
                  <a:pt x="627797" y="27295"/>
                </a:cubicBezTo>
                <a:cubicBezTo>
                  <a:pt x="564336" y="34346"/>
                  <a:pt x="500418" y="36394"/>
                  <a:pt x="436729" y="40943"/>
                </a:cubicBezTo>
                <a:cubicBezTo>
                  <a:pt x="376229" y="101441"/>
                  <a:pt x="361621" y="112663"/>
                  <a:pt x="300251" y="204716"/>
                </a:cubicBezTo>
                <a:cubicBezTo>
                  <a:pt x="284754" y="227961"/>
                  <a:pt x="248937" y="283325"/>
                  <a:pt x="232012" y="300250"/>
                </a:cubicBezTo>
                <a:cubicBezTo>
                  <a:pt x="215928" y="316334"/>
                  <a:pt x="195618" y="327546"/>
                  <a:pt x="177421" y="341194"/>
                </a:cubicBezTo>
                <a:cubicBezTo>
                  <a:pt x="168323" y="359391"/>
                  <a:pt x="161411" y="378857"/>
                  <a:pt x="150126" y="395785"/>
                </a:cubicBezTo>
                <a:cubicBezTo>
                  <a:pt x="124891" y="433637"/>
                  <a:pt x="68239" y="504967"/>
                  <a:pt x="68239" y="504967"/>
                </a:cubicBezTo>
                <a:cubicBezTo>
                  <a:pt x="32136" y="649377"/>
                  <a:pt x="81153" y="479323"/>
                  <a:pt x="27296" y="600501"/>
                </a:cubicBezTo>
                <a:cubicBezTo>
                  <a:pt x="15611" y="626793"/>
                  <a:pt x="0" y="682388"/>
                  <a:pt x="0" y="682388"/>
                </a:cubicBezTo>
                <a:cubicBezTo>
                  <a:pt x="4549" y="782471"/>
                  <a:pt x="5658" y="882770"/>
                  <a:pt x="13648" y="982638"/>
                </a:cubicBezTo>
                <a:cubicBezTo>
                  <a:pt x="16840" y="1022543"/>
                  <a:pt x="46568" y="1047834"/>
                  <a:pt x="68239" y="1078173"/>
                </a:cubicBezTo>
                <a:cubicBezTo>
                  <a:pt x="87610" y="1105292"/>
                  <a:pt x="114181" y="1151410"/>
                  <a:pt x="136478" y="1173707"/>
                </a:cubicBezTo>
                <a:cubicBezTo>
                  <a:pt x="148076" y="1185305"/>
                  <a:pt x="163773" y="1191904"/>
                  <a:pt x="177421" y="1201003"/>
                </a:cubicBezTo>
                <a:cubicBezTo>
                  <a:pt x="186520" y="1214651"/>
                  <a:pt x="193119" y="1230348"/>
                  <a:pt x="204717" y="1241946"/>
                </a:cubicBezTo>
                <a:cubicBezTo>
                  <a:pt x="228642" y="1265870"/>
                  <a:pt x="255524" y="1274009"/>
                  <a:pt x="286603" y="1282889"/>
                </a:cubicBezTo>
                <a:cubicBezTo>
                  <a:pt x="304638" y="1288042"/>
                  <a:pt x="322997" y="1291988"/>
                  <a:pt x="341194" y="1296537"/>
                </a:cubicBezTo>
                <a:cubicBezTo>
                  <a:pt x="375341" y="1319301"/>
                  <a:pt x="391844" y="1336933"/>
                  <a:pt x="436729" y="1337480"/>
                </a:cubicBezTo>
                <a:cubicBezTo>
                  <a:pt x="791544" y="1341807"/>
                  <a:pt x="1146412" y="1337480"/>
                  <a:pt x="1501254" y="1337480"/>
                </a:cubicBezTo>
              </a:path>
            </a:pathLst>
          </a:custGeom>
          <a:noFill/>
          <a:ln w="3175" cap="flat" cmpd="sng" algn="ctr">
            <a:solidFill>
              <a:schemeClr val="tx1"/>
            </a:solidFill>
            <a:prstDash val="dash"/>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CA" sz="1800" b="0" i="0" u="none" strike="noStrike" cap="none" normalizeH="0" baseline="0" smtClean="0">
              <a:ln>
                <a:noFill/>
              </a:ln>
              <a:solidFill>
                <a:schemeClr val="tx1"/>
              </a:solidFill>
              <a:effectLst/>
              <a:latin typeface="Arial" charset="0"/>
            </a:endParaRPr>
          </a:p>
        </p:txBody>
      </p:sp>
      <p:sp>
        <p:nvSpPr>
          <p:cNvPr id="6" name="Content Placeholder 2"/>
          <p:cNvSpPr txBox="1">
            <a:spLocks/>
          </p:cNvSpPr>
          <p:nvPr/>
        </p:nvSpPr>
        <p:spPr bwMode="auto">
          <a:xfrm>
            <a:off x="0" y="1843943"/>
            <a:ext cx="4496105" cy="4544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171450" indent="-171450" algn="l" rtl="0" eaLnBrk="0" fontAlgn="base" hangingPunct="0">
              <a:spcBef>
                <a:spcPct val="20000"/>
              </a:spcBef>
              <a:spcAft>
                <a:spcPct val="0"/>
              </a:spcAft>
              <a:buSzPct val="85000"/>
              <a:buChar char="•"/>
              <a:defRPr sz="2000">
                <a:solidFill>
                  <a:srgbClr val="1C1C1C"/>
                </a:solidFill>
                <a:latin typeface="+mn-lt"/>
                <a:ea typeface="+mn-ea"/>
                <a:cs typeface="+mn-cs"/>
              </a:defRPr>
            </a:lvl1pPr>
            <a:lvl2pPr marL="457200" indent="-171450" algn="l" rtl="0" eaLnBrk="0" fontAlgn="base" hangingPunct="0">
              <a:spcBef>
                <a:spcPct val="20000"/>
              </a:spcBef>
              <a:spcAft>
                <a:spcPct val="0"/>
              </a:spcAft>
              <a:buSzPct val="85000"/>
              <a:buChar char="•"/>
              <a:defRPr>
                <a:solidFill>
                  <a:srgbClr val="1C1C1C"/>
                </a:solidFill>
                <a:latin typeface="+mn-lt"/>
              </a:defRPr>
            </a:lvl2pPr>
            <a:lvl3pPr marL="742950" indent="-171450" algn="l" rtl="0" eaLnBrk="0" fontAlgn="base" hangingPunct="0">
              <a:spcBef>
                <a:spcPct val="20000"/>
              </a:spcBef>
              <a:spcAft>
                <a:spcPct val="0"/>
              </a:spcAft>
              <a:buSzPct val="85000"/>
              <a:buChar char="•"/>
              <a:defRPr sz="1600">
                <a:solidFill>
                  <a:srgbClr val="1C1C1C"/>
                </a:solidFill>
                <a:latin typeface="+mn-lt"/>
              </a:defRPr>
            </a:lvl3pPr>
            <a:lvl4pPr marL="1028700" indent="-171450" algn="l" rtl="0" eaLnBrk="0" fontAlgn="base" hangingPunct="0">
              <a:spcBef>
                <a:spcPct val="20000"/>
              </a:spcBef>
              <a:spcAft>
                <a:spcPct val="0"/>
              </a:spcAft>
              <a:buSzPct val="85000"/>
              <a:buChar char="•"/>
              <a:defRPr sz="1600">
                <a:solidFill>
                  <a:srgbClr val="1C1C1C"/>
                </a:solidFill>
                <a:latin typeface="+mn-lt"/>
              </a:defRPr>
            </a:lvl4pPr>
            <a:lvl5pPr marL="1314450" indent="-171450" algn="l" rtl="0" eaLnBrk="0" fontAlgn="base" hangingPunct="0">
              <a:spcBef>
                <a:spcPct val="20000"/>
              </a:spcBef>
              <a:spcAft>
                <a:spcPct val="0"/>
              </a:spcAft>
              <a:buSzPct val="85000"/>
              <a:buChar char="•"/>
              <a:defRPr sz="1600">
                <a:solidFill>
                  <a:srgbClr val="1C1C1C"/>
                </a:solidFill>
                <a:latin typeface="+mn-lt"/>
              </a:defRPr>
            </a:lvl5pPr>
            <a:lvl6pPr marL="1771650" indent="-171450" algn="l" rtl="0" fontAlgn="base">
              <a:spcBef>
                <a:spcPct val="20000"/>
              </a:spcBef>
              <a:spcAft>
                <a:spcPct val="0"/>
              </a:spcAft>
              <a:buSzPct val="85000"/>
              <a:buChar char="•"/>
              <a:defRPr sz="1600">
                <a:solidFill>
                  <a:srgbClr val="1C1C1C"/>
                </a:solidFill>
                <a:latin typeface="+mn-lt"/>
              </a:defRPr>
            </a:lvl6pPr>
            <a:lvl7pPr marL="2228850" indent="-171450" algn="l" rtl="0" fontAlgn="base">
              <a:spcBef>
                <a:spcPct val="20000"/>
              </a:spcBef>
              <a:spcAft>
                <a:spcPct val="0"/>
              </a:spcAft>
              <a:buSzPct val="85000"/>
              <a:buChar char="•"/>
              <a:defRPr sz="1600">
                <a:solidFill>
                  <a:srgbClr val="1C1C1C"/>
                </a:solidFill>
                <a:latin typeface="+mn-lt"/>
              </a:defRPr>
            </a:lvl7pPr>
            <a:lvl8pPr marL="2686050" indent="-171450" algn="l" rtl="0" fontAlgn="base">
              <a:spcBef>
                <a:spcPct val="20000"/>
              </a:spcBef>
              <a:spcAft>
                <a:spcPct val="0"/>
              </a:spcAft>
              <a:buSzPct val="85000"/>
              <a:buChar char="•"/>
              <a:defRPr sz="1600">
                <a:solidFill>
                  <a:srgbClr val="1C1C1C"/>
                </a:solidFill>
                <a:latin typeface="+mn-lt"/>
              </a:defRPr>
            </a:lvl8pPr>
            <a:lvl9pPr marL="3143250" indent="-171450" algn="l" rtl="0" fontAlgn="base">
              <a:spcBef>
                <a:spcPct val="20000"/>
              </a:spcBef>
              <a:spcAft>
                <a:spcPct val="0"/>
              </a:spcAft>
              <a:buSzPct val="85000"/>
              <a:buChar char="•"/>
              <a:defRPr sz="1600">
                <a:solidFill>
                  <a:srgbClr val="1C1C1C"/>
                </a:solidFill>
                <a:latin typeface="+mn-lt"/>
              </a:defRPr>
            </a:lvl9pPr>
          </a:lstStyle>
          <a:p>
            <a:pPr marL="0" lvl="0" indent="0" eaLnBrk="1" hangingPunct="1">
              <a:buNone/>
            </a:pPr>
            <a:r>
              <a:rPr lang="en-GB" sz="2800" dirty="0" smtClean="0">
                <a:solidFill>
                  <a:srgbClr val="404040"/>
                </a:solidFill>
              </a:rPr>
              <a:t>An Easier Implementation</a:t>
            </a:r>
          </a:p>
          <a:p>
            <a:pPr lvl="0" eaLnBrk="1" hangingPunct="1"/>
            <a:r>
              <a:rPr lang="en-GB" sz="2400" dirty="0" smtClean="0">
                <a:solidFill>
                  <a:srgbClr val="404040"/>
                </a:solidFill>
              </a:rPr>
              <a:t>IPS4500 pump control can adjust based on return temperature zones to regulate pump speed.</a:t>
            </a:r>
          </a:p>
          <a:p>
            <a:pPr lvl="0" eaLnBrk="1" hangingPunct="1"/>
            <a:r>
              <a:rPr lang="en-GB" sz="2400" dirty="0" smtClean="0">
                <a:solidFill>
                  <a:srgbClr val="404040"/>
                </a:solidFill>
              </a:rPr>
              <a:t>Pumps can be made variable flow based on return temperature signal</a:t>
            </a:r>
          </a:p>
          <a:p>
            <a:pPr eaLnBrk="1" hangingPunct="1"/>
            <a:endParaRPr lang="en-GB" sz="2400" kern="0" dirty="0" smtClean="0"/>
          </a:p>
        </p:txBody>
      </p:sp>
      <p:sp>
        <p:nvSpPr>
          <p:cNvPr id="8" name="Content Placeholder 2"/>
          <p:cNvSpPr txBox="1">
            <a:spLocks/>
          </p:cNvSpPr>
          <p:nvPr/>
        </p:nvSpPr>
        <p:spPr bwMode="auto">
          <a:xfrm>
            <a:off x="0" y="5477555"/>
            <a:ext cx="4723790" cy="9113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171450" indent="-171450" algn="l" rtl="0" eaLnBrk="0" fontAlgn="base" hangingPunct="0">
              <a:spcBef>
                <a:spcPct val="20000"/>
              </a:spcBef>
              <a:spcAft>
                <a:spcPct val="0"/>
              </a:spcAft>
              <a:buSzPct val="85000"/>
              <a:buChar char="•"/>
              <a:defRPr sz="2000">
                <a:solidFill>
                  <a:srgbClr val="1C1C1C"/>
                </a:solidFill>
                <a:latin typeface="+mn-lt"/>
                <a:ea typeface="+mn-ea"/>
                <a:cs typeface="+mn-cs"/>
              </a:defRPr>
            </a:lvl1pPr>
            <a:lvl2pPr marL="457200" indent="-171450" algn="l" rtl="0" eaLnBrk="0" fontAlgn="base" hangingPunct="0">
              <a:spcBef>
                <a:spcPct val="20000"/>
              </a:spcBef>
              <a:spcAft>
                <a:spcPct val="0"/>
              </a:spcAft>
              <a:buSzPct val="85000"/>
              <a:buChar char="•"/>
              <a:defRPr>
                <a:solidFill>
                  <a:srgbClr val="1C1C1C"/>
                </a:solidFill>
                <a:latin typeface="+mn-lt"/>
              </a:defRPr>
            </a:lvl2pPr>
            <a:lvl3pPr marL="742950" indent="-171450" algn="l" rtl="0" eaLnBrk="0" fontAlgn="base" hangingPunct="0">
              <a:spcBef>
                <a:spcPct val="20000"/>
              </a:spcBef>
              <a:spcAft>
                <a:spcPct val="0"/>
              </a:spcAft>
              <a:buSzPct val="85000"/>
              <a:buChar char="•"/>
              <a:defRPr sz="1600">
                <a:solidFill>
                  <a:srgbClr val="1C1C1C"/>
                </a:solidFill>
                <a:latin typeface="+mn-lt"/>
              </a:defRPr>
            </a:lvl3pPr>
            <a:lvl4pPr marL="1028700" indent="-171450" algn="l" rtl="0" eaLnBrk="0" fontAlgn="base" hangingPunct="0">
              <a:spcBef>
                <a:spcPct val="20000"/>
              </a:spcBef>
              <a:spcAft>
                <a:spcPct val="0"/>
              </a:spcAft>
              <a:buSzPct val="85000"/>
              <a:buChar char="•"/>
              <a:defRPr sz="1600">
                <a:solidFill>
                  <a:srgbClr val="1C1C1C"/>
                </a:solidFill>
                <a:latin typeface="+mn-lt"/>
              </a:defRPr>
            </a:lvl4pPr>
            <a:lvl5pPr marL="1314450" indent="-171450" algn="l" rtl="0" eaLnBrk="0" fontAlgn="base" hangingPunct="0">
              <a:spcBef>
                <a:spcPct val="20000"/>
              </a:spcBef>
              <a:spcAft>
                <a:spcPct val="0"/>
              </a:spcAft>
              <a:buSzPct val="85000"/>
              <a:buChar char="•"/>
              <a:defRPr sz="1600">
                <a:solidFill>
                  <a:srgbClr val="1C1C1C"/>
                </a:solidFill>
                <a:latin typeface="+mn-lt"/>
              </a:defRPr>
            </a:lvl5pPr>
            <a:lvl6pPr marL="1771650" indent="-171450" algn="l" rtl="0" fontAlgn="base">
              <a:spcBef>
                <a:spcPct val="20000"/>
              </a:spcBef>
              <a:spcAft>
                <a:spcPct val="0"/>
              </a:spcAft>
              <a:buSzPct val="85000"/>
              <a:buChar char="•"/>
              <a:defRPr sz="1600">
                <a:solidFill>
                  <a:srgbClr val="1C1C1C"/>
                </a:solidFill>
                <a:latin typeface="+mn-lt"/>
              </a:defRPr>
            </a:lvl6pPr>
            <a:lvl7pPr marL="2228850" indent="-171450" algn="l" rtl="0" fontAlgn="base">
              <a:spcBef>
                <a:spcPct val="20000"/>
              </a:spcBef>
              <a:spcAft>
                <a:spcPct val="0"/>
              </a:spcAft>
              <a:buSzPct val="85000"/>
              <a:buChar char="•"/>
              <a:defRPr sz="1600">
                <a:solidFill>
                  <a:srgbClr val="1C1C1C"/>
                </a:solidFill>
                <a:latin typeface="+mn-lt"/>
              </a:defRPr>
            </a:lvl7pPr>
            <a:lvl8pPr marL="2686050" indent="-171450" algn="l" rtl="0" fontAlgn="base">
              <a:spcBef>
                <a:spcPct val="20000"/>
              </a:spcBef>
              <a:spcAft>
                <a:spcPct val="0"/>
              </a:spcAft>
              <a:buSzPct val="85000"/>
              <a:buChar char="•"/>
              <a:defRPr sz="1600">
                <a:solidFill>
                  <a:srgbClr val="1C1C1C"/>
                </a:solidFill>
                <a:latin typeface="+mn-lt"/>
              </a:defRPr>
            </a:lvl8pPr>
            <a:lvl9pPr marL="3143250" indent="-171450" algn="l" rtl="0" fontAlgn="base">
              <a:spcBef>
                <a:spcPct val="20000"/>
              </a:spcBef>
              <a:spcAft>
                <a:spcPct val="0"/>
              </a:spcAft>
              <a:buSzPct val="85000"/>
              <a:buChar char="•"/>
              <a:defRPr sz="1600">
                <a:solidFill>
                  <a:srgbClr val="1C1C1C"/>
                </a:solidFill>
                <a:latin typeface="+mn-lt"/>
              </a:defRPr>
            </a:lvl9pPr>
          </a:lstStyle>
          <a:p>
            <a:pPr lvl="0" eaLnBrk="1" hangingPunct="1"/>
            <a:r>
              <a:rPr lang="en-GB" sz="2400" dirty="0" smtClean="0">
                <a:solidFill>
                  <a:srgbClr val="404040"/>
                </a:solidFill>
              </a:rPr>
              <a:t>Flow and system </a:t>
            </a:r>
            <a:r>
              <a:rPr lang="en-GB" sz="2400" dirty="0" err="1" smtClean="0">
                <a:solidFill>
                  <a:srgbClr val="404040"/>
                </a:solidFill>
              </a:rPr>
              <a:t>dP</a:t>
            </a:r>
            <a:r>
              <a:rPr lang="en-GB" sz="2400" dirty="0" smtClean="0">
                <a:solidFill>
                  <a:srgbClr val="404040"/>
                </a:solidFill>
              </a:rPr>
              <a:t> received from Design Envelope pumps</a:t>
            </a:r>
          </a:p>
          <a:p>
            <a:pPr lvl="0" eaLnBrk="1" hangingPunct="1"/>
            <a:r>
              <a:rPr lang="en-GB" sz="2400" dirty="0" smtClean="0">
                <a:solidFill>
                  <a:srgbClr val="404040"/>
                </a:solidFill>
              </a:rPr>
              <a:t>NOC received from BMS</a:t>
            </a:r>
            <a:endParaRPr lang="en-GB" sz="2400" dirty="0">
              <a:solidFill>
                <a:srgbClr val="404040"/>
              </a:solidFill>
            </a:endParaRPr>
          </a:p>
          <a:p>
            <a:endParaRPr lang="en-GB" sz="2400" kern="0" dirty="0" smtClean="0">
              <a:solidFill>
                <a:srgbClr val="404040"/>
              </a:solidFill>
            </a:endParaRPr>
          </a:p>
          <a:p>
            <a:pPr eaLnBrk="1" hangingPunct="1"/>
            <a:endParaRPr lang="en-GB" sz="2400" kern="0" dirty="0" smtClean="0"/>
          </a:p>
        </p:txBody>
      </p:sp>
    </p:spTree>
    <p:extLst>
      <p:ext uri="{BB962C8B-B14F-4D97-AF65-F5344CB8AC3E}">
        <p14:creationId xmlns:p14="http://schemas.microsoft.com/office/powerpoint/2010/main" val="4711438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fade">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fade">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500"/>
                                        <p:tgtEl>
                                          <p:spTgt spid="3"/>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500"/>
                                        <p:tgtEl>
                                          <p:spTgt spid="2"/>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8">
                                            <p:txEl>
                                              <p:pRg st="0" end="0"/>
                                            </p:txEl>
                                          </p:spTgt>
                                        </p:tgtEl>
                                        <p:attrNameLst>
                                          <p:attrName>style.visibility</p:attrName>
                                        </p:attrNameLst>
                                      </p:cBhvr>
                                      <p:to>
                                        <p:strVal val="visible"/>
                                      </p:to>
                                    </p:set>
                                    <p:animEffect transition="in" filter="fade">
                                      <p:cBhvr>
                                        <p:cTn id="33" dur="500"/>
                                        <p:tgtEl>
                                          <p:spTgt spid="8">
                                            <p:txEl>
                                              <p:pRg st="0" end="0"/>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8">
                                            <p:txEl>
                                              <p:pRg st="1" end="1"/>
                                            </p:txEl>
                                          </p:spTgt>
                                        </p:tgtEl>
                                        <p:attrNameLst>
                                          <p:attrName>style.visibility</p:attrName>
                                        </p:attrNameLst>
                                      </p:cBhvr>
                                      <p:to>
                                        <p:strVal val="visible"/>
                                      </p:to>
                                    </p:set>
                                    <p:animEffect transition="in" filter="fade">
                                      <p:cBhvr>
                                        <p:cTn id="38" dur="50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6" grpId="0" build="p"/>
      <p:bldP spid="8"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12020" y="1835205"/>
            <a:ext cx="5919810" cy="17794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122" name="Title 1"/>
          <p:cNvSpPr>
            <a:spLocks noGrp="1"/>
          </p:cNvSpPr>
          <p:nvPr>
            <p:ph type="title"/>
          </p:nvPr>
        </p:nvSpPr>
        <p:spPr>
          <a:xfrm>
            <a:off x="473670" y="696780"/>
            <a:ext cx="8229600" cy="835025"/>
          </a:xfrm>
        </p:spPr>
        <p:txBody>
          <a:bodyPr/>
          <a:lstStyle/>
          <a:p>
            <a:pPr eaLnBrk="1" hangingPunct="1"/>
            <a:r>
              <a:rPr lang="en-GB" dirty="0" smtClean="0"/>
              <a:t>Integrated Pump System 4000</a:t>
            </a:r>
            <a:br>
              <a:rPr lang="en-GB" dirty="0" smtClean="0"/>
            </a:br>
            <a:r>
              <a:rPr lang="en-GB" dirty="0" smtClean="0"/>
              <a:t>Compliments DE Pumps</a:t>
            </a:r>
            <a:br>
              <a:rPr lang="en-GB" dirty="0" smtClean="0"/>
            </a:br>
            <a:endParaRPr lang="en-GB" dirty="0" smtClean="0"/>
          </a:p>
        </p:txBody>
      </p:sp>
      <p:sp>
        <p:nvSpPr>
          <p:cNvPr id="10" name="Content Placeholder 2"/>
          <p:cNvSpPr txBox="1">
            <a:spLocks/>
          </p:cNvSpPr>
          <p:nvPr/>
        </p:nvSpPr>
        <p:spPr bwMode="auto">
          <a:xfrm>
            <a:off x="3212020" y="5117539"/>
            <a:ext cx="5919810" cy="1507878"/>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vert="horz" wrap="square" lIns="91440" tIns="45720" rIns="91440" bIns="45720" numCol="1" anchor="t" anchorCtr="0" compatLnSpc="1">
            <a:prstTxWarp prst="textNoShape">
              <a:avLst/>
            </a:prstTxWarp>
          </a:bodyPr>
          <a:lstStyle>
            <a:lvl1pPr marL="171450" indent="-171450" algn="l" rtl="0" eaLnBrk="0" fontAlgn="base" hangingPunct="0">
              <a:spcBef>
                <a:spcPct val="20000"/>
              </a:spcBef>
              <a:spcAft>
                <a:spcPct val="0"/>
              </a:spcAft>
              <a:buSzPct val="85000"/>
              <a:buChar char="•"/>
              <a:defRPr sz="2000">
                <a:solidFill>
                  <a:srgbClr val="1C1C1C"/>
                </a:solidFill>
                <a:latin typeface="+mn-lt"/>
                <a:ea typeface="+mn-ea"/>
                <a:cs typeface="+mn-cs"/>
              </a:defRPr>
            </a:lvl1pPr>
            <a:lvl2pPr marL="457200" indent="-171450" algn="l" rtl="0" eaLnBrk="0" fontAlgn="base" hangingPunct="0">
              <a:spcBef>
                <a:spcPct val="20000"/>
              </a:spcBef>
              <a:spcAft>
                <a:spcPct val="0"/>
              </a:spcAft>
              <a:buSzPct val="85000"/>
              <a:buChar char="•"/>
              <a:defRPr>
                <a:solidFill>
                  <a:srgbClr val="1C1C1C"/>
                </a:solidFill>
                <a:latin typeface="+mn-lt"/>
              </a:defRPr>
            </a:lvl2pPr>
            <a:lvl3pPr marL="742950" indent="-171450" algn="l" rtl="0" eaLnBrk="0" fontAlgn="base" hangingPunct="0">
              <a:spcBef>
                <a:spcPct val="20000"/>
              </a:spcBef>
              <a:spcAft>
                <a:spcPct val="0"/>
              </a:spcAft>
              <a:buSzPct val="85000"/>
              <a:buChar char="•"/>
              <a:defRPr sz="1600">
                <a:solidFill>
                  <a:srgbClr val="1C1C1C"/>
                </a:solidFill>
                <a:latin typeface="+mn-lt"/>
              </a:defRPr>
            </a:lvl3pPr>
            <a:lvl4pPr marL="1028700" indent="-171450" algn="l" rtl="0" eaLnBrk="0" fontAlgn="base" hangingPunct="0">
              <a:spcBef>
                <a:spcPct val="20000"/>
              </a:spcBef>
              <a:spcAft>
                <a:spcPct val="0"/>
              </a:spcAft>
              <a:buSzPct val="85000"/>
              <a:buChar char="•"/>
              <a:defRPr sz="1600">
                <a:solidFill>
                  <a:srgbClr val="1C1C1C"/>
                </a:solidFill>
                <a:latin typeface="+mn-lt"/>
              </a:defRPr>
            </a:lvl4pPr>
            <a:lvl5pPr marL="1314450" indent="-171450" algn="l" rtl="0" eaLnBrk="0" fontAlgn="base" hangingPunct="0">
              <a:spcBef>
                <a:spcPct val="20000"/>
              </a:spcBef>
              <a:spcAft>
                <a:spcPct val="0"/>
              </a:spcAft>
              <a:buSzPct val="85000"/>
              <a:buChar char="•"/>
              <a:defRPr sz="1600">
                <a:solidFill>
                  <a:srgbClr val="1C1C1C"/>
                </a:solidFill>
                <a:latin typeface="+mn-lt"/>
              </a:defRPr>
            </a:lvl5pPr>
            <a:lvl6pPr marL="1771650" indent="-171450" algn="l" rtl="0" fontAlgn="base">
              <a:spcBef>
                <a:spcPct val="20000"/>
              </a:spcBef>
              <a:spcAft>
                <a:spcPct val="0"/>
              </a:spcAft>
              <a:buSzPct val="85000"/>
              <a:buChar char="•"/>
              <a:defRPr sz="1600">
                <a:solidFill>
                  <a:srgbClr val="1C1C1C"/>
                </a:solidFill>
                <a:latin typeface="+mn-lt"/>
              </a:defRPr>
            </a:lvl6pPr>
            <a:lvl7pPr marL="2228850" indent="-171450" algn="l" rtl="0" fontAlgn="base">
              <a:spcBef>
                <a:spcPct val="20000"/>
              </a:spcBef>
              <a:spcAft>
                <a:spcPct val="0"/>
              </a:spcAft>
              <a:buSzPct val="85000"/>
              <a:buChar char="•"/>
              <a:defRPr sz="1600">
                <a:solidFill>
                  <a:srgbClr val="1C1C1C"/>
                </a:solidFill>
                <a:latin typeface="+mn-lt"/>
              </a:defRPr>
            </a:lvl7pPr>
            <a:lvl8pPr marL="2686050" indent="-171450" algn="l" rtl="0" fontAlgn="base">
              <a:spcBef>
                <a:spcPct val="20000"/>
              </a:spcBef>
              <a:spcAft>
                <a:spcPct val="0"/>
              </a:spcAft>
              <a:buSzPct val="85000"/>
              <a:buChar char="•"/>
              <a:defRPr sz="1600">
                <a:solidFill>
                  <a:srgbClr val="1C1C1C"/>
                </a:solidFill>
                <a:latin typeface="+mn-lt"/>
              </a:defRPr>
            </a:lvl8pPr>
            <a:lvl9pPr marL="3143250" indent="-171450" algn="l" rtl="0" fontAlgn="base">
              <a:spcBef>
                <a:spcPct val="20000"/>
              </a:spcBef>
              <a:spcAft>
                <a:spcPct val="0"/>
              </a:spcAft>
              <a:buSzPct val="85000"/>
              <a:buChar char="•"/>
              <a:defRPr sz="1600">
                <a:solidFill>
                  <a:srgbClr val="1C1C1C"/>
                </a:solidFill>
                <a:latin typeface="+mn-lt"/>
              </a:defRPr>
            </a:lvl9pPr>
          </a:lstStyle>
          <a:p>
            <a:pPr lvl="0" eaLnBrk="1" hangingPunct="1"/>
            <a:r>
              <a:rPr lang="en-CA" sz="2400" dirty="0" smtClean="0">
                <a:solidFill>
                  <a:srgbClr val="404040"/>
                </a:solidFill>
              </a:rPr>
              <a:t>Armstrong </a:t>
            </a:r>
            <a:r>
              <a:rPr lang="en-CA" sz="2400" dirty="0" err="1" smtClean="0">
                <a:solidFill>
                  <a:srgbClr val="404040"/>
                </a:solidFill>
              </a:rPr>
              <a:t>sensorless</a:t>
            </a:r>
            <a:r>
              <a:rPr lang="en-CA" sz="2400" dirty="0" smtClean="0">
                <a:solidFill>
                  <a:srgbClr val="404040"/>
                </a:solidFill>
              </a:rPr>
              <a:t> pump control can be enabled on the IPS 4000 with additional zone sensors, for buildings with critical zones</a:t>
            </a:r>
            <a:endParaRPr lang="en-GB" sz="2400" kern="0" dirty="0" smtClean="0"/>
          </a:p>
        </p:txBody>
      </p:sp>
      <p:sp>
        <p:nvSpPr>
          <p:cNvPr id="11" name="Content Placeholder 2"/>
          <p:cNvSpPr txBox="1">
            <a:spLocks/>
          </p:cNvSpPr>
          <p:nvPr/>
        </p:nvSpPr>
        <p:spPr bwMode="auto">
          <a:xfrm>
            <a:off x="3212020" y="3628802"/>
            <a:ext cx="5919810" cy="1488737"/>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vert="horz" wrap="square" lIns="91440" tIns="45720" rIns="91440" bIns="45720" numCol="1" anchor="t" anchorCtr="0" compatLnSpc="1">
            <a:prstTxWarp prst="textNoShape">
              <a:avLst/>
            </a:prstTxWarp>
          </a:bodyPr>
          <a:lstStyle>
            <a:lvl1pPr marL="171450" indent="-171450" algn="l" rtl="0" eaLnBrk="0" fontAlgn="base" hangingPunct="0">
              <a:spcBef>
                <a:spcPct val="20000"/>
              </a:spcBef>
              <a:spcAft>
                <a:spcPct val="0"/>
              </a:spcAft>
              <a:buSzPct val="85000"/>
              <a:buChar char="•"/>
              <a:defRPr sz="2000">
                <a:solidFill>
                  <a:srgbClr val="1C1C1C"/>
                </a:solidFill>
                <a:latin typeface="+mn-lt"/>
                <a:ea typeface="+mn-ea"/>
                <a:cs typeface="+mn-cs"/>
              </a:defRPr>
            </a:lvl1pPr>
            <a:lvl2pPr marL="457200" indent="-171450" algn="l" rtl="0" eaLnBrk="0" fontAlgn="base" hangingPunct="0">
              <a:spcBef>
                <a:spcPct val="20000"/>
              </a:spcBef>
              <a:spcAft>
                <a:spcPct val="0"/>
              </a:spcAft>
              <a:buSzPct val="85000"/>
              <a:buChar char="•"/>
              <a:defRPr>
                <a:solidFill>
                  <a:srgbClr val="1C1C1C"/>
                </a:solidFill>
                <a:latin typeface="+mn-lt"/>
              </a:defRPr>
            </a:lvl2pPr>
            <a:lvl3pPr marL="742950" indent="-171450" algn="l" rtl="0" eaLnBrk="0" fontAlgn="base" hangingPunct="0">
              <a:spcBef>
                <a:spcPct val="20000"/>
              </a:spcBef>
              <a:spcAft>
                <a:spcPct val="0"/>
              </a:spcAft>
              <a:buSzPct val="85000"/>
              <a:buChar char="•"/>
              <a:defRPr sz="1600">
                <a:solidFill>
                  <a:srgbClr val="1C1C1C"/>
                </a:solidFill>
                <a:latin typeface="+mn-lt"/>
              </a:defRPr>
            </a:lvl3pPr>
            <a:lvl4pPr marL="1028700" indent="-171450" algn="l" rtl="0" eaLnBrk="0" fontAlgn="base" hangingPunct="0">
              <a:spcBef>
                <a:spcPct val="20000"/>
              </a:spcBef>
              <a:spcAft>
                <a:spcPct val="0"/>
              </a:spcAft>
              <a:buSzPct val="85000"/>
              <a:buChar char="•"/>
              <a:defRPr sz="1600">
                <a:solidFill>
                  <a:srgbClr val="1C1C1C"/>
                </a:solidFill>
                <a:latin typeface="+mn-lt"/>
              </a:defRPr>
            </a:lvl4pPr>
            <a:lvl5pPr marL="1314450" indent="-171450" algn="l" rtl="0" eaLnBrk="0" fontAlgn="base" hangingPunct="0">
              <a:spcBef>
                <a:spcPct val="20000"/>
              </a:spcBef>
              <a:spcAft>
                <a:spcPct val="0"/>
              </a:spcAft>
              <a:buSzPct val="85000"/>
              <a:buChar char="•"/>
              <a:defRPr sz="1600">
                <a:solidFill>
                  <a:srgbClr val="1C1C1C"/>
                </a:solidFill>
                <a:latin typeface="+mn-lt"/>
              </a:defRPr>
            </a:lvl5pPr>
            <a:lvl6pPr marL="1771650" indent="-171450" algn="l" rtl="0" fontAlgn="base">
              <a:spcBef>
                <a:spcPct val="20000"/>
              </a:spcBef>
              <a:spcAft>
                <a:spcPct val="0"/>
              </a:spcAft>
              <a:buSzPct val="85000"/>
              <a:buChar char="•"/>
              <a:defRPr sz="1600">
                <a:solidFill>
                  <a:srgbClr val="1C1C1C"/>
                </a:solidFill>
                <a:latin typeface="+mn-lt"/>
              </a:defRPr>
            </a:lvl6pPr>
            <a:lvl7pPr marL="2228850" indent="-171450" algn="l" rtl="0" fontAlgn="base">
              <a:spcBef>
                <a:spcPct val="20000"/>
              </a:spcBef>
              <a:spcAft>
                <a:spcPct val="0"/>
              </a:spcAft>
              <a:buSzPct val="85000"/>
              <a:buChar char="•"/>
              <a:defRPr sz="1600">
                <a:solidFill>
                  <a:srgbClr val="1C1C1C"/>
                </a:solidFill>
                <a:latin typeface="+mn-lt"/>
              </a:defRPr>
            </a:lvl7pPr>
            <a:lvl8pPr marL="2686050" indent="-171450" algn="l" rtl="0" fontAlgn="base">
              <a:spcBef>
                <a:spcPct val="20000"/>
              </a:spcBef>
              <a:spcAft>
                <a:spcPct val="0"/>
              </a:spcAft>
              <a:buSzPct val="85000"/>
              <a:buChar char="•"/>
              <a:defRPr sz="1600">
                <a:solidFill>
                  <a:srgbClr val="1C1C1C"/>
                </a:solidFill>
                <a:latin typeface="+mn-lt"/>
              </a:defRPr>
            </a:lvl8pPr>
            <a:lvl9pPr marL="3143250" indent="-171450" algn="l" rtl="0" fontAlgn="base">
              <a:spcBef>
                <a:spcPct val="20000"/>
              </a:spcBef>
              <a:spcAft>
                <a:spcPct val="0"/>
              </a:spcAft>
              <a:buSzPct val="85000"/>
              <a:buChar char="•"/>
              <a:defRPr sz="1600">
                <a:solidFill>
                  <a:srgbClr val="1C1C1C"/>
                </a:solidFill>
                <a:latin typeface="+mn-lt"/>
              </a:defRPr>
            </a:lvl9pPr>
          </a:lstStyle>
          <a:p>
            <a:pPr lvl="0" eaLnBrk="1" hangingPunct="1"/>
            <a:r>
              <a:rPr lang="en-CA" sz="2400" dirty="0" smtClean="0">
                <a:solidFill>
                  <a:srgbClr val="404040"/>
                </a:solidFill>
              </a:rPr>
              <a:t>IPS4000 controller can apply parallel </a:t>
            </a:r>
            <a:r>
              <a:rPr lang="en-CA" sz="2400" dirty="0" err="1" smtClean="0">
                <a:solidFill>
                  <a:srgbClr val="404040"/>
                </a:solidFill>
              </a:rPr>
              <a:t>sensorless</a:t>
            </a:r>
            <a:r>
              <a:rPr lang="en-CA" sz="2400" dirty="0" smtClean="0">
                <a:solidFill>
                  <a:srgbClr val="404040"/>
                </a:solidFill>
              </a:rPr>
              <a:t> pump control, </a:t>
            </a:r>
            <a:r>
              <a:rPr lang="en-CA" sz="2400" b="1" dirty="0" smtClean="0">
                <a:solidFill>
                  <a:srgbClr val="404040"/>
                </a:solidFill>
              </a:rPr>
              <a:t>for more than 4 pumps</a:t>
            </a:r>
            <a:r>
              <a:rPr lang="en-CA" sz="2400" dirty="0">
                <a:solidFill>
                  <a:srgbClr val="404040"/>
                </a:solidFill>
              </a:rPr>
              <a:t> </a:t>
            </a:r>
            <a:r>
              <a:rPr lang="en-CA" sz="2400" dirty="0" smtClean="0">
                <a:solidFill>
                  <a:srgbClr val="404040"/>
                </a:solidFill>
              </a:rPr>
              <a:t>or use up to 12 zone sensors for pump control</a:t>
            </a:r>
            <a:endParaRPr lang="en-GB" sz="2400" kern="0" dirty="0" smtClean="0">
              <a:solidFill>
                <a:srgbClr val="404040"/>
              </a:solidFill>
            </a:endParaRPr>
          </a:p>
          <a:p>
            <a:pPr eaLnBrk="1" hangingPunct="1"/>
            <a:endParaRPr lang="en-GB" sz="2400" kern="0" dirty="0" smtClean="0"/>
          </a:p>
        </p:txBody>
      </p:sp>
      <p:sp>
        <p:nvSpPr>
          <p:cNvPr id="2" name="Oval 1"/>
          <p:cNvSpPr/>
          <p:nvPr/>
        </p:nvSpPr>
        <p:spPr bwMode="auto">
          <a:xfrm>
            <a:off x="2142765" y="1957353"/>
            <a:ext cx="914400" cy="914400"/>
          </a:xfrm>
          <a:prstGeom prst="ellipse">
            <a:avLst/>
          </a:prstGeom>
          <a:solidFill>
            <a:srgbClr val="EE3524"/>
          </a:solidFill>
          <a:ln/>
          <a:extLst/>
        </p:spPr>
        <p:style>
          <a:lnRef idx="0">
            <a:schemeClr val="accent6"/>
          </a:lnRef>
          <a:fillRef idx="3">
            <a:schemeClr val="accent6"/>
          </a:fillRef>
          <a:effectRef idx="3">
            <a:schemeClr val="accent6"/>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20000"/>
              </a:spcBef>
              <a:spcAft>
                <a:spcPct val="0"/>
              </a:spcAft>
              <a:buClrTx/>
              <a:buSzPct val="85000"/>
              <a:buFontTx/>
              <a:buNone/>
              <a:tabLst/>
            </a:pPr>
            <a:r>
              <a:rPr kumimoji="0" lang="en-US" sz="4000" b="0" i="0" u="none" strike="noStrike" cap="none" normalizeH="0" baseline="0" dirty="0" smtClean="0">
                <a:ln>
                  <a:noFill/>
                </a:ln>
                <a:solidFill>
                  <a:schemeClr val="bg1"/>
                </a:solidFill>
                <a:effectLst/>
                <a:latin typeface="Lucida Sans" charset="0"/>
                <a:ea typeface="ＭＳ Ｐゴシック" charset="0"/>
                <a:cs typeface="Arial" charset="0"/>
              </a:rPr>
              <a:t>1</a:t>
            </a:r>
            <a:endParaRPr kumimoji="0" lang="en-US" sz="4000" b="0" i="0" u="none" strike="noStrike" cap="none" normalizeH="0" baseline="0" dirty="0">
              <a:ln>
                <a:noFill/>
              </a:ln>
              <a:solidFill>
                <a:schemeClr val="bg1"/>
              </a:solidFill>
              <a:effectLst/>
              <a:latin typeface="Lucida Sans" charset="0"/>
              <a:ea typeface="ＭＳ Ｐゴシック" charset="0"/>
              <a:cs typeface="Arial" charset="0"/>
            </a:endParaRPr>
          </a:p>
        </p:txBody>
      </p:sp>
      <p:sp>
        <p:nvSpPr>
          <p:cNvPr id="8" name="Oval 7"/>
          <p:cNvSpPr/>
          <p:nvPr/>
        </p:nvSpPr>
        <p:spPr bwMode="auto">
          <a:xfrm>
            <a:off x="2142765" y="3649844"/>
            <a:ext cx="914400" cy="914400"/>
          </a:xfrm>
          <a:prstGeom prst="ellipse">
            <a:avLst/>
          </a:prstGeom>
          <a:solidFill>
            <a:srgbClr val="EE3524"/>
          </a:solidFill>
          <a:ln/>
          <a:extLst/>
        </p:spPr>
        <p:style>
          <a:lnRef idx="0">
            <a:schemeClr val="accent6"/>
          </a:lnRef>
          <a:fillRef idx="3">
            <a:schemeClr val="accent6"/>
          </a:fillRef>
          <a:effectRef idx="3">
            <a:schemeClr val="accent6"/>
          </a:effectRef>
          <a:fontRef idx="minor">
            <a:schemeClr val="lt1"/>
          </a:fontRef>
        </p:style>
        <p:txBody>
          <a:bodyPr vert="horz" wrap="square" lIns="91440" tIns="45720" rIns="91440" bIns="45720" numCol="1" rtlCol="0" anchor="t" anchorCtr="0" compatLnSpc="1">
            <a:prstTxWarp prst="textNoShape">
              <a:avLst/>
            </a:prstTxWarp>
          </a:bodyPr>
          <a:lstStyle/>
          <a:p>
            <a:pPr algn="ctr">
              <a:spcBef>
                <a:spcPct val="20000"/>
              </a:spcBef>
              <a:buSzPct val="85000"/>
            </a:pPr>
            <a:r>
              <a:rPr lang="en-US" sz="4000" dirty="0">
                <a:solidFill>
                  <a:schemeClr val="bg1"/>
                </a:solidFill>
                <a:latin typeface="Lucida Sans" charset="0"/>
                <a:ea typeface="ＭＳ Ｐゴシック" charset="0"/>
                <a:cs typeface="Arial" charset="0"/>
              </a:rPr>
              <a:t>2</a:t>
            </a:r>
          </a:p>
        </p:txBody>
      </p:sp>
      <p:sp>
        <p:nvSpPr>
          <p:cNvPr id="9" name="Oval 8"/>
          <p:cNvSpPr/>
          <p:nvPr/>
        </p:nvSpPr>
        <p:spPr bwMode="auto">
          <a:xfrm>
            <a:off x="2142765" y="5206026"/>
            <a:ext cx="914400" cy="914400"/>
          </a:xfrm>
          <a:prstGeom prst="ellipse">
            <a:avLst/>
          </a:prstGeom>
          <a:solidFill>
            <a:srgbClr val="EE3524"/>
          </a:solidFill>
          <a:ln/>
          <a:extLst/>
        </p:spPr>
        <p:style>
          <a:lnRef idx="0">
            <a:schemeClr val="accent6"/>
          </a:lnRef>
          <a:fillRef idx="3">
            <a:schemeClr val="accent6"/>
          </a:fillRef>
          <a:effectRef idx="3">
            <a:schemeClr val="accent6"/>
          </a:effectRef>
          <a:fontRef idx="minor">
            <a:schemeClr val="lt1"/>
          </a:fontRef>
        </p:style>
        <p:txBody>
          <a:bodyPr vert="horz" wrap="square" lIns="91440" tIns="45720" rIns="91440" bIns="45720" numCol="1" rtlCol="0" anchor="t" anchorCtr="0" compatLnSpc="1">
            <a:prstTxWarp prst="textNoShape">
              <a:avLst/>
            </a:prstTxWarp>
          </a:bodyPr>
          <a:lstStyle/>
          <a:p>
            <a:pPr algn="ctr">
              <a:spcBef>
                <a:spcPct val="20000"/>
              </a:spcBef>
              <a:buSzPct val="85000"/>
            </a:pPr>
            <a:r>
              <a:rPr lang="en-US" sz="4000" dirty="0">
                <a:solidFill>
                  <a:schemeClr val="bg1"/>
                </a:solidFill>
                <a:latin typeface="Lucida Sans" charset="0"/>
                <a:ea typeface="ＭＳ Ｐゴシック" charset="0"/>
                <a:cs typeface="Arial" charset="0"/>
              </a:rPr>
              <a:t>3</a:t>
            </a:r>
          </a:p>
        </p:txBody>
      </p:sp>
    </p:spTree>
    <p:extLst>
      <p:ext uri="{BB962C8B-B14F-4D97-AF65-F5344CB8AC3E}">
        <p14:creationId xmlns:p14="http://schemas.microsoft.com/office/powerpoint/2010/main" val="38367578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24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2" grpId="0" animBg="1"/>
      <p:bldP spid="8" grpId="0" animBg="1"/>
      <p:bldP spid="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title" idx="4294967295"/>
          </p:nvPr>
        </p:nvSpPr>
        <p:spPr>
          <a:xfrm>
            <a:off x="398463" y="849313"/>
            <a:ext cx="8229600" cy="835025"/>
          </a:xfrm>
        </p:spPr>
        <p:txBody>
          <a:bodyPr/>
          <a:lstStyle/>
          <a:p>
            <a:pPr eaLnBrk="1" hangingPunct="1"/>
            <a:r>
              <a:rPr lang="en-US" altLang="en-US" smtClean="0"/>
              <a:t>IPS4000 – Value Proposition</a:t>
            </a:r>
          </a:p>
        </p:txBody>
      </p:sp>
      <p:sp>
        <p:nvSpPr>
          <p:cNvPr id="26627" name="Rectangle 8"/>
          <p:cNvSpPr>
            <a:spLocks noGrp="1" noChangeArrowheads="1"/>
          </p:cNvSpPr>
          <p:nvPr>
            <p:ph type="body" idx="4294967295"/>
          </p:nvPr>
        </p:nvSpPr>
        <p:spPr>
          <a:xfrm>
            <a:off x="398463" y="1608138"/>
            <a:ext cx="8423275" cy="4932362"/>
          </a:xfrm>
        </p:spPr>
        <p:txBody>
          <a:bodyPr/>
          <a:lstStyle/>
          <a:p>
            <a:pPr lvl="1" eaLnBrk="1" hangingPunct="1">
              <a:lnSpc>
                <a:spcPct val="90000"/>
              </a:lnSpc>
              <a:buSzPct val="100000"/>
              <a:defRPr/>
            </a:pPr>
            <a:r>
              <a:rPr lang="en-US" sz="1600" dirty="0" smtClean="0"/>
              <a:t>IPS controllers provide </a:t>
            </a:r>
            <a:r>
              <a:rPr lang="en-US" sz="1600" b="1" dirty="0" smtClean="0">
                <a:solidFill>
                  <a:srgbClr val="D7252D"/>
                </a:solidFill>
              </a:rPr>
              <a:t>great energy savings</a:t>
            </a:r>
            <a:r>
              <a:rPr lang="en-US" sz="1600" dirty="0" smtClean="0"/>
              <a:t>, </a:t>
            </a:r>
            <a:r>
              <a:rPr lang="en-US" sz="1600" b="1" dirty="0" smtClean="0">
                <a:solidFill>
                  <a:srgbClr val="D7252D"/>
                </a:solidFill>
              </a:rPr>
              <a:t>prolong equipment life</a:t>
            </a:r>
            <a:r>
              <a:rPr lang="en-US" sz="1600" dirty="0" smtClean="0"/>
              <a:t>, while still maintaining occupant comfort</a:t>
            </a:r>
          </a:p>
          <a:p>
            <a:pPr lvl="1" eaLnBrk="1" hangingPunct="1">
              <a:lnSpc>
                <a:spcPct val="90000"/>
              </a:lnSpc>
              <a:buSzPct val="100000"/>
              <a:defRPr/>
            </a:pPr>
            <a:endParaRPr lang="en-US" sz="1600" dirty="0" smtClean="0"/>
          </a:p>
          <a:p>
            <a:pPr lvl="1" eaLnBrk="1" hangingPunct="1">
              <a:lnSpc>
                <a:spcPct val="90000"/>
              </a:lnSpc>
              <a:buSzPct val="100000"/>
              <a:defRPr/>
            </a:pPr>
            <a:r>
              <a:rPr lang="en-US" sz="1600" dirty="0" smtClean="0"/>
              <a:t>IPS controllers come with a large number of </a:t>
            </a:r>
            <a:r>
              <a:rPr lang="en-US" sz="1600" b="1" dirty="0" smtClean="0">
                <a:solidFill>
                  <a:srgbClr val="D7252D"/>
                </a:solidFill>
              </a:rPr>
              <a:t>native communications protocols</a:t>
            </a:r>
            <a:r>
              <a:rPr lang="en-US" sz="1600" dirty="0" smtClean="0"/>
              <a:t> that are standard in the HVAC industry (reducing the need of expensive gateways)</a:t>
            </a:r>
          </a:p>
          <a:p>
            <a:pPr lvl="1" eaLnBrk="1" hangingPunct="1">
              <a:lnSpc>
                <a:spcPct val="90000"/>
              </a:lnSpc>
              <a:buSzPct val="100000"/>
              <a:defRPr/>
            </a:pPr>
            <a:endParaRPr lang="en-US" sz="1600" dirty="0" smtClean="0"/>
          </a:p>
          <a:p>
            <a:pPr lvl="1" eaLnBrk="1" hangingPunct="1">
              <a:lnSpc>
                <a:spcPct val="90000"/>
              </a:lnSpc>
              <a:buSzPct val="100000"/>
              <a:defRPr/>
            </a:pPr>
            <a:r>
              <a:rPr lang="en-US" sz="1600" b="1" dirty="0" smtClean="0">
                <a:solidFill>
                  <a:srgbClr val="D7252D"/>
                </a:solidFill>
              </a:rPr>
              <a:t>Risk minimization,</a:t>
            </a:r>
            <a:r>
              <a:rPr lang="en-US" sz="1600" dirty="0" smtClean="0"/>
              <a:t> since pumping controls are from one supplier, especially an HVAC equipment supplier</a:t>
            </a:r>
          </a:p>
          <a:p>
            <a:pPr lvl="1" eaLnBrk="1" hangingPunct="1">
              <a:lnSpc>
                <a:spcPct val="90000"/>
              </a:lnSpc>
              <a:buSzPct val="100000"/>
              <a:defRPr/>
            </a:pPr>
            <a:endParaRPr lang="en-US" sz="1600" dirty="0" smtClean="0"/>
          </a:p>
          <a:p>
            <a:pPr lvl="1" eaLnBrk="1" hangingPunct="1">
              <a:lnSpc>
                <a:spcPct val="90000"/>
              </a:lnSpc>
              <a:buSzPct val="100000"/>
              <a:defRPr/>
            </a:pPr>
            <a:r>
              <a:rPr lang="en-US" sz="1600" dirty="0" smtClean="0"/>
              <a:t>IPS controllers are </a:t>
            </a:r>
            <a:r>
              <a:rPr lang="en-US" sz="1600" b="1" dirty="0" smtClean="0">
                <a:solidFill>
                  <a:srgbClr val="D7252D"/>
                </a:solidFill>
              </a:rPr>
              <a:t>catalogued product</a:t>
            </a:r>
            <a:r>
              <a:rPr lang="en-US" sz="1600" dirty="0" smtClean="0"/>
              <a:t>, (this keeps things simple i.e.: submittals, replacement parts, service)</a:t>
            </a:r>
          </a:p>
          <a:p>
            <a:pPr lvl="1" eaLnBrk="1" hangingPunct="1">
              <a:lnSpc>
                <a:spcPct val="90000"/>
              </a:lnSpc>
              <a:buSzPct val="100000"/>
              <a:defRPr/>
            </a:pPr>
            <a:endParaRPr lang="en-US" sz="1600" dirty="0" smtClean="0"/>
          </a:p>
          <a:p>
            <a:pPr lvl="1" eaLnBrk="1" hangingPunct="1">
              <a:lnSpc>
                <a:spcPct val="90000"/>
              </a:lnSpc>
              <a:buSzPct val="100000"/>
              <a:defRPr/>
            </a:pPr>
            <a:r>
              <a:rPr lang="en-US" sz="1600" b="1" dirty="0" smtClean="0">
                <a:solidFill>
                  <a:srgbClr val="D7252D"/>
                </a:solidFill>
              </a:rPr>
              <a:t>Pre-engineered</a:t>
            </a:r>
            <a:r>
              <a:rPr lang="en-US" sz="1600" dirty="0" smtClean="0"/>
              <a:t> makes this a reliable, proven solution at a economic price level</a:t>
            </a:r>
          </a:p>
          <a:p>
            <a:pPr marL="285750" lvl="1" indent="0" eaLnBrk="1" hangingPunct="1">
              <a:lnSpc>
                <a:spcPct val="90000"/>
              </a:lnSpc>
              <a:buSzPct val="100000"/>
              <a:buFontTx/>
              <a:buNone/>
              <a:defRPr/>
            </a:pPr>
            <a:endParaRPr lang="en-US" sz="1600" dirty="0" smtClean="0">
              <a:solidFill>
                <a:srgbClr val="FF0000"/>
              </a:solidFill>
            </a:endParaRPr>
          </a:p>
          <a:p>
            <a:pPr lvl="1" eaLnBrk="1" hangingPunct="1">
              <a:lnSpc>
                <a:spcPct val="90000"/>
              </a:lnSpc>
              <a:buSzPct val="100000"/>
              <a:defRPr/>
            </a:pPr>
            <a:r>
              <a:rPr lang="en-CA" sz="1600" b="1" dirty="0" smtClean="0">
                <a:solidFill>
                  <a:srgbClr val="FF0000"/>
                </a:solidFill>
              </a:rPr>
              <a:t>Sensorless technology</a:t>
            </a:r>
            <a:r>
              <a:rPr lang="en-CA" sz="1600" dirty="0" smtClean="0">
                <a:solidFill>
                  <a:srgbClr val="FF0000"/>
                </a:solidFill>
              </a:rPr>
              <a:t>  </a:t>
            </a:r>
            <a:r>
              <a:rPr lang="en-CA" sz="1600" dirty="0" smtClean="0"/>
              <a:t>on parallel pumping control can be used to </a:t>
            </a:r>
            <a:r>
              <a:rPr lang="en-CA" sz="1600" b="1" dirty="0">
                <a:solidFill>
                  <a:srgbClr val="D7252D"/>
                </a:solidFill>
              </a:rPr>
              <a:t>reduce capital cost</a:t>
            </a:r>
            <a:r>
              <a:rPr lang="en-CA" sz="1600" dirty="0" smtClean="0"/>
              <a:t> on sensors and installation</a:t>
            </a:r>
          </a:p>
          <a:p>
            <a:pPr lvl="1" eaLnBrk="1" hangingPunct="1">
              <a:lnSpc>
                <a:spcPct val="90000"/>
              </a:lnSpc>
              <a:buSzPct val="100000"/>
              <a:defRPr/>
            </a:pPr>
            <a:endParaRPr lang="en-US" sz="1600" dirty="0" smtClean="0"/>
          </a:p>
          <a:p>
            <a:pPr lvl="1" eaLnBrk="1" hangingPunct="1">
              <a:lnSpc>
                <a:spcPct val="90000"/>
              </a:lnSpc>
              <a:buSzPct val="100000"/>
              <a:buFontTx/>
              <a:buNone/>
              <a:defRPr/>
            </a:pPr>
            <a:endParaRPr lang="en-US" sz="1600" dirty="0" smtClean="0"/>
          </a:p>
        </p:txBody>
      </p:sp>
    </p:spTree>
    <p:extLst>
      <p:ext uri="{BB962C8B-B14F-4D97-AF65-F5344CB8AC3E}">
        <p14:creationId xmlns:p14="http://schemas.microsoft.com/office/powerpoint/2010/main" val="104027728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idx="4294967295"/>
          </p:nvPr>
        </p:nvSpPr>
        <p:spPr>
          <a:xfrm>
            <a:off x="398463" y="923925"/>
            <a:ext cx="8229600" cy="379413"/>
          </a:xfrm>
        </p:spPr>
        <p:txBody>
          <a:bodyPr lIns="0" tIns="0" rIns="0" bIns="0"/>
          <a:lstStyle/>
          <a:p>
            <a:pPr eaLnBrk="1" hangingPunct="1"/>
            <a:r>
              <a:rPr lang="en-GB" altLang="en-US" smtClean="0"/>
              <a:t>Where to use IPS4000 Solutions</a:t>
            </a:r>
            <a:endParaRPr lang="en-US" altLang="en-US" smtClean="0"/>
          </a:p>
        </p:txBody>
      </p:sp>
      <p:sp>
        <p:nvSpPr>
          <p:cNvPr id="27651" name="Rectangle 3"/>
          <p:cNvSpPr>
            <a:spLocks noGrp="1" noChangeArrowheads="1"/>
          </p:cNvSpPr>
          <p:nvPr>
            <p:ph type="body" idx="4294967295"/>
          </p:nvPr>
        </p:nvSpPr>
        <p:spPr>
          <a:xfrm>
            <a:off x="322263" y="1455738"/>
            <a:ext cx="6450012" cy="5084762"/>
          </a:xfrm>
        </p:spPr>
        <p:txBody>
          <a:bodyPr/>
          <a:lstStyle/>
          <a:p>
            <a:pPr marL="495300" indent="-495300" eaLnBrk="1" hangingPunct="1">
              <a:lnSpc>
                <a:spcPct val="80000"/>
              </a:lnSpc>
              <a:buFontTx/>
              <a:buNone/>
            </a:pPr>
            <a:r>
              <a:rPr lang="en-GB" altLang="en-US" sz="1600" b="1" smtClean="0">
                <a:solidFill>
                  <a:schemeClr val="tx1"/>
                </a:solidFill>
              </a:rPr>
              <a:t>IPS solutions can be used:</a:t>
            </a:r>
          </a:p>
          <a:p>
            <a:pPr marL="495300" indent="-495300" eaLnBrk="1" hangingPunct="1">
              <a:lnSpc>
                <a:spcPct val="80000"/>
              </a:lnSpc>
              <a:buFontTx/>
              <a:buNone/>
            </a:pPr>
            <a:endParaRPr lang="en-GB" altLang="en-US" sz="1600" b="1" smtClean="0">
              <a:solidFill>
                <a:schemeClr val="tx1"/>
              </a:solidFill>
            </a:endParaRPr>
          </a:p>
          <a:p>
            <a:pPr marL="495300" indent="-495300" eaLnBrk="1" hangingPunct="1">
              <a:lnSpc>
                <a:spcPct val="80000"/>
              </a:lnSpc>
            </a:pPr>
            <a:r>
              <a:rPr lang="en-GB" altLang="en-US" sz="1600" smtClean="0">
                <a:solidFill>
                  <a:srgbClr val="000000"/>
                </a:solidFill>
              </a:rPr>
              <a:t>To </a:t>
            </a:r>
            <a:r>
              <a:rPr lang="en-GB" altLang="en-US" sz="1600" b="1" smtClean="0">
                <a:solidFill>
                  <a:srgbClr val="D7252D"/>
                </a:solidFill>
              </a:rPr>
              <a:t>optimize </a:t>
            </a:r>
            <a:r>
              <a:rPr lang="en-GB" altLang="en-US" sz="1600" smtClean="0">
                <a:solidFill>
                  <a:srgbClr val="000000"/>
                </a:solidFill>
              </a:rPr>
              <a:t>the control of any traditional pumping system with any variable speed drives.</a:t>
            </a:r>
          </a:p>
          <a:p>
            <a:pPr marL="495300" indent="-495300" eaLnBrk="1" hangingPunct="1">
              <a:lnSpc>
                <a:spcPct val="80000"/>
              </a:lnSpc>
            </a:pPr>
            <a:endParaRPr lang="en-US" altLang="en-US" sz="1600" smtClean="0">
              <a:solidFill>
                <a:srgbClr val="000000"/>
              </a:solidFill>
            </a:endParaRPr>
          </a:p>
          <a:p>
            <a:pPr marL="495300" indent="-495300" eaLnBrk="1" hangingPunct="1">
              <a:lnSpc>
                <a:spcPct val="80000"/>
              </a:lnSpc>
            </a:pPr>
            <a:r>
              <a:rPr lang="en-US" altLang="en-US" sz="1600" smtClean="0">
                <a:solidFill>
                  <a:srgbClr val="000000"/>
                </a:solidFill>
              </a:rPr>
              <a:t>Variable speed pumps save energy, but the level of savings depend on the </a:t>
            </a:r>
            <a:r>
              <a:rPr lang="en-US" altLang="en-US" sz="1600" b="1" smtClean="0">
                <a:solidFill>
                  <a:srgbClr val="D7252D"/>
                </a:solidFill>
              </a:rPr>
              <a:t>control strategy</a:t>
            </a:r>
            <a:r>
              <a:rPr lang="en-US" altLang="en-US" sz="1600" smtClean="0">
                <a:solidFill>
                  <a:srgbClr val="000000"/>
                </a:solidFill>
              </a:rPr>
              <a:t>.</a:t>
            </a:r>
          </a:p>
          <a:p>
            <a:pPr marL="495300" indent="-495300" eaLnBrk="1" hangingPunct="1">
              <a:lnSpc>
                <a:spcPct val="80000"/>
              </a:lnSpc>
            </a:pPr>
            <a:endParaRPr lang="en-US" altLang="en-US" sz="1600" smtClean="0">
              <a:solidFill>
                <a:srgbClr val="000000"/>
              </a:solidFill>
            </a:endParaRPr>
          </a:p>
          <a:p>
            <a:pPr marL="495300" indent="-495300" eaLnBrk="1" hangingPunct="1">
              <a:lnSpc>
                <a:spcPct val="80000"/>
              </a:lnSpc>
            </a:pPr>
            <a:r>
              <a:rPr lang="en-US" altLang="en-US" sz="1600" smtClean="0">
                <a:solidFill>
                  <a:srgbClr val="000000"/>
                </a:solidFill>
              </a:rPr>
              <a:t>Where </a:t>
            </a:r>
            <a:r>
              <a:rPr lang="en-US" altLang="en-US" sz="1600" b="1" smtClean="0">
                <a:solidFill>
                  <a:srgbClr val="D7252D"/>
                </a:solidFill>
              </a:rPr>
              <a:t>multi-zone control</a:t>
            </a:r>
            <a:r>
              <a:rPr lang="en-US" altLang="en-US" sz="1600" smtClean="0">
                <a:solidFill>
                  <a:srgbClr val="000000"/>
                </a:solidFill>
              </a:rPr>
              <a:t> is required even greater energy savings and closer comfort can be achieved. </a:t>
            </a:r>
          </a:p>
          <a:p>
            <a:pPr marL="495300" indent="-495300" eaLnBrk="1" hangingPunct="1">
              <a:lnSpc>
                <a:spcPct val="80000"/>
              </a:lnSpc>
            </a:pPr>
            <a:endParaRPr lang="en-US" altLang="en-US" sz="1600" b="1" smtClean="0">
              <a:solidFill>
                <a:srgbClr val="D7252D"/>
              </a:solidFill>
            </a:endParaRPr>
          </a:p>
          <a:p>
            <a:pPr marL="495300" indent="-495300" eaLnBrk="1" hangingPunct="1">
              <a:lnSpc>
                <a:spcPct val="80000"/>
              </a:lnSpc>
            </a:pPr>
            <a:r>
              <a:rPr lang="en-US" altLang="en-US" sz="1600" b="1" smtClean="0">
                <a:solidFill>
                  <a:srgbClr val="D7252D"/>
                </a:solidFill>
              </a:rPr>
              <a:t>Sensor less technology</a:t>
            </a:r>
            <a:r>
              <a:rPr lang="en-US" altLang="en-US" sz="1600" smtClean="0">
                <a:solidFill>
                  <a:srgbClr val="000000"/>
                </a:solidFill>
              </a:rPr>
              <a:t> with DE pump </a:t>
            </a:r>
            <a:r>
              <a:rPr lang="en-US" altLang="en-US" sz="1600" b="1" smtClean="0">
                <a:solidFill>
                  <a:srgbClr val="D7252D"/>
                </a:solidFill>
              </a:rPr>
              <a:t>on parallel pumping control</a:t>
            </a:r>
            <a:r>
              <a:rPr lang="en-US" altLang="en-US" sz="1600" smtClean="0">
                <a:solidFill>
                  <a:srgbClr val="000000"/>
                </a:solidFill>
              </a:rPr>
              <a:t> can be used to reduce capital cost and optimized control.</a:t>
            </a:r>
          </a:p>
          <a:p>
            <a:pPr marL="495300" indent="-495300" eaLnBrk="1" hangingPunct="1">
              <a:lnSpc>
                <a:spcPct val="80000"/>
              </a:lnSpc>
            </a:pPr>
            <a:endParaRPr lang="en-GB" altLang="en-US" sz="1600" smtClean="0">
              <a:solidFill>
                <a:srgbClr val="000000"/>
              </a:solidFill>
            </a:endParaRPr>
          </a:p>
          <a:p>
            <a:pPr marL="495300" indent="-495300" eaLnBrk="1" hangingPunct="1">
              <a:lnSpc>
                <a:spcPct val="80000"/>
              </a:lnSpc>
            </a:pPr>
            <a:r>
              <a:rPr lang="en-GB" altLang="en-US" sz="1600" smtClean="0">
                <a:solidFill>
                  <a:srgbClr val="000000"/>
                </a:solidFill>
              </a:rPr>
              <a:t>To optimize the control of </a:t>
            </a:r>
            <a:r>
              <a:rPr lang="en-GB" altLang="en-US" sz="1600" b="1" smtClean="0">
                <a:solidFill>
                  <a:srgbClr val="D7252D"/>
                </a:solidFill>
              </a:rPr>
              <a:t>Armstrong Design Envelope</a:t>
            </a:r>
            <a:r>
              <a:rPr lang="en-GB" altLang="en-US" sz="1600" smtClean="0">
                <a:solidFill>
                  <a:srgbClr val="000000"/>
                </a:solidFill>
              </a:rPr>
              <a:t> pumps, saving site space and maximizing energy savings</a:t>
            </a:r>
          </a:p>
          <a:p>
            <a:pPr marL="835025" lvl="1" indent="-454025" eaLnBrk="1" hangingPunct="1">
              <a:lnSpc>
                <a:spcPct val="80000"/>
              </a:lnSpc>
            </a:pPr>
            <a:endParaRPr lang="en-US" altLang="en-US" smtClean="0"/>
          </a:p>
        </p:txBody>
      </p:sp>
      <p:pic>
        <p:nvPicPr>
          <p:cNvPr id="27652" name="Picture 5" descr="IPS4000_Front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72275" y="1303338"/>
            <a:ext cx="2095500" cy="215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08411401"/>
      </p:ext>
    </p:extLst>
  </p:cSld>
  <p:clrMapOvr>
    <a:masterClrMapping/>
  </p:clrMapOvr>
  <p:transition advClick="0"/>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idx="4294967295"/>
          </p:nvPr>
        </p:nvSpPr>
        <p:spPr/>
        <p:txBody>
          <a:bodyPr/>
          <a:lstStyle/>
          <a:p>
            <a:pPr eaLnBrk="1" hangingPunct="1"/>
            <a:r>
              <a:rPr lang="en-US" altLang="en-US" smtClean="0"/>
              <a:t>AOL Documents</a:t>
            </a:r>
          </a:p>
        </p:txBody>
      </p:sp>
      <p:sp>
        <p:nvSpPr>
          <p:cNvPr id="2" name="Rectangle 1"/>
          <p:cNvSpPr/>
          <p:nvPr/>
        </p:nvSpPr>
        <p:spPr>
          <a:xfrm>
            <a:off x="246063" y="1828800"/>
            <a:ext cx="4572000" cy="338138"/>
          </a:xfrm>
          <a:prstGeom prst="rect">
            <a:avLst/>
          </a:prstGeom>
        </p:spPr>
        <p:txBody>
          <a:bodyPr>
            <a:spAutoFit/>
          </a:bodyPr>
          <a:lstStyle/>
          <a:p>
            <a:pPr marL="495300" indent="-495300" eaLnBrk="0" hangingPunct="0">
              <a:spcBef>
                <a:spcPct val="20000"/>
              </a:spcBef>
              <a:buSzPct val="85000"/>
              <a:defRPr/>
            </a:pPr>
            <a:r>
              <a:rPr lang="en-US" sz="1600" b="1" kern="0" dirty="0">
                <a:solidFill>
                  <a:srgbClr val="1C1C1C"/>
                </a:solidFill>
                <a:latin typeface="Lucida Sans"/>
              </a:rPr>
              <a:t>Submittal reports</a:t>
            </a:r>
          </a:p>
        </p:txBody>
      </p:sp>
      <p:pic>
        <p:nvPicPr>
          <p:cNvPr id="5427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33825" y="1149350"/>
            <a:ext cx="4778375" cy="5410200"/>
          </a:xfrm>
          <a:prstGeom prst="rect">
            <a:avLst/>
          </a:prstGeom>
          <a:noFill/>
          <a:ln w="3175">
            <a:solidFill>
              <a:schemeClr val="tx1"/>
            </a:solidFill>
            <a:miter lim="800000"/>
            <a:headEnd/>
            <a:tailEnd/>
          </a:ln>
          <a:effectLst/>
          <a:extLst>
            <a:ext uri="{909E8E84-426E-40DD-AFC4-6F175D3DCCD1}">
              <a14:hiddenFill xmlns:a14="http://schemas.microsoft.com/office/drawing/2010/main">
                <a:solidFill>
                  <a:schemeClr val="bg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a:xfrm>
            <a:off x="246063" y="4451350"/>
            <a:ext cx="4572000" cy="928688"/>
          </a:xfrm>
          <a:prstGeom prst="rect">
            <a:avLst/>
          </a:prstGeom>
        </p:spPr>
        <p:txBody>
          <a:bodyPr>
            <a:spAutoFit/>
          </a:bodyPr>
          <a:lstStyle/>
          <a:p>
            <a:pPr marL="495300" indent="-495300" eaLnBrk="0" hangingPunct="0">
              <a:spcBef>
                <a:spcPct val="20000"/>
              </a:spcBef>
              <a:buSzPct val="85000"/>
              <a:defRPr/>
            </a:pPr>
            <a:endParaRPr lang="en-US" sz="1600" b="1" kern="0" dirty="0">
              <a:solidFill>
                <a:srgbClr val="1C1C1C"/>
              </a:solidFill>
              <a:latin typeface="Lucida Sans"/>
            </a:endParaRPr>
          </a:p>
          <a:p>
            <a:pPr marL="495300" indent="-495300" eaLnBrk="0" hangingPunct="0">
              <a:spcBef>
                <a:spcPct val="20000"/>
              </a:spcBef>
              <a:buSzPct val="85000"/>
              <a:defRPr/>
            </a:pPr>
            <a:endParaRPr lang="en-US" sz="1600" b="1" kern="0" dirty="0">
              <a:solidFill>
                <a:srgbClr val="1C1C1C"/>
              </a:solidFill>
              <a:latin typeface="Lucida Sans"/>
            </a:endParaRPr>
          </a:p>
          <a:p>
            <a:pPr marL="495300" indent="-495300" eaLnBrk="0" hangingPunct="0">
              <a:spcBef>
                <a:spcPct val="20000"/>
              </a:spcBef>
              <a:buSzPct val="85000"/>
              <a:defRPr/>
            </a:pPr>
            <a:r>
              <a:rPr lang="en-US" sz="1600" b="1" kern="0" dirty="0">
                <a:solidFill>
                  <a:srgbClr val="1C1C1C"/>
                </a:solidFill>
                <a:latin typeface="Lucida Sans"/>
              </a:rPr>
              <a:t>BAAN order entry reports</a:t>
            </a:r>
          </a:p>
        </p:txBody>
      </p:sp>
      <p:sp>
        <p:nvSpPr>
          <p:cNvPr id="4" name="Rectangle 3"/>
          <p:cNvSpPr/>
          <p:nvPr/>
        </p:nvSpPr>
        <p:spPr>
          <a:xfrm>
            <a:off x="246063" y="2397125"/>
            <a:ext cx="4572000" cy="635000"/>
          </a:xfrm>
          <a:prstGeom prst="rect">
            <a:avLst/>
          </a:prstGeom>
        </p:spPr>
        <p:txBody>
          <a:bodyPr>
            <a:spAutoFit/>
          </a:bodyPr>
          <a:lstStyle/>
          <a:p>
            <a:pPr marL="495300" indent="-495300" eaLnBrk="0" hangingPunct="0">
              <a:spcBef>
                <a:spcPct val="20000"/>
              </a:spcBef>
              <a:buSzPct val="85000"/>
              <a:defRPr/>
            </a:pPr>
            <a:endParaRPr lang="en-US" sz="1600" b="1" kern="0" dirty="0">
              <a:solidFill>
                <a:srgbClr val="1C1C1C"/>
              </a:solidFill>
              <a:latin typeface="Lucida Sans"/>
            </a:endParaRPr>
          </a:p>
          <a:p>
            <a:pPr marL="495300" indent="-495300" eaLnBrk="0" hangingPunct="0">
              <a:spcBef>
                <a:spcPct val="20000"/>
              </a:spcBef>
              <a:buSzPct val="85000"/>
              <a:defRPr/>
            </a:pPr>
            <a:r>
              <a:rPr lang="en-US" sz="1600" b="1" kern="0" dirty="0">
                <a:solidFill>
                  <a:srgbClr val="1C1C1C"/>
                </a:solidFill>
                <a:latin typeface="Lucida Sans"/>
              </a:rPr>
              <a:t>Wiring Diagram</a:t>
            </a:r>
          </a:p>
        </p:txBody>
      </p:sp>
      <p:sp>
        <p:nvSpPr>
          <p:cNvPr id="5" name="Rectangle 4"/>
          <p:cNvSpPr/>
          <p:nvPr/>
        </p:nvSpPr>
        <p:spPr>
          <a:xfrm>
            <a:off x="246063" y="3398838"/>
            <a:ext cx="2724150" cy="338137"/>
          </a:xfrm>
          <a:prstGeom prst="rect">
            <a:avLst/>
          </a:prstGeom>
        </p:spPr>
        <p:txBody>
          <a:bodyPr wrap="none">
            <a:spAutoFit/>
          </a:bodyPr>
          <a:lstStyle/>
          <a:p>
            <a:pPr marL="495300" indent="-495300" eaLnBrk="0" hangingPunct="0">
              <a:spcBef>
                <a:spcPct val="20000"/>
              </a:spcBef>
              <a:buSzPct val="85000"/>
              <a:defRPr/>
            </a:pPr>
            <a:r>
              <a:rPr lang="en-US" sz="1600" b="1" kern="0" dirty="0">
                <a:solidFill>
                  <a:srgbClr val="1C1C1C"/>
                </a:solidFill>
                <a:latin typeface="Lucida Sans"/>
              </a:rPr>
              <a:t>Terminal Block Diagram</a:t>
            </a:r>
          </a:p>
        </p:txBody>
      </p:sp>
      <p:sp>
        <p:nvSpPr>
          <p:cNvPr id="6" name="Rectangle 5"/>
          <p:cNvSpPr/>
          <p:nvPr/>
        </p:nvSpPr>
        <p:spPr>
          <a:xfrm>
            <a:off x="246063" y="3867150"/>
            <a:ext cx="4572000" cy="633413"/>
          </a:xfrm>
          <a:prstGeom prst="rect">
            <a:avLst/>
          </a:prstGeom>
        </p:spPr>
        <p:txBody>
          <a:bodyPr>
            <a:spAutoFit/>
          </a:bodyPr>
          <a:lstStyle/>
          <a:p>
            <a:pPr marL="495300" indent="-495300" eaLnBrk="0" hangingPunct="0">
              <a:spcBef>
                <a:spcPct val="20000"/>
              </a:spcBef>
              <a:buSzPct val="85000"/>
              <a:defRPr/>
            </a:pPr>
            <a:endParaRPr lang="en-US" sz="1600" b="1" kern="0" dirty="0">
              <a:solidFill>
                <a:srgbClr val="1C1C1C"/>
              </a:solidFill>
              <a:latin typeface="Lucida Sans"/>
            </a:endParaRPr>
          </a:p>
          <a:p>
            <a:pPr marL="495300" indent="-495300" eaLnBrk="0" hangingPunct="0">
              <a:spcBef>
                <a:spcPct val="20000"/>
              </a:spcBef>
              <a:buSzPct val="85000"/>
              <a:defRPr/>
            </a:pPr>
            <a:r>
              <a:rPr lang="en-US" sz="1600" b="1" kern="0" dirty="0">
                <a:solidFill>
                  <a:srgbClr val="1C1C1C"/>
                </a:solidFill>
                <a:latin typeface="Lucida Sans"/>
              </a:rPr>
              <a:t>Specification report</a:t>
            </a:r>
          </a:p>
        </p:txBody>
      </p:sp>
      <p:pic>
        <p:nvPicPr>
          <p:cNvPr id="54277"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38588" y="1135063"/>
            <a:ext cx="4643437" cy="5464175"/>
          </a:xfrm>
          <a:prstGeom prst="rect">
            <a:avLst/>
          </a:prstGeom>
          <a:noFill/>
          <a:ln w="3175">
            <a:solidFill>
              <a:schemeClr val="tx1"/>
            </a:solidFill>
            <a:miter lim="800000"/>
            <a:headEnd/>
            <a:tailEnd/>
          </a:ln>
          <a:effectLst/>
          <a:extLst>
            <a:ext uri="{909E8E84-426E-40DD-AFC4-6F175D3DCCD1}">
              <a14:hiddenFill xmlns:a14="http://schemas.microsoft.com/office/drawing/2010/main">
                <a:solidFill>
                  <a:schemeClr val="bg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4279"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33825" y="1098550"/>
            <a:ext cx="5324475" cy="5622925"/>
          </a:xfrm>
          <a:prstGeom prst="rect">
            <a:avLst/>
          </a:prstGeom>
          <a:noFill/>
          <a:ln w="3175">
            <a:solidFill>
              <a:schemeClr val="tx1"/>
            </a:solidFill>
            <a:miter lim="800000"/>
            <a:headEnd/>
            <a:tailEnd/>
          </a:ln>
          <a:effectLst/>
          <a:extLst>
            <a:ext uri="{909E8E84-426E-40DD-AFC4-6F175D3DCCD1}">
              <a14:hiddenFill xmlns:a14="http://schemas.microsoft.com/office/drawing/2010/main">
                <a:solidFill>
                  <a:schemeClr val="bg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4278"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46525" y="1135063"/>
            <a:ext cx="4870450" cy="5622925"/>
          </a:xfrm>
          <a:prstGeom prst="rect">
            <a:avLst/>
          </a:prstGeom>
          <a:noFill/>
          <a:ln w="3175">
            <a:solidFill>
              <a:schemeClr val="tx1"/>
            </a:solidFill>
            <a:miter lim="800000"/>
            <a:headEnd/>
            <a:tailEnd/>
          </a:ln>
          <a:effectLst/>
          <a:extLst>
            <a:ext uri="{909E8E84-426E-40DD-AFC4-6F175D3DCCD1}">
              <a14:hiddenFill xmlns:a14="http://schemas.microsoft.com/office/drawing/2010/main">
                <a:solidFill>
                  <a:schemeClr val="bg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4275"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968750" y="1149350"/>
            <a:ext cx="5111750" cy="5521325"/>
          </a:xfrm>
          <a:prstGeom prst="rect">
            <a:avLst/>
          </a:prstGeom>
          <a:noFill/>
          <a:ln w="3175">
            <a:solidFill>
              <a:schemeClr val="tx1"/>
            </a:solidFill>
            <a:miter lim="800000"/>
            <a:headEnd/>
            <a:tailEnd/>
          </a:ln>
          <a:effectLst/>
          <a:extLst>
            <a:ext uri="{909E8E84-426E-40DD-AFC4-6F175D3DCCD1}">
              <a14:hiddenFill xmlns:a14="http://schemas.microsoft.com/office/drawing/2010/main">
                <a:solidFill>
                  <a:schemeClr val="bg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697344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4276"/>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4277"/>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4278"/>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54275"/>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5427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idx="4294967295"/>
          </p:nvPr>
        </p:nvSpPr>
        <p:spPr/>
        <p:txBody>
          <a:bodyPr/>
          <a:lstStyle/>
          <a:p>
            <a:pPr eaLnBrk="1" hangingPunct="1"/>
            <a:r>
              <a:rPr lang="en-US" altLang="en-US" dirty="0" smtClean="0"/>
              <a:t>IPS 4000 Supporting Documents</a:t>
            </a:r>
          </a:p>
        </p:txBody>
      </p:sp>
      <p:pic>
        <p:nvPicPr>
          <p:cNvPr id="4710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19600" y="1646238"/>
            <a:ext cx="1724025" cy="2146300"/>
          </a:xfrm>
          <a:prstGeom prst="rect">
            <a:avLst/>
          </a:prstGeom>
          <a:noFill/>
          <a:ln w="3175">
            <a:solidFill>
              <a:schemeClr val="tx1"/>
            </a:solidFill>
            <a:miter lim="800000"/>
            <a:headEnd/>
            <a:tailEnd/>
          </a:ln>
          <a:effectLst/>
          <a:extLst>
            <a:ext uri="{909E8E84-426E-40DD-AFC4-6F175D3DCCD1}">
              <a14:hiddenFill xmlns:a14="http://schemas.microsoft.com/office/drawing/2010/main">
                <a:solidFill>
                  <a:schemeClr val="bg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107"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389438" y="4019550"/>
            <a:ext cx="1754187" cy="2020888"/>
          </a:xfrm>
          <a:prstGeom prst="rect">
            <a:avLst/>
          </a:prstGeom>
          <a:noFill/>
          <a:ln w="3175">
            <a:solidFill>
              <a:schemeClr val="tx1"/>
            </a:solidFill>
            <a:miter lim="800000"/>
            <a:headEnd/>
            <a:tailEnd/>
          </a:ln>
          <a:effectLst/>
          <a:extLst>
            <a:ext uri="{909E8E84-426E-40DD-AFC4-6F175D3DCCD1}">
              <a14:hiddenFill xmlns:a14="http://schemas.microsoft.com/office/drawing/2010/main">
                <a:solidFill>
                  <a:schemeClr val="bg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108"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772275" y="1646238"/>
            <a:ext cx="1808163" cy="2146300"/>
          </a:xfrm>
          <a:prstGeom prst="rect">
            <a:avLst/>
          </a:prstGeom>
          <a:noFill/>
          <a:ln w="3175">
            <a:solidFill>
              <a:schemeClr val="tx1"/>
            </a:solidFill>
            <a:miter lim="800000"/>
            <a:headEnd/>
            <a:tailEnd/>
          </a:ln>
          <a:effectLst/>
          <a:extLst>
            <a:ext uri="{909E8E84-426E-40DD-AFC4-6F175D3DCCD1}">
              <a14:hiddenFill xmlns:a14="http://schemas.microsoft.com/office/drawing/2010/main">
                <a:solidFill>
                  <a:schemeClr val="bg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26"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50825" y="1612900"/>
            <a:ext cx="2252663" cy="2212975"/>
          </a:xfrm>
          <a:prstGeom prst="rect">
            <a:avLst/>
          </a:prstGeom>
          <a:noFill/>
          <a:ln w="3175">
            <a:solidFill>
              <a:schemeClr val="tx1"/>
            </a:solidFill>
            <a:miter lim="800000"/>
            <a:headEnd/>
            <a:tailEnd/>
          </a:ln>
          <a:effectLst/>
          <a:extLst>
            <a:ext uri="{909E8E84-426E-40DD-AFC4-6F175D3DCCD1}">
              <a14:hiddenFill xmlns:a14="http://schemas.microsoft.com/office/drawing/2010/main">
                <a:solidFill>
                  <a:schemeClr val="bg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111"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772275" y="4024313"/>
            <a:ext cx="1808163" cy="2011362"/>
          </a:xfrm>
          <a:prstGeom prst="rect">
            <a:avLst/>
          </a:prstGeom>
          <a:noFill/>
          <a:ln w="3175">
            <a:solidFill>
              <a:schemeClr val="tx1"/>
            </a:solidFill>
            <a:miter lim="800000"/>
            <a:headEnd/>
            <a:tailEnd/>
          </a:ln>
          <a:effectLst/>
          <a:extLst>
            <a:ext uri="{909E8E84-426E-40DD-AFC4-6F175D3DCCD1}">
              <a14:hiddenFill xmlns:a14="http://schemas.microsoft.com/office/drawing/2010/main">
                <a:solidFill>
                  <a:schemeClr val="bg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276225" y="4125913"/>
            <a:ext cx="4171950" cy="339725"/>
          </a:xfrm>
          <a:prstGeom prst="rect">
            <a:avLst/>
          </a:prstGeom>
        </p:spPr>
        <p:txBody>
          <a:bodyPr>
            <a:spAutoFit/>
          </a:bodyPr>
          <a:lstStyle/>
          <a:p>
            <a:pPr marL="495300" indent="-495300" eaLnBrk="0" hangingPunct="0">
              <a:spcBef>
                <a:spcPct val="20000"/>
              </a:spcBef>
              <a:buSzPct val="85000"/>
              <a:defRPr/>
            </a:pPr>
            <a:r>
              <a:rPr lang="en-US" sz="1600" b="1" kern="0" dirty="0">
                <a:solidFill>
                  <a:srgbClr val="1C1C1C"/>
                </a:solidFill>
                <a:latin typeface="Lucida Sans"/>
              </a:rPr>
              <a:t>Product Brochure</a:t>
            </a:r>
          </a:p>
        </p:txBody>
      </p:sp>
      <p:sp>
        <p:nvSpPr>
          <p:cNvPr id="13" name="Rectangle 12"/>
          <p:cNvSpPr/>
          <p:nvPr/>
        </p:nvSpPr>
        <p:spPr>
          <a:xfrm>
            <a:off x="244475" y="4733925"/>
            <a:ext cx="4173538" cy="338138"/>
          </a:xfrm>
          <a:prstGeom prst="rect">
            <a:avLst/>
          </a:prstGeom>
        </p:spPr>
        <p:txBody>
          <a:bodyPr>
            <a:spAutoFit/>
          </a:bodyPr>
          <a:lstStyle/>
          <a:p>
            <a:pPr marL="495300" indent="-495300" eaLnBrk="0" hangingPunct="0">
              <a:spcBef>
                <a:spcPct val="20000"/>
              </a:spcBef>
              <a:buSzPct val="85000"/>
              <a:defRPr/>
            </a:pPr>
            <a:r>
              <a:rPr lang="en-US" sz="1600" b="1" kern="0" dirty="0">
                <a:solidFill>
                  <a:srgbClr val="1C1C1C"/>
                </a:solidFill>
                <a:latin typeface="Lucida Sans"/>
              </a:rPr>
              <a:t>Detailed Specification</a:t>
            </a:r>
          </a:p>
        </p:txBody>
      </p:sp>
      <p:sp>
        <p:nvSpPr>
          <p:cNvPr id="3" name="Rectangle 2"/>
          <p:cNvSpPr/>
          <p:nvPr/>
        </p:nvSpPr>
        <p:spPr>
          <a:xfrm>
            <a:off x="187325" y="5049838"/>
            <a:ext cx="4572000" cy="633412"/>
          </a:xfrm>
          <a:prstGeom prst="rect">
            <a:avLst/>
          </a:prstGeom>
        </p:spPr>
        <p:txBody>
          <a:bodyPr>
            <a:spAutoFit/>
          </a:bodyPr>
          <a:lstStyle/>
          <a:p>
            <a:pPr marL="495300" indent="-495300" eaLnBrk="0" hangingPunct="0">
              <a:spcBef>
                <a:spcPct val="20000"/>
              </a:spcBef>
              <a:buSzPct val="85000"/>
              <a:defRPr/>
            </a:pPr>
            <a:endParaRPr lang="en-US" sz="1600" b="1" kern="0" dirty="0">
              <a:solidFill>
                <a:srgbClr val="1C1C1C"/>
              </a:solidFill>
              <a:latin typeface="Lucida Sans"/>
            </a:endParaRPr>
          </a:p>
          <a:p>
            <a:pPr marL="495300" indent="-495300" eaLnBrk="0" hangingPunct="0">
              <a:spcBef>
                <a:spcPct val="20000"/>
              </a:spcBef>
              <a:buSzPct val="85000"/>
              <a:defRPr/>
            </a:pPr>
            <a:r>
              <a:rPr lang="en-US" sz="1600" b="1" kern="0" dirty="0">
                <a:solidFill>
                  <a:srgbClr val="1C1C1C"/>
                </a:solidFill>
                <a:latin typeface="Lucida Sans"/>
              </a:rPr>
              <a:t>Installation and Operating Guide</a:t>
            </a:r>
          </a:p>
        </p:txBody>
      </p:sp>
      <p:sp>
        <p:nvSpPr>
          <p:cNvPr id="5" name="Rectangle 4"/>
          <p:cNvSpPr/>
          <p:nvPr/>
        </p:nvSpPr>
        <p:spPr>
          <a:xfrm>
            <a:off x="187325" y="5680075"/>
            <a:ext cx="4572000" cy="633413"/>
          </a:xfrm>
          <a:prstGeom prst="rect">
            <a:avLst/>
          </a:prstGeom>
        </p:spPr>
        <p:txBody>
          <a:bodyPr>
            <a:spAutoFit/>
          </a:bodyPr>
          <a:lstStyle/>
          <a:p>
            <a:pPr marL="495300" indent="-495300" eaLnBrk="0" hangingPunct="0">
              <a:spcBef>
                <a:spcPct val="20000"/>
              </a:spcBef>
              <a:buSzPct val="85000"/>
              <a:defRPr/>
            </a:pPr>
            <a:endParaRPr lang="en-US" sz="1600" b="1" kern="0" dirty="0">
              <a:solidFill>
                <a:srgbClr val="1C1C1C"/>
              </a:solidFill>
              <a:latin typeface="Lucida Sans"/>
            </a:endParaRPr>
          </a:p>
          <a:p>
            <a:pPr marL="495300" indent="-495300" eaLnBrk="0" hangingPunct="0">
              <a:spcBef>
                <a:spcPct val="20000"/>
              </a:spcBef>
              <a:buSzPct val="85000"/>
              <a:defRPr/>
            </a:pPr>
            <a:r>
              <a:rPr lang="en-US" sz="1600" b="1" kern="0" dirty="0">
                <a:solidFill>
                  <a:srgbClr val="1C1C1C"/>
                </a:solidFill>
                <a:latin typeface="Lucida Sans"/>
              </a:rPr>
              <a:t>Sequence of Operation</a:t>
            </a:r>
          </a:p>
        </p:txBody>
      </p:sp>
    </p:spTree>
    <p:extLst>
      <p:ext uri="{BB962C8B-B14F-4D97-AF65-F5344CB8AC3E}">
        <p14:creationId xmlns:p14="http://schemas.microsoft.com/office/powerpoint/2010/main" val="140141131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7106"/>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7108"/>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7107"/>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471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p:bldP spid="3" grpId="0"/>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bwMode="auto">
          <a:xfrm>
            <a:off x="322263" y="696913"/>
            <a:ext cx="8196262" cy="835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sz="2400" b="1">
                <a:solidFill>
                  <a:srgbClr val="EE1A0D"/>
                </a:solidFill>
                <a:latin typeface="+mj-lt"/>
                <a:ea typeface="MS PGothic" pitchFamily="34" charset="-128"/>
                <a:cs typeface="+mj-cs"/>
              </a:defRPr>
            </a:lvl1pPr>
            <a:lvl2pPr algn="l" rtl="0" eaLnBrk="0" fontAlgn="base" hangingPunct="0">
              <a:spcBef>
                <a:spcPct val="0"/>
              </a:spcBef>
              <a:spcAft>
                <a:spcPct val="0"/>
              </a:spcAft>
              <a:defRPr sz="2400" b="1">
                <a:solidFill>
                  <a:srgbClr val="EE1A0D"/>
                </a:solidFill>
                <a:latin typeface="Lucida Sans" charset="0"/>
                <a:ea typeface="MS PGothic" pitchFamily="34" charset="-128"/>
                <a:cs typeface="Arial" charset="0"/>
              </a:defRPr>
            </a:lvl2pPr>
            <a:lvl3pPr algn="l" rtl="0" eaLnBrk="0" fontAlgn="base" hangingPunct="0">
              <a:spcBef>
                <a:spcPct val="0"/>
              </a:spcBef>
              <a:spcAft>
                <a:spcPct val="0"/>
              </a:spcAft>
              <a:defRPr sz="2400" b="1">
                <a:solidFill>
                  <a:srgbClr val="EE1A0D"/>
                </a:solidFill>
                <a:latin typeface="Lucida Sans" charset="0"/>
                <a:ea typeface="MS PGothic" pitchFamily="34" charset="-128"/>
                <a:cs typeface="Arial" charset="0"/>
              </a:defRPr>
            </a:lvl3pPr>
            <a:lvl4pPr algn="l" rtl="0" eaLnBrk="0" fontAlgn="base" hangingPunct="0">
              <a:spcBef>
                <a:spcPct val="0"/>
              </a:spcBef>
              <a:spcAft>
                <a:spcPct val="0"/>
              </a:spcAft>
              <a:defRPr sz="2400" b="1">
                <a:solidFill>
                  <a:srgbClr val="EE1A0D"/>
                </a:solidFill>
                <a:latin typeface="Lucida Sans" charset="0"/>
                <a:ea typeface="MS PGothic" pitchFamily="34" charset="-128"/>
                <a:cs typeface="Arial" charset="0"/>
              </a:defRPr>
            </a:lvl4pPr>
            <a:lvl5pPr algn="l" rtl="0" eaLnBrk="0" fontAlgn="base" hangingPunct="0">
              <a:spcBef>
                <a:spcPct val="0"/>
              </a:spcBef>
              <a:spcAft>
                <a:spcPct val="0"/>
              </a:spcAft>
              <a:defRPr sz="2400" b="1">
                <a:solidFill>
                  <a:srgbClr val="EE1A0D"/>
                </a:solidFill>
                <a:latin typeface="Lucida Sans" charset="0"/>
                <a:ea typeface="MS PGothic" pitchFamily="34" charset="-128"/>
                <a:cs typeface="Arial" charset="0"/>
              </a:defRPr>
            </a:lvl5pPr>
            <a:lvl6pPr marL="457200" algn="l" rtl="0" fontAlgn="base">
              <a:spcBef>
                <a:spcPct val="0"/>
              </a:spcBef>
              <a:spcAft>
                <a:spcPct val="0"/>
              </a:spcAft>
              <a:defRPr sz="2400" b="1">
                <a:solidFill>
                  <a:srgbClr val="EE1A0D"/>
                </a:solidFill>
                <a:latin typeface="Lucida Sans" charset="0"/>
                <a:ea typeface="ＭＳ Ｐゴシック" charset="0"/>
                <a:cs typeface="Arial" charset="0"/>
              </a:defRPr>
            </a:lvl6pPr>
            <a:lvl7pPr marL="914400" algn="l" rtl="0" fontAlgn="base">
              <a:spcBef>
                <a:spcPct val="0"/>
              </a:spcBef>
              <a:spcAft>
                <a:spcPct val="0"/>
              </a:spcAft>
              <a:defRPr sz="2400" b="1">
                <a:solidFill>
                  <a:srgbClr val="EE1A0D"/>
                </a:solidFill>
                <a:latin typeface="Lucida Sans" charset="0"/>
                <a:ea typeface="ＭＳ Ｐゴシック" charset="0"/>
                <a:cs typeface="Arial" charset="0"/>
              </a:defRPr>
            </a:lvl7pPr>
            <a:lvl8pPr marL="1371600" algn="l" rtl="0" fontAlgn="base">
              <a:spcBef>
                <a:spcPct val="0"/>
              </a:spcBef>
              <a:spcAft>
                <a:spcPct val="0"/>
              </a:spcAft>
              <a:defRPr sz="2400" b="1">
                <a:solidFill>
                  <a:srgbClr val="EE1A0D"/>
                </a:solidFill>
                <a:latin typeface="Lucida Sans" charset="0"/>
                <a:ea typeface="ＭＳ Ｐゴシック" charset="0"/>
                <a:cs typeface="Arial" charset="0"/>
              </a:defRPr>
            </a:lvl8pPr>
            <a:lvl9pPr marL="1828800" algn="l" rtl="0" fontAlgn="base">
              <a:spcBef>
                <a:spcPct val="0"/>
              </a:spcBef>
              <a:spcAft>
                <a:spcPct val="0"/>
              </a:spcAft>
              <a:defRPr sz="2400" b="1">
                <a:solidFill>
                  <a:srgbClr val="EE1A0D"/>
                </a:solidFill>
                <a:latin typeface="Lucida Sans" charset="0"/>
                <a:ea typeface="ＭＳ Ｐゴシック" charset="0"/>
                <a:cs typeface="Arial" charset="0"/>
              </a:defRPr>
            </a:lvl9pPr>
          </a:lstStyle>
          <a:p>
            <a:pPr eaLnBrk="1" hangingPunct="1"/>
            <a:r>
              <a:rPr lang="en-US" altLang="en-US" kern="0" dirty="0" smtClean="0"/>
              <a:t>IPS 4000 Competitive Distinction (Cheat sheet) soon available!</a:t>
            </a:r>
          </a:p>
        </p:txBody>
      </p:sp>
      <p:pic>
        <p:nvPicPr>
          <p:cNvPr id="3" name="Picture 2"/>
          <p:cNvPicPr>
            <a:picLocks noChangeAspect="1"/>
          </p:cNvPicPr>
          <p:nvPr/>
        </p:nvPicPr>
        <p:blipFill>
          <a:blip r:embed="rId2"/>
          <a:stretch>
            <a:fillRect/>
          </a:stretch>
        </p:blipFill>
        <p:spPr>
          <a:xfrm>
            <a:off x="1746919" y="1531938"/>
            <a:ext cx="5346950" cy="6145002"/>
          </a:xfrm>
          <a:prstGeom prst="rect">
            <a:avLst/>
          </a:prstGeom>
        </p:spPr>
      </p:pic>
    </p:spTree>
    <p:extLst>
      <p:ext uri="{BB962C8B-B14F-4D97-AF65-F5344CB8AC3E}">
        <p14:creationId xmlns:p14="http://schemas.microsoft.com/office/powerpoint/2010/main" val="266560746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pPr eaLnBrk="1" hangingPunct="1"/>
            <a:r>
              <a:rPr lang="en-CA" altLang="en-US" smtClean="0"/>
              <a:t> </a:t>
            </a:r>
            <a:r>
              <a:rPr lang="en-CA" altLang="en-US" smtClean="0">
                <a:solidFill>
                  <a:srgbClr val="1997FF"/>
                </a:solidFill>
              </a:rPr>
              <a:t>QA Session</a:t>
            </a:r>
            <a:br>
              <a:rPr lang="en-CA" altLang="en-US" smtClean="0">
                <a:solidFill>
                  <a:srgbClr val="1997FF"/>
                </a:solidFill>
              </a:rPr>
            </a:br>
            <a:r>
              <a:rPr lang="en-CA" altLang="en-US" smtClean="0"/>
              <a:t> </a:t>
            </a:r>
          </a:p>
        </p:txBody>
      </p:sp>
      <p:pic>
        <p:nvPicPr>
          <p:cNvPr id="31747" name="Picture 8" descr="faq"/>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0825" y="2746375"/>
            <a:ext cx="3354388" cy="2516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8" name="Picture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2263" y="1587500"/>
            <a:ext cx="4552950" cy="4676775"/>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31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4732059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bwMode="auto">
          <a:xfrm>
            <a:off x="258167" y="673100"/>
            <a:ext cx="8412163" cy="620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137160" rIns="91440" bIns="45720" numCol="1" anchor="t" anchorCtr="0" compatLnSpc="1">
            <a:prstTxWarp prst="textNoShape">
              <a:avLst/>
            </a:prstTxWarp>
          </a:bodyPr>
          <a:lstStyle>
            <a:lvl1pPr algn="l" rtl="0" eaLnBrk="0" fontAlgn="base" hangingPunct="0">
              <a:spcBef>
                <a:spcPct val="0"/>
              </a:spcBef>
              <a:spcAft>
                <a:spcPct val="0"/>
              </a:spcAft>
              <a:defRPr sz="2400" b="1">
                <a:solidFill>
                  <a:srgbClr val="EE1A0D"/>
                </a:solidFill>
                <a:latin typeface="+mj-lt"/>
                <a:ea typeface="MS PGothic" pitchFamily="34" charset="-128"/>
                <a:cs typeface="+mj-cs"/>
              </a:defRPr>
            </a:lvl1pPr>
            <a:lvl2pPr algn="l" rtl="0" eaLnBrk="0" fontAlgn="base" hangingPunct="0">
              <a:spcBef>
                <a:spcPct val="0"/>
              </a:spcBef>
              <a:spcAft>
                <a:spcPct val="0"/>
              </a:spcAft>
              <a:defRPr sz="2400" b="1">
                <a:solidFill>
                  <a:srgbClr val="EE1A0D"/>
                </a:solidFill>
                <a:latin typeface="Lucida Sans" charset="0"/>
                <a:ea typeface="MS PGothic" pitchFamily="34" charset="-128"/>
                <a:cs typeface="Arial" charset="0"/>
              </a:defRPr>
            </a:lvl2pPr>
            <a:lvl3pPr algn="l" rtl="0" eaLnBrk="0" fontAlgn="base" hangingPunct="0">
              <a:spcBef>
                <a:spcPct val="0"/>
              </a:spcBef>
              <a:spcAft>
                <a:spcPct val="0"/>
              </a:spcAft>
              <a:defRPr sz="2400" b="1">
                <a:solidFill>
                  <a:srgbClr val="EE1A0D"/>
                </a:solidFill>
                <a:latin typeface="Lucida Sans" charset="0"/>
                <a:ea typeface="MS PGothic" pitchFamily="34" charset="-128"/>
                <a:cs typeface="Arial" charset="0"/>
              </a:defRPr>
            </a:lvl3pPr>
            <a:lvl4pPr algn="l" rtl="0" eaLnBrk="0" fontAlgn="base" hangingPunct="0">
              <a:spcBef>
                <a:spcPct val="0"/>
              </a:spcBef>
              <a:spcAft>
                <a:spcPct val="0"/>
              </a:spcAft>
              <a:defRPr sz="2400" b="1">
                <a:solidFill>
                  <a:srgbClr val="EE1A0D"/>
                </a:solidFill>
                <a:latin typeface="Lucida Sans" charset="0"/>
                <a:ea typeface="MS PGothic" pitchFamily="34" charset="-128"/>
                <a:cs typeface="Arial" charset="0"/>
              </a:defRPr>
            </a:lvl4pPr>
            <a:lvl5pPr algn="l" rtl="0" eaLnBrk="0" fontAlgn="base" hangingPunct="0">
              <a:spcBef>
                <a:spcPct val="0"/>
              </a:spcBef>
              <a:spcAft>
                <a:spcPct val="0"/>
              </a:spcAft>
              <a:defRPr sz="2400" b="1">
                <a:solidFill>
                  <a:srgbClr val="EE1A0D"/>
                </a:solidFill>
                <a:latin typeface="Lucida Sans" charset="0"/>
                <a:ea typeface="MS PGothic" pitchFamily="34" charset="-128"/>
                <a:cs typeface="Arial" charset="0"/>
              </a:defRPr>
            </a:lvl5pPr>
            <a:lvl6pPr marL="457200" algn="l" rtl="0" fontAlgn="base">
              <a:spcBef>
                <a:spcPct val="0"/>
              </a:spcBef>
              <a:spcAft>
                <a:spcPct val="0"/>
              </a:spcAft>
              <a:defRPr sz="2400" b="1">
                <a:solidFill>
                  <a:srgbClr val="EE1A0D"/>
                </a:solidFill>
                <a:latin typeface="Lucida Sans" charset="0"/>
                <a:ea typeface="ＭＳ Ｐゴシック" charset="0"/>
                <a:cs typeface="Arial" charset="0"/>
              </a:defRPr>
            </a:lvl6pPr>
            <a:lvl7pPr marL="914400" algn="l" rtl="0" fontAlgn="base">
              <a:spcBef>
                <a:spcPct val="0"/>
              </a:spcBef>
              <a:spcAft>
                <a:spcPct val="0"/>
              </a:spcAft>
              <a:defRPr sz="2400" b="1">
                <a:solidFill>
                  <a:srgbClr val="EE1A0D"/>
                </a:solidFill>
                <a:latin typeface="Lucida Sans" charset="0"/>
                <a:ea typeface="ＭＳ Ｐゴシック" charset="0"/>
                <a:cs typeface="Arial" charset="0"/>
              </a:defRPr>
            </a:lvl7pPr>
            <a:lvl8pPr marL="1371600" algn="l" rtl="0" fontAlgn="base">
              <a:spcBef>
                <a:spcPct val="0"/>
              </a:spcBef>
              <a:spcAft>
                <a:spcPct val="0"/>
              </a:spcAft>
              <a:defRPr sz="2400" b="1">
                <a:solidFill>
                  <a:srgbClr val="EE1A0D"/>
                </a:solidFill>
                <a:latin typeface="Lucida Sans" charset="0"/>
                <a:ea typeface="ＭＳ Ｐゴシック" charset="0"/>
                <a:cs typeface="Arial" charset="0"/>
              </a:defRPr>
            </a:lvl8pPr>
            <a:lvl9pPr marL="1828800" algn="l" rtl="0" fontAlgn="base">
              <a:spcBef>
                <a:spcPct val="0"/>
              </a:spcBef>
              <a:spcAft>
                <a:spcPct val="0"/>
              </a:spcAft>
              <a:defRPr sz="2400" b="1">
                <a:solidFill>
                  <a:srgbClr val="EE1A0D"/>
                </a:solidFill>
                <a:latin typeface="Lucida Sans" charset="0"/>
                <a:ea typeface="ＭＳ Ｐゴシック" charset="0"/>
                <a:cs typeface="Arial" charset="0"/>
              </a:defRPr>
            </a:lvl9pPr>
          </a:lstStyle>
          <a:p>
            <a:pPr eaLnBrk="1" hangingPunct="1">
              <a:buSzTx/>
              <a:defRPr/>
            </a:pPr>
            <a:r>
              <a:rPr lang="en-US" kern="0" dirty="0" smtClean="0"/>
              <a:t>Plant Automation Controls Overview</a:t>
            </a:r>
          </a:p>
          <a:p>
            <a:pPr eaLnBrk="1" hangingPunct="1">
              <a:buSzTx/>
              <a:defRPr/>
            </a:pPr>
            <a:endParaRPr lang="en-US" kern="0" dirty="0"/>
          </a:p>
        </p:txBody>
      </p:sp>
      <p:sp>
        <p:nvSpPr>
          <p:cNvPr id="3" name="Rectangle 2"/>
          <p:cNvSpPr/>
          <p:nvPr/>
        </p:nvSpPr>
        <p:spPr bwMode="auto">
          <a:xfrm>
            <a:off x="2259274" y="1837599"/>
            <a:ext cx="2204974" cy="1434260"/>
          </a:xfrm>
          <a:prstGeom prst="rect">
            <a:avLst/>
          </a:prstGeom>
          <a:solidFill>
            <a:schemeClr val="accent2">
              <a:lumMod val="40000"/>
              <a:lumOff val="60000"/>
            </a:schemeClr>
          </a:solidFill>
          <a:ln>
            <a:noFill/>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Pct val="85000"/>
              <a:buFontTx/>
              <a:buNone/>
              <a:tabLst/>
            </a:pPr>
            <a:endParaRPr kumimoji="0" lang="en-CA" sz="2000" b="0" i="0" u="none" strike="noStrike" cap="none" normalizeH="0" dirty="0" smtClean="0">
              <a:ln>
                <a:noFill/>
              </a:ln>
              <a:solidFill>
                <a:schemeClr val="accent4">
                  <a:lumMod val="95000"/>
                  <a:lumOff val="5000"/>
                </a:schemeClr>
              </a:solidFill>
              <a:effectLst/>
              <a:latin typeface="Lucida Sans" charset="0"/>
              <a:ea typeface="ＭＳ Ｐゴシック" charset="0"/>
              <a:cs typeface="Arial" charset="0"/>
            </a:endParaRPr>
          </a:p>
          <a:p>
            <a:pPr marL="0" marR="0" indent="0" algn="l" defTabSz="914400" rtl="0" eaLnBrk="1" fontAlgn="base" latinLnBrk="0" hangingPunct="1">
              <a:lnSpc>
                <a:spcPct val="100000"/>
              </a:lnSpc>
              <a:spcBef>
                <a:spcPct val="20000"/>
              </a:spcBef>
              <a:spcAft>
                <a:spcPct val="0"/>
              </a:spcAft>
              <a:buClrTx/>
              <a:buSzPct val="85000"/>
              <a:buFontTx/>
              <a:buNone/>
              <a:tabLst/>
            </a:pPr>
            <a:r>
              <a:rPr lang="en-CA" sz="2000" b="1" i="1" dirty="0" smtClean="0">
                <a:solidFill>
                  <a:schemeClr val="accent6">
                    <a:lumMod val="50000"/>
                  </a:schemeClr>
                </a:solidFill>
                <a:latin typeface="Lucida Sans" charset="0"/>
                <a:ea typeface="ＭＳ Ｐゴシック" charset="0"/>
                <a:cs typeface="Arial" charset="0"/>
              </a:rPr>
              <a:t>IPC9500</a:t>
            </a:r>
            <a:endParaRPr lang="en-CA" sz="2000" b="1" i="1" baseline="0" dirty="0">
              <a:solidFill>
                <a:schemeClr val="accent6">
                  <a:lumMod val="50000"/>
                </a:schemeClr>
              </a:solidFill>
              <a:latin typeface="Lucida Sans" charset="0"/>
              <a:ea typeface="ＭＳ Ｐゴシック" charset="0"/>
              <a:cs typeface="Arial" charset="0"/>
            </a:endParaRPr>
          </a:p>
        </p:txBody>
      </p:sp>
      <p:sp>
        <p:nvSpPr>
          <p:cNvPr id="4" name="Rectangle 3"/>
          <p:cNvSpPr/>
          <p:nvPr/>
        </p:nvSpPr>
        <p:spPr bwMode="auto">
          <a:xfrm>
            <a:off x="0" y="1840909"/>
            <a:ext cx="2204974" cy="1434260"/>
          </a:xfrm>
          <a:prstGeom prst="rect">
            <a:avLst/>
          </a:prstGeom>
          <a:solidFill>
            <a:schemeClr val="accent2">
              <a:lumMod val="40000"/>
              <a:lumOff val="60000"/>
            </a:schemeClr>
          </a:solidFill>
          <a:ln>
            <a:noFill/>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Pct val="85000"/>
              <a:buFontTx/>
              <a:buNone/>
              <a:tabLst/>
            </a:pPr>
            <a:endParaRPr lang="en-CA" sz="2000" b="1" i="1" dirty="0">
              <a:solidFill>
                <a:schemeClr val="accent4">
                  <a:lumMod val="95000"/>
                  <a:lumOff val="5000"/>
                </a:schemeClr>
              </a:solidFill>
              <a:latin typeface="Lucida Sans" charset="0"/>
              <a:ea typeface="ＭＳ Ｐゴシック" charset="0"/>
              <a:cs typeface="Arial" charset="0"/>
            </a:endParaRPr>
          </a:p>
          <a:p>
            <a:pPr marL="0" marR="0" indent="0" algn="l" defTabSz="914400" rtl="0" eaLnBrk="1" fontAlgn="base" latinLnBrk="0" hangingPunct="1">
              <a:lnSpc>
                <a:spcPct val="100000"/>
              </a:lnSpc>
              <a:spcBef>
                <a:spcPct val="20000"/>
              </a:spcBef>
              <a:spcAft>
                <a:spcPct val="0"/>
              </a:spcAft>
              <a:buClrTx/>
              <a:buSzPct val="85000"/>
              <a:buFontTx/>
              <a:buNone/>
              <a:tabLst/>
            </a:pPr>
            <a:r>
              <a:rPr kumimoji="0" lang="en-CA" sz="2000" b="1" i="1" u="none" strike="noStrike" cap="none" normalizeH="0" baseline="0" dirty="0" smtClean="0">
                <a:ln>
                  <a:noFill/>
                </a:ln>
                <a:solidFill>
                  <a:schemeClr val="accent6">
                    <a:lumMod val="50000"/>
                  </a:schemeClr>
                </a:solidFill>
                <a:effectLst/>
                <a:latin typeface="Lucida Sans" charset="0"/>
                <a:ea typeface="ＭＳ Ｐゴシック" charset="0"/>
                <a:cs typeface="Arial" charset="0"/>
              </a:rPr>
              <a:t>IPS 4000</a:t>
            </a:r>
            <a:endParaRPr kumimoji="0" lang="en-CA" sz="2000" b="1" i="1" u="none" strike="noStrike" cap="none" normalizeH="0" baseline="0" dirty="0">
              <a:ln>
                <a:noFill/>
              </a:ln>
              <a:solidFill>
                <a:schemeClr val="accent6">
                  <a:lumMod val="50000"/>
                </a:schemeClr>
              </a:solidFill>
              <a:effectLst/>
              <a:latin typeface="Lucida Sans" charset="0"/>
              <a:ea typeface="ＭＳ Ｐゴシック" charset="0"/>
              <a:cs typeface="Arial" charset="0"/>
            </a:endParaRPr>
          </a:p>
        </p:txBody>
      </p:sp>
      <p:sp>
        <p:nvSpPr>
          <p:cNvPr id="5" name="Rectangle 4"/>
          <p:cNvSpPr/>
          <p:nvPr/>
        </p:nvSpPr>
        <p:spPr bwMode="auto">
          <a:xfrm>
            <a:off x="4572000" y="1822322"/>
            <a:ext cx="2204974" cy="1434260"/>
          </a:xfrm>
          <a:prstGeom prst="rect">
            <a:avLst/>
          </a:prstGeom>
          <a:solidFill>
            <a:schemeClr val="accent2">
              <a:lumMod val="40000"/>
              <a:lumOff val="60000"/>
            </a:schemeClr>
          </a:solidFill>
          <a:ln>
            <a:noFill/>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Pct val="85000"/>
              <a:buFontTx/>
              <a:buNone/>
              <a:tabLst/>
            </a:pPr>
            <a:endParaRPr lang="en-CA" sz="2000" dirty="0">
              <a:solidFill>
                <a:schemeClr val="accent4">
                  <a:lumMod val="95000"/>
                  <a:lumOff val="5000"/>
                </a:schemeClr>
              </a:solidFill>
              <a:latin typeface="Lucida Sans" charset="0"/>
              <a:ea typeface="ＭＳ Ｐゴシック" charset="0"/>
              <a:cs typeface="Arial" charset="0"/>
            </a:endParaRPr>
          </a:p>
          <a:p>
            <a:pPr marL="0" marR="0" indent="0" algn="l" defTabSz="914400" rtl="0" eaLnBrk="1" fontAlgn="base" latinLnBrk="0" hangingPunct="1">
              <a:lnSpc>
                <a:spcPct val="100000"/>
              </a:lnSpc>
              <a:spcBef>
                <a:spcPct val="20000"/>
              </a:spcBef>
              <a:spcAft>
                <a:spcPct val="0"/>
              </a:spcAft>
              <a:buClrTx/>
              <a:buSzPct val="85000"/>
              <a:buFontTx/>
              <a:buNone/>
              <a:tabLst/>
            </a:pPr>
            <a:r>
              <a:rPr kumimoji="0" lang="en-CA" sz="2000" b="1" i="1" u="none" strike="noStrike" cap="none" normalizeH="0" baseline="0" dirty="0" smtClean="0">
                <a:ln>
                  <a:noFill/>
                </a:ln>
                <a:solidFill>
                  <a:schemeClr val="accent6">
                    <a:lumMod val="50000"/>
                  </a:schemeClr>
                </a:solidFill>
                <a:effectLst/>
                <a:latin typeface="Lucida Sans" charset="0"/>
                <a:ea typeface="ＭＳ Ｐゴシック" charset="0"/>
                <a:cs typeface="Arial" charset="0"/>
              </a:rPr>
              <a:t>IPC</a:t>
            </a:r>
            <a:r>
              <a:rPr kumimoji="0" lang="en-CA" sz="2000" b="1" i="1" u="none" strike="noStrike" cap="none" normalizeH="0" dirty="0" smtClean="0">
                <a:ln>
                  <a:noFill/>
                </a:ln>
                <a:solidFill>
                  <a:schemeClr val="accent6">
                    <a:lumMod val="50000"/>
                  </a:schemeClr>
                </a:solidFill>
                <a:effectLst/>
                <a:latin typeface="Lucida Sans" charset="0"/>
                <a:ea typeface="ＭＳ Ｐゴシック" charset="0"/>
                <a:cs typeface="Arial" charset="0"/>
              </a:rPr>
              <a:t> 11550</a:t>
            </a:r>
          </a:p>
          <a:p>
            <a:pPr marL="0" marR="0" indent="0" algn="l" defTabSz="914400" rtl="0" eaLnBrk="1" fontAlgn="base" latinLnBrk="0" hangingPunct="1">
              <a:lnSpc>
                <a:spcPct val="100000"/>
              </a:lnSpc>
              <a:spcBef>
                <a:spcPct val="20000"/>
              </a:spcBef>
              <a:spcAft>
                <a:spcPct val="0"/>
              </a:spcAft>
              <a:buClrTx/>
              <a:buSzPct val="85000"/>
              <a:buFontTx/>
              <a:buNone/>
              <a:tabLst/>
            </a:pPr>
            <a:r>
              <a:rPr lang="en-CA" sz="2000" b="1" i="1" baseline="0" dirty="0" smtClean="0">
                <a:solidFill>
                  <a:schemeClr val="accent6">
                    <a:lumMod val="50000"/>
                  </a:schemeClr>
                </a:solidFill>
                <a:latin typeface="Lucida Sans" charset="0"/>
                <a:ea typeface="ＭＳ Ｐゴシック" charset="0"/>
                <a:cs typeface="Arial" charset="0"/>
              </a:rPr>
              <a:t>OPTI-VISOR</a:t>
            </a:r>
            <a:endParaRPr kumimoji="0" lang="en-CA" sz="2000" b="1" i="1" u="none" strike="noStrike" cap="none" normalizeH="0" baseline="0" dirty="0" smtClean="0">
              <a:ln>
                <a:noFill/>
              </a:ln>
              <a:solidFill>
                <a:schemeClr val="accent6">
                  <a:lumMod val="50000"/>
                </a:schemeClr>
              </a:solidFill>
              <a:effectLst/>
              <a:latin typeface="Lucida Sans" charset="0"/>
              <a:ea typeface="ＭＳ Ｐゴシック" charset="0"/>
              <a:cs typeface="Arial" charset="0"/>
            </a:endParaRPr>
          </a:p>
          <a:p>
            <a:pPr marL="0" marR="0" indent="0" algn="l" defTabSz="914400" rtl="0" eaLnBrk="1" fontAlgn="base" latinLnBrk="0" hangingPunct="1">
              <a:lnSpc>
                <a:spcPct val="100000"/>
              </a:lnSpc>
              <a:spcBef>
                <a:spcPct val="20000"/>
              </a:spcBef>
              <a:spcAft>
                <a:spcPct val="0"/>
              </a:spcAft>
              <a:buClrTx/>
              <a:buSzPct val="85000"/>
              <a:buFontTx/>
              <a:buNone/>
              <a:tabLst/>
            </a:pPr>
            <a:endParaRPr lang="en-CA" sz="2000" dirty="0">
              <a:solidFill>
                <a:schemeClr val="accent4">
                  <a:lumMod val="95000"/>
                  <a:lumOff val="5000"/>
                </a:schemeClr>
              </a:solidFill>
              <a:latin typeface="Lucida Sans" charset="0"/>
              <a:ea typeface="ＭＳ Ｐゴシック" charset="0"/>
              <a:cs typeface="Arial" charset="0"/>
            </a:endParaRPr>
          </a:p>
          <a:p>
            <a:pPr marL="0" marR="0" indent="0" algn="l" defTabSz="914400" rtl="0" eaLnBrk="1" fontAlgn="base" latinLnBrk="0" hangingPunct="1">
              <a:lnSpc>
                <a:spcPct val="100000"/>
              </a:lnSpc>
              <a:spcBef>
                <a:spcPct val="20000"/>
              </a:spcBef>
              <a:spcAft>
                <a:spcPct val="0"/>
              </a:spcAft>
              <a:buClrTx/>
              <a:buSzPct val="85000"/>
              <a:buFontTx/>
              <a:buNone/>
              <a:tabLst/>
            </a:pPr>
            <a:r>
              <a:rPr kumimoji="0" lang="en-CA" sz="2000" b="0" i="0" u="none" strike="noStrike" cap="none" normalizeH="0" baseline="0" dirty="0" smtClean="0">
                <a:ln>
                  <a:noFill/>
                </a:ln>
                <a:solidFill>
                  <a:schemeClr val="accent4">
                    <a:lumMod val="95000"/>
                    <a:lumOff val="5000"/>
                  </a:schemeClr>
                </a:solidFill>
                <a:effectLst/>
                <a:latin typeface="Lucida Sans" charset="0"/>
                <a:ea typeface="ＭＳ Ｐゴシック" charset="0"/>
                <a:cs typeface="Arial" charset="0"/>
              </a:rPr>
              <a:t> </a:t>
            </a:r>
            <a:endParaRPr kumimoji="0" lang="en-CA" sz="2000" b="0" i="0" u="none" strike="noStrike" cap="none" normalizeH="0" baseline="0" dirty="0">
              <a:ln>
                <a:noFill/>
              </a:ln>
              <a:solidFill>
                <a:schemeClr val="accent4">
                  <a:lumMod val="95000"/>
                  <a:lumOff val="5000"/>
                </a:schemeClr>
              </a:solidFill>
              <a:effectLst/>
              <a:latin typeface="Lucida Sans" charset="0"/>
              <a:ea typeface="ＭＳ Ｐゴシック" charset="0"/>
              <a:cs typeface="Arial" charset="0"/>
            </a:endParaRPr>
          </a:p>
        </p:txBody>
      </p:sp>
      <p:sp>
        <p:nvSpPr>
          <p:cNvPr id="6" name="Rectangle 5"/>
          <p:cNvSpPr/>
          <p:nvPr/>
        </p:nvSpPr>
        <p:spPr bwMode="auto">
          <a:xfrm>
            <a:off x="6842870" y="1822322"/>
            <a:ext cx="2295150" cy="1434260"/>
          </a:xfrm>
          <a:prstGeom prst="rect">
            <a:avLst/>
          </a:prstGeom>
          <a:solidFill>
            <a:schemeClr val="accent2">
              <a:lumMod val="40000"/>
              <a:lumOff val="60000"/>
            </a:schemeClr>
          </a:solidFill>
          <a:ln>
            <a:noFill/>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Pct val="85000"/>
              <a:buFontTx/>
              <a:buNone/>
              <a:tabLst/>
            </a:pPr>
            <a:endParaRPr kumimoji="0" lang="en-CA" sz="2000" b="0" i="0" u="none" strike="noStrike" cap="none" normalizeH="0" baseline="0" dirty="0">
              <a:ln>
                <a:noFill/>
              </a:ln>
              <a:solidFill>
                <a:schemeClr val="accent4">
                  <a:lumMod val="95000"/>
                  <a:lumOff val="5000"/>
                </a:schemeClr>
              </a:solidFill>
              <a:effectLst/>
              <a:latin typeface="Lucida Sans" charset="0"/>
              <a:ea typeface="ＭＳ Ｐゴシック" charset="0"/>
              <a:cs typeface="Arial" charset="0"/>
            </a:endParaRPr>
          </a:p>
          <a:p>
            <a:pPr marL="0" marR="0" indent="0" algn="l" defTabSz="914400" rtl="0" eaLnBrk="1" fontAlgn="base" latinLnBrk="0" hangingPunct="1">
              <a:lnSpc>
                <a:spcPct val="100000"/>
              </a:lnSpc>
              <a:spcBef>
                <a:spcPct val="20000"/>
              </a:spcBef>
              <a:spcAft>
                <a:spcPct val="0"/>
              </a:spcAft>
              <a:buClrTx/>
              <a:buSzPct val="85000"/>
              <a:buFontTx/>
              <a:buNone/>
              <a:tabLst/>
            </a:pPr>
            <a:r>
              <a:rPr lang="en-CA" sz="2000" b="1" i="1" dirty="0" smtClean="0">
                <a:solidFill>
                  <a:schemeClr val="accent6">
                    <a:lumMod val="50000"/>
                  </a:schemeClr>
                </a:solidFill>
                <a:latin typeface="Lucida Sans" charset="0"/>
                <a:ea typeface="ＭＳ Ｐゴシック" charset="0"/>
                <a:cs typeface="Arial" charset="0"/>
              </a:rPr>
              <a:t>ECO*PULSE, </a:t>
            </a:r>
          </a:p>
          <a:p>
            <a:pPr marL="0" marR="0" indent="0" algn="l" defTabSz="914400" rtl="0" eaLnBrk="1" fontAlgn="base" latinLnBrk="0" hangingPunct="1">
              <a:lnSpc>
                <a:spcPct val="100000"/>
              </a:lnSpc>
              <a:spcBef>
                <a:spcPct val="20000"/>
              </a:spcBef>
              <a:spcAft>
                <a:spcPct val="0"/>
              </a:spcAft>
              <a:buClrTx/>
              <a:buSzPct val="85000"/>
              <a:buFontTx/>
              <a:buNone/>
              <a:tabLst/>
            </a:pPr>
            <a:r>
              <a:rPr kumimoji="0" lang="en-CA" sz="2000" b="1" i="1" u="none" strike="noStrike" cap="none" normalizeH="0" baseline="0" dirty="0" smtClean="0">
                <a:ln>
                  <a:noFill/>
                </a:ln>
                <a:solidFill>
                  <a:schemeClr val="accent6">
                    <a:lumMod val="50000"/>
                  </a:schemeClr>
                </a:solidFill>
                <a:effectLst/>
                <a:latin typeface="Lucida Sans" charset="0"/>
                <a:ea typeface="ＭＳ Ｐゴシック" charset="0"/>
                <a:cs typeface="Arial" charset="0"/>
              </a:rPr>
              <a:t>Factory</a:t>
            </a:r>
            <a:r>
              <a:rPr kumimoji="0" lang="en-CA" sz="2000" b="1" i="1" u="none" strike="noStrike" cap="none" normalizeH="0" dirty="0" smtClean="0">
                <a:ln>
                  <a:noFill/>
                </a:ln>
                <a:solidFill>
                  <a:schemeClr val="accent6">
                    <a:lumMod val="50000"/>
                  </a:schemeClr>
                </a:solidFill>
                <a:effectLst/>
                <a:latin typeface="Lucida Sans" charset="0"/>
                <a:ea typeface="ＭＳ Ｐゴシック" charset="0"/>
                <a:cs typeface="Arial" charset="0"/>
              </a:rPr>
              <a:t> Service Plan</a:t>
            </a:r>
            <a:endParaRPr kumimoji="0" lang="en-CA" sz="2000" b="1" i="1" u="none" strike="noStrike" cap="none" normalizeH="0" baseline="0" dirty="0">
              <a:ln>
                <a:noFill/>
              </a:ln>
              <a:solidFill>
                <a:schemeClr val="accent6">
                  <a:lumMod val="50000"/>
                </a:schemeClr>
              </a:solidFill>
              <a:effectLst/>
              <a:latin typeface="Lucida Sans" charset="0"/>
              <a:ea typeface="ＭＳ Ｐゴシック" charset="0"/>
              <a:cs typeface="Arial" charset="0"/>
            </a:endParaRPr>
          </a:p>
        </p:txBody>
      </p:sp>
      <p:pic>
        <p:nvPicPr>
          <p:cNvPr id="8" name="Picture 19"/>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028736" y="3275169"/>
            <a:ext cx="1279333" cy="17751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pic>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86394" y="3429000"/>
            <a:ext cx="1750734" cy="2655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28736" y="5036687"/>
            <a:ext cx="985269" cy="1165711"/>
          </a:xfrm>
          <a:prstGeom prst="rect">
            <a:avLst/>
          </a:prstGeom>
        </p:spPr>
      </p:pic>
      <p:pic>
        <p:nvPicPr>
          <p:cNvPr id="11" name="Picture 10"/>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92823" y="3822372"/>
            <a:ext cx="1819331" cy="1868811"/>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31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11"/>
          <p:cNvPicPr>
            <a:picLocks noChangeAspect="1"/>
          </p:cNvPicPr>
          <p:nvPr/>
        </p:nvPicPr>
        <p:blipFill>
          <a:blip r:embed="rId6"/>
          <a:stretch>
            <a:fillRect/>
          </a:stretch>
        </p:blipFill>
        <p:spPr>
          <a:xfrm>
            <a:off x="6958847" y="3603163"/>
            <a:ext cx="2063196" cy="1119187"/>
          </a:xfrm>
          <a:prstGeom prst="rect">
            <a:avLst/>
          </a:prstGeom>
          <a:ln>
            <a:solidFill>
              <a:schemeClr val="accent5">
                <a:lumMod val="50000"/>
              </a:schemeClr>
            </a:solidFill>
          </a:ln>
        </p:spPr>
      </p:pic>
      <p:sp>
        <p:nvSpPr>
          <p:cNvPr id="7" name="Rectangle 6"/>
          <p:cNvSpPr/>
          <p:nvPr/>
        </p:nvSpPr>
        <p:spPr bwMode="auto">
          <a:xfrm>
            <a:off x="0" y="1822322"/>
            <a:ext cx="2232124" cy="4566583"/>
          </a:xfrm>
          <a:prstGeom prst="rect">
            <a:avLst/>
          </a:prstGeom>
          <a:solidFill>
            <a:schemeClr val="accent1">
              <a:lumMod val="90000"/>
              <a:alpha val="54000"/>
            </a:schemeClr>
          </a:solidFill>
          <a:ln>
            <a:noFill/>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Pct val="85000"/>
              <a:buFontTx/>
              <a:buNone/>
              <a:tabLst/>
            </a:pPr>
            <a:endParaRPr kumimoji="0" lang="en-CA" sz="1400" b="0" i="0" u="none" strike="noStrike" cap="none" normalizeH="0" baseline="0">
              <a:ln>
                <a:noFill/>
              </a:ln>
              <a:solidFill>
                <a:srgbClr val="1C1C1C"/>
              </a:solidFill>
              <a:effectLst/>
              <a:latin typeface="Lucida Sans" charset="0"/>
              <a:ea typeface="ＭＳ Ｐゴシック" charset="0"/>
              <a:cs typeface="Arial" charset="0"/>
            </a:endParaRPr>
          </a:p>
        </p:txBody>
      </p:sp>
      <p:sp>
        <p:nvSpPr>
          <p:cNvPr id="13" name="Rectangle 12"/>
          <p:cNvSpPr/>
          <p:nvPr/>
        </p:nvSpPr>
        <p:spPr bwMode="auto">
          <a:xfrm>
            <a:off x="4572000" y="1822322"/>
            <a:ext cx="4572000" cy="4566583"/>
          </a:xfrm>
          <a:prstGeom prst="rect">
            <a:avLst/>
          </a:prstGeom>
          <a:solidFill>
            <a:schemeClr val="accent1">
              <a:lumMod val="90000"/>
              <a:alpha val="54000"/>
            </a:schemeClr>
          </a:solidFill>
          <a:ln>
            <a:noFill/>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Pct val="85000"/>
              <a:buFontTx/>
              <a:buNone/>
              <a:tabLst/>
            </a:pPr>
            <a:endParaRPr kumimoji="0" lang="en-CA" sz="1400" b="0" i="0" u="none" strike="noStrike" cap="none" normalizeH="0" baseline="0">
              <a:ln>
                <a:noFill/>
              </a:ln>
              <a:solidFill>
                <a:srgbClr val="1C1C1C"/>
              </a:solidFill>
              <a:effectLst/>
              <a:latin typeface="Lucida Sans" charset="0"/>
              <a:ea typeface="ＭＳ Ｐゴシック" charset="0"/>
              <a:cs typeface="Arial" charset="0"/>
            </a:endParaRPr>
          </a:p>
        </p:txBody>
      </p:sp>
    </p:spTree>
    <p:extLst>
      <p:ext uri="{BB962C8B-B14F-4D97-AF65-F5344CB8AC3E}">
        <p14:creationId xmlns:p14="http://schemas.microsoft.com/office/powerpoint/2010/main" val="281069141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Text Box 6"/>
          <p:cNvSpPr txBox="1">
            <a:spLocks noChangeArrowheads="1"/>
          </p:cNvSpPr>
          <p:nvPr/>
        </p:nvSpPr>
        <p:spPr bwMode="auto">
          <a:xfrm>
            <a:off x="322263" y="3352800"/>
            <a:ext cx="2732087" cy="366713"/>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31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SzPct val="85000"/>
              <a:buChar char="•"/>
              <a:defRPr sz="2000">
                <a:solidFill>
                  <a:srgbClr val="1C1C1C"/>
                </a:solidFill>
                <a:latin typeface="Lucida Sans" pitchFamily="34" charset="0"/>
              </a:defRPr>
            </a:lvl1pPr>
            <a:lvl2pPr marL="742950" indent="-285750" eaLnBrk="0" hangingPunct="0">
              <a:spcBef>
                <a:spcPct val="20000"/>
              </a:spcBef>
              <a:buSzPct val="85000"/>
              <a:buChar char="•"/>
              <a:defRPr>
                <a:solidFill>
                  <a:srgbClr val="1C1C1C"/>
                </a:solidFill>
                <a:latin typeface="Lucida Sans" pitchFamily="34" charset="0"/>
              </a:defRPr>
            </a:lvl2pPr>
            <a:lvl3pPr marL="1143000" indent="-228600" eaLnBrk="0" hangingPunct="0">
              <a:spcBef>
                <a:spcPct val="20000"/>
              </a:spcBef>
              <a:buSzPct val="85000"/>
              <a:buChar char="•"/>
              <a:defRPr sz="1600">
                <a:solidFill>
                  <a:srgbClr val="1C1C1C"/>
                </a:solidFill>
                <a:latin typeface="Lucida Sans" pitchFamily="34" charset="0"/>
              </a:defRPr>
            </a:lvl3pPr>
            <a:lvl4pPr marL="1600200" indent="-228600" eaLnBrk="0" hangingPunct="0">
              <a:spcBef>
                <a:spcPct val="20000"/>
              </a:spcBef>
              <a:buSzPct val="85000"/>
              <a:buChar char="•"/>
              <a:defRPr sz="1600">
                <a:solidFill>
                  <a:srgbClr val="1C1C1C"/>
                </a:solidFill>
                <a:latin typeface="Lucida Sans" pitchFamily="34" charset="0"/>
              </a:defRPr>
            </a:lvl4pPr>
            <a:lvl5pPr marL="2057400" indent="-228600" eaLnBrk="0" hangingPunct="0">
              <a:spcBef>
                <a:spcPct val="20000"/>
              </a:spcBef>
              <a:buSzPct val="85000"/>
              <a:buChar char="•"/>
              <a:defRPr sz="1600">
                <a:solidFill>
                  <a:srgbClr val="1C1C1C"/>
                </a:solidFill>
                <a:latin typeface="Lucida Sans" pitchFamily="34" charset="0"/>
              </a:defRPr>
            </a:lvl5pPr>
            <a:lvl6pPr marL="2514600" indent="-228600" eaLnBrk="0" fontAlgn="base" hangingPunct="0">
              <a:spcBef>
                <a:spcPct val="20000"/>
              </a:spcBef>
              <a:spcAft>
                <a:spcPct val="0"/>
              </a:spcAft>
              <a:buSzPct val="85000"/>
              <a:buChar char="•"/>
              <a:defRPr sz="1600">
                <a:solidFill>
                  <a:srgbClr val="1C1C1C"/>
                </a:solidFill>
                <a:latin typeface="Lucida Sans" pitchFamily="34" charset="0"/>
              </a:defRPr>
            </a:lvl6pPr>
            <a:lvl7pPr marL="2971800" indent="-228600" eaLnBrk="0" fontAlgn="base" hangingPunct="0">
              <a:spcBef>
                <a:spcPct val="20000"/>
              </a:spcBef>
              <a:spcAft>
                <a:spcPct val="0"/>
              </a:spcAft>
              <a:buSzPct val="85000"/>
              <a:buChar char="•"/>
              <a:defRPr sz="1600">
                <a:solidFill>
                  <a:srgbClr val="1C1C1C"/>
                </a:solidFill>
                <a:latin typeface="Lucida Sans" pitchFamily="34" charset="0"/>
              </a:defRPr>
            </a:lvl7pPr>
            <a:lvl8pPr marL="3429000" indent="-228600" eaLnBrk="0" fontAlgn="base" hangingPunct="0">
              <a:spcBef>
                <a:spcPct val="20000"/>
              </a:spcBef>
              <a:spcAft>
                <a:spcPct val="0"/>
              </a:spcAft>
              <a:buSzPct val="85000"/>
              <a:buChar char="•"/>
              <a:defRPr sz="1600">
                <a:solidFill>
                  <a:srgbClr val="1C1C1C"/>
                </a:solidFill>
                <a:latin typeface="Lucida Sans" pitchFamily="34" charset="0"/>
              </a:defRPr>
            </a:lvl8pPr>
            <a:lvl9pPr marL="3886200" indent="-228600" eaLnBrk="0" fontAlgn="base" hangingPunct="0">
              <a:spcBef>
                <a:spcPct val="20000"/>
              </a:spcBef>
              <a:spcAft>
                <a:spcPct val="0"/>
              </a:spcAft>
              <a:buSzPct val="85000"/>
              <a:buChar char="•"/>
              <a:defRPr sz="1600">
                <a:solidFill>
                  <a:srgbClr val="1C1C1C"/>
                </a:solidFill>
                <a:latin typeface="Lucida Sans" pitchFamily="34" charset="0"/>
              </a:defRPr>
            </a:lvl9pPr>
          </a:lstStyle>
          <a:p>
            <a:pPr eaLnBrk="1" hangingPunct="1">
              <a:spcBef>
                <a:spcPct val="50000"/>
              </a:spcBef>
              <a:buSzTx/>
              <a:buFontTx/>
              <a:buNone/>
            </a:pPr>
            <a:endParaRPr lang="en-CA" altLang="en-US" sz="1800" b="1">
              <a:solidFill>
                <a:schemeClr val="tx1"/>
              </a:solidFill>
              <a:latin typeface="Arial" charset="0"/>
            </a:endParaRPr>
          </a:p>
        </p:txBody>
      </p:sp>
      <p:sp>
        <p:nvSpPr>
          <p:cNvPr id="3076" name="Text Box 8"/>
          <p:cNvSpPr txBox="1">
            <a:spLocks noChangeArrowheads="1"/>
          </p:cNvSpPr>
          <p:nvPr/>
        </p:nvSpPr>
        <p:spPr bwMode="auto">
          <a:xfrm>
            <a:off x="5103813" y="4340225"/>
            <a:ext cx="3187700" cy="677863"/>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31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SzPct val="85000"/>
              <a:buChar char="•"/>
              <a:defRPr sz="2000">
                <a:solidFill>
                  <a:srgbClr val="1C1C1C"/>
                </a:solidFill>
                <a:latin typeface="Lucida Sans" pitchFamily="34" charset="0"/>
              </a:defRPr>
            </a:lvl1pPr>
            <a:lvl2pPr marL="742950" indent="-285750" eaLnBrk="0" hangingPunct="0">
              <a:spcBef>
                <a:spcPct val="20000"/>
              </a:spcBef>
              <a:buSzPct val="85000"/>
              <a:buChar char="•"/>
              <a:defRPr>
                <a:solidFill>
                  <a:srgbClr val="1C1C1C"/>
                </a:solidFill>
                <a:latin typeface="Lucida Sans" pitchFamily="34" charset="0"/>
              </a:defRPr>
            </a:lvl2pPr>
            <a:lvl3pPr marL="1143000" indent="-228600" eaLnBrk="0" hangingPunct="0">
              <a:spcBef>
                <a:spcPct val="20000"/>
              </a:spcBef>
              <a:buSzPct val="85000"/>
              <a:buChar char="•"/>
              <a:defRPr sz="1600">
                <a:solidFill>
                  <a:srgbClr val="1C1C1C"/>
                </a:solidFill>
                <a:latin typeface="Lucida Sans" pitchFamily="34" charset="0"/>
              </a:defRPr>
            </a:lvl3pPr>
            <a:lvl4pPr marL="1600200" indent="-228600" eaLnBrk="0" hangingPunct="0">
              <a:spcBef>
                <a:spcPct val="20000"/>
              </a:spcBef>
              <a:buSzPct val="85000"/>
              <a:buChar char="•"/>
              <a:defRPr sz="1600">
                <a:solidFill>
                  <a:srgbClr val="1C1C1C"/>
                </a:solidFill>
                <a:latin typeface="Lucida Sans" pitchFamily="34" charset="0"/>
              </a:defRPr>
            </a:lvl4pPr>
            <a:lvl5pPr marL="2057400" indent="-228600" eaLnBrk="0" hangingPunct="0">
              <a:spcBef>
                <a:spcPct val="20000"/>
              </a:spcBef>
              <a:buSzPct val="85000"/>
              <a:buChar char="•"/>
              <a:defRPr sz="1600">
                <a:solidFill>
                  <a:srgbClr val="1C1C1C"/>
                </a:solidFill>
                <a:latin typeface="Lucida Sans" pitchFamily="34" charset="0"/>
              </a:defRPr>
            </a:lvl5pPr>
            <a:lvl6pPr marL="2514600" indent="-228600" eaLnBrk="0" fontAlgn="base" hangingPunct="0">
              <a:spcBef>
                <a:spcPct val="20000"/>
              </a:spcBef>
              <a:spcAft>
                <a:spcPct val="0"/>
              </a:spcAft>
              <a:buSzPct val="85000"/>
              <a:buChar char="•"/>
              <a:defRPr sz="1600">
                <a:solidFill>
                  <a:srgbClr val="1C1C1C"/>
                </a:solidFill>
                <a:latin typeface="Lucida Sans" pitchFamily="34" charset="0"/>
              </a:defRPr>
            </a:lvl6pPr>
            <a:lvl7pPr marL="2971800" indent="-228600" eaLnBrk="0" fontAlgn="base" hangingPunct="0">
              <a:spcBef>
                <a:spcPct val="20000"/>
              </a:spcBef>
              <a:spcAft>
                <a:spcPct val="0"/>
              </a:spcAft>
              <a:buSzPct val="85000"/>
              <a:buChar char="•"/>
              <a:defRPr sz="1600">
                <a:solidFill>
                  <a:srgbClr val="1C1C1C"/>
                </a:solidFill>
                <a:latin typeface="Lucida Sans" pitchFamily="34" charset="0"/>
              </a:defRPr>
            </a:lvl7pPr>
            <a:lvl8pPr marL="3429000" indent="-228600" eaLnBrk="0" fontAlgn="base" hangingPunct="0">
              <a:spcBef>
                <a:spcPct val="20000"/>
              </a:spcBef>
              <a:spcAft>
                <a:spcPct val="0"/>
              </a:spcAft>
              <a:buSzPct val="85000"/>
              <a:buChar char="•"/>
              <a:defRPr sz="1600">
                <a:solidFill>
                  <a:srgbClr val="1C1C1C"/>
                </a:solidFill>
                <a:latin typeface="Lucida Sans" pitchFamily="34" charset="0"/>
              </a:defRPr>
            </a:lvl8pPr>
            <a:lvl9pPr marL="3886200" indent="-228600" eaLnBrk="0" fontAlgn="base" hangingPunct="0">
              <a:spcBef>
                <a:spcPct val="20000"/>
              </a:spcBef>
              <a:spcAft>
                <a:spcPct val="0"/>
              </a:spcAft>
              <a:buSzPct val="85000"/>
              <a:buChar char="•"/>
              <a:defRPr sz="1600">
                <a:solidFill>
                  <a:srgbClr val="1C1C1C"/>
                </a:solidFill>
                <a:latin typeface="Lucida Sans" pitchFamily="34" charset="0"/>
              </a:defRPr>
            </a:lvl9pPr>
          </a:lstStyle>
          <a:p>
            <a:pPr eaLnBrk="1" hangingPunct="1">
              <a:spcBef>
                <a:spcPct val="50000"/>
              </a:spcBef>
              <a:buSzTx/>
              <a:buFontTx/>
              <a:buNone/>
            </a:pPr>
            <a:r>
              <a:rPr lang="en-US" altLang="en-US" sz="1400" b="1">
                <a:solidFill>
                  <a:schemeClr val="tx1"/>
                </a:solidFill>
              </a:rPr>
              <a:t>	         </a:t>
            </a:r>
          </a:p>
          <a:p>
            <a:pPr eaLnBrk="1" hangingPunct="1">
              <a:spcBef>
                <a:spcPct val="50000"/>
              </a:spcBef>
              <a:buSzTx/>
              <a:buFontTx/>
              <a:buNone/>
            </a:pPr>
            <a:endParaRPr lang="en-US" altLang="en-US" sz="1600" b="1">
              <a:solidFill>
                <a:schemeClr val="tx1"/>
              </a:solidFill>
            </a:endParaRPr>
          </a:p>
        </p:txBody>
      </p:sp>
      <p:pic>
        <p:nvPicPr>
          <p:cNvPr id="3077" name="Picture 2"/>
          <p:cNvPicPr>
            <a:picLocks noChangeAspect="1"/>
          </p:cNvPicPr>
          <p:nvPr/>
        </p:nvPicPr>
        <p:blipFill>
          <a:blip r:embed="rId3" cstate="print">
            <a:extLst>
              <a:ext uri="{28A0092B-C50C-407E-A947-70E740481C1C}">
                <a14:useLocalDpi xmlns:a14="http://schemas.microsoft.com/office/drawing/2010/main" val="0"/>
              </a:ext>
            </a:extLst>
          </a:blip>
          <a:srcRect l="15845" r="15974"/>
          <a:stretch>
            <a:fillRect/>
          </a:stretch>
        </p:blipFill>
        <p:spPr bwMode="auto">
          <a:xfrm>
            <a:off x="6254750" y="4440238"/>
            <a:ext cx="2732088" cy="2024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9" name="Line 12"/>
          <p:cNvSpPr>
            <a:spLocks noChangeShapeType="1"/>
          </p:cNvSpPr>
          <p:nvPr/>
        </p:nvSpPr>
        <p:spPr bwMode="auto">
          <a:xfrm>
            <a:off x="7181850" y="2284413"/>
            <a:ext cx="1588" cy="1587"/>
          </a:xfrm>
          <a:prstGeom prst="line">
            <a:avLst/>
          </a:prstGeom>
          <a:noFill/>
          <a:ln w="0">
            <a:solidFill>
              <a:srgbClr val="DADCDD"/>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80" name="Rectangle 13"/>
          <p:cNvSpPr>
            <a:spLocks noChangeArrowheads="1"/>
          </p:cNvSpPr>
          <p:nvPr/>
        </p:nvSpPr>
        <p:spPr bwMode="auto">
          <a:xfrm>
            <a:off x="7181850" y="2284413"/>
            <a:ext cx="1588" cy="1587"/>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BankGothic Lt BT" pitchFamily="34" charset="0"/>
              </a:defRPr>
            </a:lvl1pPr>
            <a:lvl2pPr marL="742950" indent="-285750" eaLnBrk="0" hangingPunct="0">
              <a:defRPr>
                <a:solidFill>
                  <a:schemeClr val="tx1"/>
                </a:solidFill>
                <a:latin typeface="BankGothic Lt BT" pitchFamily="34" charset="0"/>
              </a:defRPr>
            </a:lvl2pPr>
            <a:lvl3pPr marL="1143000" indent="-228600" eaLnBrk="0" hangingPunct="0">
              <a:defRPr>
                <a:solidFill>
                  <a:schemeClr val="tx1"/>
                </a:solidFill>
                <a:latin typeface="BankGothic Lt BT" pitchFamily="34" charset="0"/>
              </a:defRPr>
            </a:lvl3pPr>
            <a:lvl4pPr marL="1600200" indent="-228600" eaLnBrk="0" hangingPunct="0">
              <a:defRPr>
                <a:solidFill>
                  <a:schemeClr val="tx1"/>
                </a:solidFill>
                <a:latin typeface="BankGothic Lt BT" pitchFamily="34" charset="0"/>
              </a:defRPr>
            </a:lvl4pPr>
            <a:lvl5pPr marL="2057400" indent="-228600" eaLnBrk="0" hangingPunct="0">
              <a:defRPr>
                <a:solidFill>
                  <a:schemeClr val="tx1"/>
                </a:solidFill>
                <a:latin typeface="BankGothic Lt BT" pitchFamily="34" charset="0"/>
              </a:defRPr>
            </a:lvl5pPr>
            <a:lvl6pPr marL="2514600" indent="-228600" eaLnBrk="0" fontAlgn="base" hangingPunct="0">
              <a:spcBef>
                <a:spcPct val="0"/>
              </a:spcBef>
              <a:spcAft>
                <a:spcPct val="0"/>
              </a:spcAft>
              <a:defRPr>
                <a:solidFill>
                  <a:schemeClr val="tx1"/>
                </a:solidFill>
                <a:latin typeface="BankGothic Lt BT" pitchFamily="34" charset="0"/>
              </a:defRPr>
            </a:lvl6pPr>
            <a:lvl7pPr marL="2971800" indent="-228600" eaLnBrk="0" fontAlgn="base" hangingPunct="0">
              <a:spcBef>
                <a:spcPct val="0"/>
              </a:spcBef>
              <a:spcAft>
                <a:spcPct val="0"/>
              </a:spcAft>
              <a:defRPr>
                <a:solidFill>
                  <a:schemeClr val="tx1"/>
                </a:solidFill>
                <a:latin typeface="BankGothic Lt BT" pitchFamily="34" charset="0"/>
              </a:defRPr>
            </a:lvl7pPr>
            <a:lvl8pPr marL="3429000" indent="-228600" eaLnBrk="0" fontAlgn="base" hangingPunct="0">
              <a:spcBef>
                <a:spcPct val="0"/>
              </a:spcBef>
              <a:spcAft>
                <a:spcPct val="0"/>
              </a:spcAft>
              <a:defRPr>
                <a:solidFill>
                  <a:schemeClr val="tx1"/>
                </a:solidFill>
                <a:latin typeface="BankGothic Lt BT" pitchFamily="34" charset="0"/>
              </a:defRPr>
            </a:lvl8pPr>
            <a:lvl9pPr marL="3886200" indent="-228600" eaLnBrk="0" fontAlgn="base" hangingPunct="0">
              <a:spcBef>
                <a:spcPct val="0"/>
              </a:spcBef>
              <a:spcAft>
                <a:spcPct val="0"/>
              </a:spcAft>
              <a:defRPr>
                <a:solidFill>
                  <a:schemeClr val="tx1"/>
                </a:solidFill>
                <a:latin typeface="BankGothic Lt BT" pitchFamily="34" charset="0"/>
              </a:defRPr>
            </a:lvl9pPr>
          </a:lstStyle>
          <a:p>
            <a:pPr eaLnBrk="1" hangingPunct="1"/>
            <a:endParaRPr lang="en-US" altLang="en-US"/>
          </a:p>
        </p:txBody>
      </p:sp>
      <p:sp>
        <p:nvSpPr>
          <p:cNvPr id="3081" name="Line 14"/>
          <p:cNvSpPr>
            <a:spLocks noChangeShapeType="1"/>
          </p:cNvSpPr>
          <p:nvPr/>
        </p:nvSpPr>
        <p:spPr bwMode="auto">
          <a:xfrm>
            <a:off x="7181850" y="2325688"/>
            <a:ext cx="1588" cy="1587"/>
          </a:xfrm>
          <a:prstGeom prst="line">
            <a:avLst/>
          </a:prstGeom>
          <a:noFill/>
          <a:ln w="0">
            <a:solidFill>
              <a:srgbClr val="DADCDD"/>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82" name="Rectangle 15"/>
          <p:cNvSpPr>
            <a:spLocks noChangeArrowheads="1"/>
          </p:cNvSpPr>
          <p:nvPr/>
        </p:nvSpPr>
        <p:spPr bwMode="auto">
          <a:xfrm>
            <a:off x="7181850" y="2325688"/>
            <a:ext cx="1588" cy="1587"/>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BankGothic Lt BT" pitchFamily="34" charset="0"/>
              </a:defRPr>
            </a:lvl1pPr>
            <a:lvl2pPr marL="742950" indent="-285750" eaLnBrk="0" hangingPunct="0">
              <a:defRPr>
                <a:solidFill>
                  <a:schemeClr val="tx1"/>
                </a:solidFill>
                <a:latin typeface="BankGothic Lt BT" pitchFamily="34" charset="0"/>
              </a:defRPr>
            </a:lvl2pPr>
            <a:lvl3pPr marL="1143000" indent="-228600" eaLnBrk="0" hangingPunct="0">
              <a:defRPr>
                <a:solidFill>
                  <a:schemeClr val="tx1"/>
                </a:solidFill>
                <a:latin typeface="BankGothic Lt BT" pitchFamily="34" charset="0"/>
              </a:defRPr>
            </a:lvl3pPr>
            <a:lvl4pPr marL="1600200" indent="-228600" eaLnBrk="0" hangingPunct="0">
              <a:defRPr>
                <a:solidFill>
                  <a:schemeClr val="tx1"/>
                </a:solidFill>
                <a:latin typeface="BankGothic Lt BT" pitchFamily="34" charset="0"/>
              </a:defRPr>
            </a:lvl4pPr>
            <a:lvl5pPr marL="2057400" indent="-228600" eaLnBrk="0" hangingPunct="0">
              <a:defRPr>
                <a:solidFill>
                  <a:schemeClr val="tx1"/>
                </a:solidFill>
                <a:latin typeface="BankGothic Lt BT" pitchFamily="34" charset="0"/>
              </a:defRPr>
            </a:lvl5pPr>
            <a:lvl6pPr marL="2514600" indent="-228600" eaLnBrk="0" fontAlgn="base" hangingPunct="0">
              <a:spcBef>
                <a:spcPct val="0"/>
              </a:spcBef>
              <a:spcAft>
                <a:spcPct val="0"/>
              </a:spcAft>
              <a:defRPr>
                <a:solidFill>
                  <a:schemeClr val="tx1"/>
                </a:solidFill>
                <a:latin typeface="BankGothic Lt BT" pitchFamily="34" charset="0"/>
              </a:defRPr>
            </a:lvl6pPr>
            <a:lvl7pPr marL="2971800" indent="-228600" eaLnBrk="0" fontAlgn="base" hangingPunct="0">
              <a:spcBef>
                <a:spcPct val="0"/>
              </a:spcBef>
              <a:spcAft>
                <a:spcPct val="0"/>
              </a:spcAft>
              <a:defRPr>
                <a:solidFill>
                  <a:schemeClr val="tx1"/>
                </a:solidFill>
                <a:latin typeface="BankGothic Lt BT" pitchFamily="34" charset="0"/>
              </a:defRPr>
            </a:lvl7pPr>
            <a:lvl8pPr marL="3429000" indent="-228600" eaLnBrk="0" fontAlgn="base" hangingPunct="0">
              <a:spcBef>
                <a:spcPct val="0"/>
              </a:spcBef>
              <a:spcAft>
                <a:spcPct val="0"/>
              </a:spcAft>
              <a:defRPr>
                <a:solidFill>
                  <a:schemeClr val="tx1"/>
                </a:solidFill>
                <a:latin typeface="BankGothic Lt BT" pitchFamily="34" charset="0"/>
              </a:defRPr>
            </a:lvl8pPr>
            <a:lvl9pPr marL="3886200" indent="-228600" eaLnBrk="0" fontAlgn="base" hangingPunct="0">
              <a:spcBef>
                <a:spcPct val="0"/>
              </a:spcBef>
              <a:spcAft>
                <a:spcPct val="0"/>
              </a:spcAft>
              <a:defRPr>
                <a:solidFill>
                  <a:schemeClr val="tx1"/>
                </a:solidFill>
                <a:latin typeface="BankGothic Lt BT" pitchFamily="34" charset="0"/>
              </a:defRPr>
            </a:lvl9pPr>
          </a:lstStyle>
          <a:p>
            <a:pPr eaLnBrk="1" hangingPunct="1"/>
            <a:endParaRPr lang="en-US" altLang="en-US"/>
          </a:p>
        </p:txBody>
      </p:sp>
      <p:sp>
        <p:nvSpPr>
          <p:cNvPr id="3083" name="Line 16"/>
          <p:cNvSpPr>
            <a:spLocks noChangeShapeType="1"/>
          </p:cNvSpPr>
          <p:nvPr/>
        </p:nvSpPr>
        <p:spPr bwMode="auto">
          <a:xfrm>
            <a:off x="7181850" y="2365375"/>
            <a:ext cx="1588" cy="1588"/>
          </a:xfrm>
          <a:prstGeom prst="line">
            <a:avLst/>
          </a:prstGeom>
          <a:noFill/>
          <a:ln w="0">
            <a:solidFill>
              <a:srgbClr val="DADCDD"/>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84" name="Rectangle 17"/>
          <p:cNvSpPr>
            <a:spLocks noChangeArrowheads="1"/>
          </p:cNvSpPr>
          <p:nvPr/>
        </p:nvSpPr>
        <p:spPr bwMode="auto">
          <a:xfrm>
            <a:off x="7181850" y="2365375"/>
            <a:ext cx="1588" cy="1588"/>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BankGothic Lt BT" pitchFamily="34" charset="0"/>
              </a:defRPr>
            </a:lvl1pPr>
            <a:lvl2pPr marL="742950" indent="-285750" eaLnBrk="0" hangingPunct="0">
              <a:defRPr>
                <a:solidFill>
                  <a:schemeClr val="tx1"/>
                </a:solidFill>
                <a:latin typeface="BankGothic Lt BT" pitchFamily="34" charset="0"/>
              </a:defRPr>
            </a:lvl2pPr>
            <a:lvl3pPr marL="1143000" indent="-228600" eaLnBrk="0" hangingPunct="0">
              <a:defRPr>
                <a:solidFill>
                  <a:schemeClr val="tx1"/>
                </a:solidFill>
                <a:latin typeface="BankGothic Lt BT" pitchFamily="34" charset="0"/>
              </a:defRPr>
            </a:lvl3pPr>
            <a:lvl4pPr marL="1600200" indent="-228600" eaLnBrk="0" hangingPunct="0">
              <a:defRPr>
                <a:solidFill>
                  <a:schemeClr val="tx1"/>
                </a:solidFill>
                <a:latin typeface="BankGothic Lt BT" pitchFamily="34" charset="0"/>
              </a:defRPr>
            </a:lvl4pPr>
            <a:lvl5pPr marL="2057400" indent="-228600" eaLnBrk="0" hangingPunct="0">
              <a:defRPr>
                <a:solidFill>
                  <a:schemeClr val="tx1"/>
                </a:solidFill>
                <a:latin typeface="BankGothic Lt BT" pitchFamily="34" charset="0"/>
              </a:defRPr>
            </a:lvl5pPr>
            <a:lvl6pPr marL="2514600" indent="-228600" eaLnBrk="0" fontAlgn="base" hangingPunct="0">
              <a:spcBef>
                <a:spcPct val="0"/>
              </a:spcBef>
              <a:spcAft>
                <a:spcPct val="0"/>
              </a:spcAft>
              <a:defRPr>
                <a:solidFill>
                  <a:schemeClr val="tx1"/>
                </a:solidFill>
                <a:latin typeface="BankGothic Lt BT" pitchFamily="34" charset="0"/>
              </a:defRPr>
            </a:lvl6pPr>
            <a:lvl7pPr marL="2971800" indent="-228600" eaLnBrk="0" fontAlgn="base" hangingPunct="0">
              <a:spcBef>
                <a:spcPct val="0"/>
              </a:spcBef>
              <a:spcAft>
                <a:spcPct val="0"/>
              </a:spcAft>
              <a:defRPr>
                <a:solidFill>
                  <a:schemeClr val="tx1"/>
                </a:solidFill>
                <a:latin typeface="BankGothic Lt BT" pitchFamily="34" charset="0"/>
              </a:defRPr>
            </a:lvl7pPr>
            <a:lvl8pPr marL="3429000" indent="-228600" eaLnBrk="0" fontAlgn="base" hangingPunct="0">
              <a:spcBef>
                <a:spcPct val="0"/>
              </a:spcBef>
              <a:spcAft>
                <a:spcPct val="0"/>
              </a:spcAft>
              <a:defRPr>
                <a:solidFill>
                  <a:schemeClr val="tx1"/>
                </a:solidFill>
                <a:latin typeface="BankGothic Lt BT" pitchFamily="34" charset="0"/>
              </a:defRPr>
            </a:lvl8pPr>
            <a:lvl9pPr marL="3886200" indent="-228600" eaLnBrk="0" fontAlgn="base" hangingPunct="0">
              <a:spcBef>
                <a:spcPct val="0"/>
              </a:spcBef>
              <a:spcAft>
                <a:spcPct val="0"/>
              </a:spcAft>
              <a:defRPr>
                <a:solidFill>
                  <a:schemeClr val="tx1"/>
                </a:solidFill>
                <a:latin typeface="BankGothic Lt BT" pitchFamily="34" charset="0"/>
              </a:defRPr>
            </a:lvl9pPr>
          </a:lstStyle>
          <a:p>
            <a:pPr eaLnBrk="1" hangingPunct="1"/>
            <a:endParaRPr lang="en-US" altLang="en-US"/>
          </a:p>
        </p:txBody>
      </p:sp>
      <p:sp>
        <p:nvSpPr>
          <p:cNvPr id="3085" name="Line 52"/>
          <p:cNvSpPr>
            <a:spLocks noChangeShapeType="1"/>
          </p:cNvSpPr>
          <p:nvPr/>
        </p:nvSpPr>
        <p:spPr bwMode="auto">
          <a:xfrm>
            <a:off x="7181850" y="3097213"/>
            <a:ext cx="1588" cy="1587"/>
          </a:xfrm>
          <a:prstGeom prst="line">
            <a:avLst/>
          </a:prstGeom>
          <a:noFill/>
          <a:ln w="0">
            <a:solidFill>
              <a:srgbClr val="DADCDD"/>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86" name="Rectangle 53"/>
          <p:cNvSpPr>
            <a:spLocks noChangeArrowheads="1"/>
          </p:cNvSpPr>
          <p:nvPr/>
        </p:nvSpPr>
        <p:spPr bwMode="auto">
          <a:xfrm>
            <a:off x="7181850" y="3097213"/>
            <a:ext cx="1588" cy="1587"/>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BankGothic Lt BT" pitchFamily="34" charset="0"/>
              </a:defRPr>
            </a:lvl1pPr>
            <a:lvl2pPr marL="742950" indent="-285750" eaLnBrk="0" hangingPunct="0">
              <a:defRPr>
                <a:solidFill>
                  <a:schemeClr val="tx1"/>
                </a:solidFill>
                <a:latin typeface="BankGothic Lt BT" pitchFamily="34" charset="0"/>
              </a:defRPr>
            </a:lvl2pPr>
            <a:lvl3pPr marL="1143000" indent="-228600" eaLnBrk="0" hangingPunct="0">
              <a:defRPr>
                <a:solidFill>
                  <a:schemeClr val="tx1"/>
                </a:solidFill>
                <a:latin typeface="BankGothic Lt BT" pitchFamily="34" charset="0"/>
              </a:defRPr>
            </a:lvl3pPr>
            <a:lvl4pPr marL="1600200" indent="-228600" eaLnBrk="0" hangingPunct="0">
              <a:defRPr>
                <a:solidFill>
                  <a:schemeClr val="tx1"/>
                </a:solidFill>
                <a:latin typeface="BankGothic Lt BT" pitchFamily="34" charset="0"/>
              </a:defRPr>
            </a:lvl4pPr>
            <a:lvl5pPr marL="2057400" indent="-228600" eaLnBrk="0" hangingPunct="0">
              <a:defRPr>
                <a:solidFill>
                  <a:schemeClr val="tx1"/>
                </a:solidFill>
                <a:latin typeface="BankGothic Lt BT" pitchFamily="34" charset="0"/>
              </a:defRPr>
            </a:lvl5pPr>
            <a:lvl6pPr marL="2514600" indent="-228600" eaLnBrk="0" fontAlgn="base" hangingPunct="0">
              <a:spcBef>
                <a:spcPct val="0"/>
              </a:spcBef>
              <a:spcAft>
                <a:spcPct val="0"/>
              </a:spcAft>
              <a:defRPr>
                <a:solidFill>
                  <a:schemeClr val="tx1"/>
                </a:solidFill>
                <a:latin typeface="BankGothic Lt BT" pitchFamily="34" charset="0"/>
              </a:defRPr>
            </a:lvl6pPr>
            <a:lvl7pPr marL="2971800" indent="-228600" eaLnBrk="0" fontAlgn="base" hangingPunct="0">
              <a:spcBef>
                <a:spcPct val="0"/>
              </a:spcBef>
              <a:spcAft>
                <a:spcPct val="0"/>
              </a:spcAft>
              <a:defRPr>
                <a:solidFill>
                  <a:schemeClr val="tx1"/>
                </a:solidFill>
                <a:latin typeface="BankGothic Lt BT" pitchFamily="34" charset="0"/>
              </a:defRPr>
            </a:lvl7pPr>
            <a:lvl8pPr marL="3429000" indent="-228600" eaLnBrk="0" fontAlgn="base" hangingPunct="0">
              <a:spcBef>
                <a:spcPct val="0"/>
              </a:spcBef>
              <a:spcAft>
                <a:spcPct val="0"/>
              </a:spcAft>
              <a:defRPr>
                <a:solidFill>
                  <a:schemeClr val="tx1"/>
                </a:solidFill>
                <a:latin typeface="BankGothic Lt BT" pitchFamily="34" charset="0"/>
              </a:defRPr>
            </a:lvl8pPr>
            <a:lvl9pPr marL="3886200" indent="-228600" eaLnBrk="0" fontAlgn="base" hangingPunct="0">
              <a:spcBef>
                <a:spcPct val="0"/>
              </a:spcBef>
              <a:spcAft>
                <a:spcPct val="0"/>
              </a:spcAft>
              <a:defRPr>
                <a:solidFill>
                  <a:schemeClr val="tx1"/>
                </a:solidFill>
                <a:latin typeface="BankGothic Lt BT" pitchFamily="34" charset="0"/>
              </a:defRPr>
            </a:lvl9pPr>
          </a:lstStyle>
          <a:p>
            <a:pPr eaLnBrk="1" hangingPunct="1"/>
            <a:endParaRPr lang="en-US" altLang="en-US"/>
          </a:p>
        </p:txBody>
      </p:sp>
      <p:sp>
        <p:nvSpPr>
          <p:cNvPr id="3087" name="Line 54"/>
          <p:cNvSpPr>
            <a:spLocks noChangeShapeType="1"/>
          </p:cNvSpPr>
          <p:nvPr/>
        </p:nvSpPr>
        <p:spPr bwMode="auto">
          <a:xfrm>
            <a:off x="7181850" y="3138488"/>
            <a:ext cx="1588" cy="1587"/>
          </a:xfrm>
          <a:prstGeom prst="line">
            <a:avLst/>
          </a:prstGeom>
          <a:noFill/>
          <a:ln w="0">
            <a:solidFill>
              <a:srgbClr val="DADCDD"/>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88" name="Rectangle 55"/>
          <p:cNvSpPr>
            <a:spLocks noChangeArrowheads="1"/>
          </p:cNvSpPr>
          <p:nvPr/>
        </p:nvSpPr>
        <p:spPr bwMode="auto">
          <a:xfrm>
            <a:off x="7181850" y="3138488"/>
            <a:ext cx="1588" cy="1587"/>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BankGothic Lt BT" pitchFamily="34" charset="0"/>
              </a:defRPr>
            </a:lvl1pPr>
            <a:lvl2pPr marL="742950" indent="-285750" eaLnBrk="0" hangingPunct="0">
              <a:defRPr>
                <a:solidFill>
                  <a:schemeClr val="tx1"/>
                </a:solidFill>
                <a:latin typeface="BankGothic Lt BT" pitchFamily="34" charset="0"/>
              </a:defRPr>
            </a:lvl2pPr>
            <a:lvl3pPr marL="1143000" indent="-228600" eaLnBrk="0" hangingPunct="0">
              <a:defRPr>
                <a:solidFill>
                  <a:schemeClr val="tx1"/>
                </a:solidFill>
                <a:latin typeface="BankGothic Lt BT" pitchFamily="34" charset="0"/>
              </a:defRPr>
            </a:lvl3pPr>
            <a:lvl4pPr marL="1600200" indent="-228600" eaLnBrk="0" hangingPunct="0">
              <a:defRPr>
                <a:solidFill>
                  <a:schemeClr val="tx1"/>
                </a:solidFill>
                <a:latin typeface="BankGothic Lt BT" pitchFamily="34" charset="0"/>
              </a:defRPr>
            </a:lvl4pPr>
            <a:lvl5pPr marL="2057400" indent="-228600" eaLnBrk="0" hangingPunct="0">
              <a:defRPr>
                <a:solidFill>
                  <a:schemeClr val="tx1"/>
                </a:solidFill>
                <a:latin typeface="BankGothic Lt BT" pitchFamily="34" charset="0"/>
              </a:defRPr>
            </a:lvl5pPr>
            <a:lvl6pPr marL="2514600" indent="-228600" eaLnBrk="0" fontAlgn="base" hangingPunct="0">
              <a:spcBef>
                <a:spcPct val="0"/>
              </a:spcBef>
              <a:spcAft>
                <a:spcPct val="0"/>
              </a:spcAft>
              <a:defRPr>
                <a:solidFill>
                  <a:schemeClr val="tx1"/>
                </a:solidFill>
                <a:latin typeface="BankGothic Lt BT" pitchFamily="34" charset="0"/>
              </a:defRPr>
            </a:lvl6pPr>
            <a:lvl7pPr marL="2971800" indent="-228600" eaLnBrk="0" fontAlgn="base" hangingPunct="0">
              <a:spcBef>
                <a:spcPct val="0"/>
              </a:spcBef>
              <a:spcAft>
                <a:spcPct val="0"/>
              </a:spcAft>
              <a:defRPr>
                <a:solidFill>
                  <a:schemeClr val="tx1"/>
                </a:solidFill>
                <a:latin typeface="BankGothic Lt BT" pitchFamily="34" charset="0"/>
              </a:defRPr>
            </a:lvl7pPr>
            <a:lvl8pPr marL="3429000" indent="-228600" eaLnBrk="0" fontAlgn="base" hangingPunct="0">
              <a:spcBef>
                <a:spcPct val="0"/>
              </a:spcBef>
              <a:spcAft>
                <a:spcPct val="0"/>
              </a:spcAft>
              <a:defRPr>
                <a:solidFill>
                  <a:schemeClr val="tx1"/>
                </a:solidFill>
                <a:latin typeface="BankGothic Lt BT" pitchFamily="34" charset="0"/>
              </a:defRPr>
            </a:lvl8pPr>
            <a:lvl9pPr marL="3886200" indent="-228600" eaLnBrk="0" fontAlgn="base" hangingPunct="0">
              <a:spcBef>
                <a:spcPct val="0"/>
              </a:spcBef>
              <a:spcAft>
                <a:spcPct val="0"/>
              </a:spcAft>
              <a:defRPr>
                <a:solidFill>
                  <a:schemeClr val="tx1"/>
                </a:solidFill>
                <a:latin typeface="BankGothic Lt BT" pitchFamily="34" charset="0"/>
              </a:defRPr>
            </a:lvl9pPr>
          </a:lstStyle>
          <a:p>
            <a:pPr eaLnBrk="1" hangingPunct="1"/>
            <a:endParaRPr lang="en-US" altLang="en-US"/>
          </a:p>
        </p:txBody>
      </p:sp>
      <p:sp>
        <p:nvSpPr>
          <p:cNvPr id="3089" name="Line 56"/>
          <p:cNvSpPr>
            <a:spLocks noChangeShapeType="1"/>
          </p:cNvSpPr>
          <p:nvPr/>
        </p:nvSpPr>
        <p:spPr bwMode="auto">
          <a:xfrm>
            <a:off x="7181850" y="3178175"/>
            <a:ext cx="1588" cy="1588"/>
          </a:xfrm>
          <a:prstGeom prst="line">
            <a:avLst/>
          </a:prstGeom>
          <a:noFill/>
          <a:ln w="0">
            <a:solidFill>
              <a:srgbClr val="DADCDD"/>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90" name="Rectangle 57"/>
          <p:cNvSpPr>
            <a:spLocks noChangeArrowheads="1"/>
          </p:cNvSpPr>
          <p:nvPr/>
        </p:nvSpPr>
        <p:spPr bwMode="auto">
          <a:xfrm>
            <a:off x="7181850" y="3178175"/>
            <a:ext cx="1588" cy="1588"/>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BankGothic Lt BT" pitchFamily="34" charset="0"/>
              </a:defRPr>
            </a:lvl1pPr>
            <a:lvl2pPr marL="742950" indent="-285750" eaLnBrk="0" hangingPunct="0">
              <a:defRPr>
                <a:solidFill>
                  <a:schemeClr val="tx1"/>
                </a:solidFill>
                <a:latin typeface="BankGothic Lt BT" pitchFamily="34" charset="0"/>
              </a:defRPr>
            </a:lvl2pPr>
            <a:lvl3pPr marL="1143000" indent="-228600" eaLnBrk="0" hangingPunct="0">
              <a:defRPr>
                <a:solidFill>
                  <a:schemeClr val="tx1"/>
                </a:solidFill>
                <a:latin typeface="BankGothic Lt BT" pitchFamily="34" charset="0"/>
              </a:defRPr>
            </a:lvl3pPr>
            <a:lvl4pPr marL="1600200" indent="-228600" eaLnBrk="0" hangingPunct="0">
              <a:defRPr>
                <a:solidFill>
                  <a:schemeClr val="tx1"/>
                </a:solidFill>
                <a:latin typeface="BankGothic Lt BT" pitchFamily="34" charset="0"/>
              </a:defRPr>
            </a:lvl4pPr>
            <a:lvl5pPr marL="2057400" indent="-228600" eaLnBrk="0" hangingPunct="0">
              <a:defRPr>
                <a:solidFill>
                  <a:schemeClr val="tx1"/>
                </a:solidFill>
                <a:latin typeface="BankGothic Lt BT" pitchFamily="34" charset="0"/>
              </a:defRPr>
            </a:lvl5pPr>
            <a:lvl6pPr marL="2514600" indent="-228600" eaLnBrk="0" fontAlgn="base" hangingPunct="0">
              <a:spcBef>
                <a:spcPct val="0"/>
              </a:spcBef>
              <a:spcAft>
                <a:spcPct val="0"/>
              </a:spcAft>
              <a:defRPr>
                <a:solidFill>
                  <a:schemeClr val="tx1"/>
                </a:solidFill>
                <a:latin typeface="BankGothic Lt BT" pitchFamily="34" charset="0"/>
              </a:defRPr>
            </a:lvl6pPr>
            <a:lvl7pPr marL="2971800" indent="-228600" eaLnBrk="0" fontAlgn="base" hangingPunct="0">
              <a:spcBef>
                <a:spcPct val="0"/>
              </a:spcBef>
              <a:spcAft>
                <a:spcPct val="0"/>
              </a:spcAft>
              <a:defRPr>
                <a:solidFill>
                  <a:schemeClr val="tx1"/>
                </a:solidFill>
                <a:latin typeface="BankGothic Lt BT" pitchFamily="34" charset="0"/>
              </a:defRPr>
            </a:lvl7pPr>
            <a:lvl8pPr marL="3429000" indent="-228600" eaLnBrk="0" fontAlgn="base" hangingPunct="0">
              <a:spcBef>
                <a:spcPct val="0"/>
              </a:spcBef>
              <a:spcAft>
                <a:spcPct val="0"/>
              </a:spcAft>
              <a:defRPr>
                <a:solidFill>
                  <a:schemeClr val="tx1"/>
                </a:solidFill>
                <a:latin typeface="BankGothic Lt BT" pitchFamily="34" charset="0"/>
              </a:defRPr>
            </a:lvl8pPr>
            <a:lvl9pPr marL="3886200" indent="-228600" eaLnBrk="0" fontAlgn="base" hangingPunct="0">
              <a:spcBef>
                <a:spcPct val="0"/>
              </a:spcBef>
              <a:spcAft>
                <a:spcPct val="0"/>
              </a:spcAft>
              <a:defRPr>
                <a:solidFill>
                  <a:schemeClr val="tx1"/>
                </a:solidFill>
                <a:latin typeface="BankGothic Lt BT" pitchFamily="34" charset="0"/>
              </a:defRPr>
            </a:lvl9pPr>
          </a:lstStyle>
          <a:p>
            <a:pPr eaLnBrk="1" hangingPunct="1"/>
            <a:endParaRPr lang="en-US" altLang="en-US"/>
          </a:p>
        </p:txBody>
      </p:sp>
      <p:sp>
        <p:nvSpPr>
          <p:cNvPr id="3091" name="Line 58"/>
          <p:cNvSpPr>
            <a:spLocks noChangeShapeType="1"/>
          </p:cNvSpPr>
          <p:nvPr/>
        </p:nvSpPr>
        <p:spPr bwMode="auto">
          <a:xfrm>
            <a:off x="7181850" y="3219450"/>
            <a:ext cx="1588" cy="1588"/>
          </a:xfrm>
          <a:prstGeom prst="line">
            <a:avLst/>
          </a:prstGeom>
          <a:noFill/>
          <a:ln w="0">
            <a:solidFill>
              <a:srgbClr val="DADCDD"/>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92" name="Rectangle 59"/>
          <p:cNvSpPr>
            <a:spLocks noChangeArrowheads="1"/>
          </p:cNvSpPr>
          <p:nvPr/>
        </p:nvSpPr>
        <p:spPr bwMode="auto">
          <a:xfrm>
            <a:off x="7181850" y="3219450"/>
            <a:ext cx="1588" cy="1588"/>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BankGothic Lt BT" pitchFamily="34" charset="0"/>
              </a:defRPr>
            </a:lvl1pPr>
            <a:lvl2pPr marL="742950" indent="-285750" eaLnBrk="0" hangingPunct="0">
              <a:defRPr>
                <a:solidFill>
                  <a:schemeClr val="tx1"/>
                </a:solidFill>
                <a:latin typeface="BankGothic Lt BT" pitchFamily="34" charset="0"/>
              </a:defRPr>
            </a:lvl2pPr>
            <a:lvl3pPr marL="1143000" indent="-228600" eaLnBrk="0" hangingPunct="0">
              <a:defRPr>
                <a:solidFill>
                  <a:schemeClr val="tx1"/>
                </a:solidFill>
                <a:latin typeface="BankGothic Lt BT" pitchFamily="34" charset="0"/>
              </a:defRPr>
            </a:lvl3pPr>
            <a:lvl4pPr marL="1600200" indent="-228600" eaLnBrk="0" hangingPunct="0">
              <a:defRPr>
                <a:solidFill>
                  <a:schemeClr val="tx1"/>
                </a:solidFill>
                <a:latin typeface="BankGothic Lt BT" pitchFamily="34" charset="0"/>
              </a:defRPr>
            </a:lvl4pPr>
            <a:lvl5pPr marL="2057400" indent="-228600" eaLnBrk="0" hangingPunct="0">
              <a:defRPr>
                <a:solidFill>
                  <a:schemeClr val="tx1"/>
                </a:solidFill>
                <a:latin typeface="BankGothic Lt BT" pitchFamily="34" charset="0"/>
              </a:defRPr>
            </a:lvl5pPr>
            <a:lvl6pPr marL="2514600" indent="-228600" eaLnBrk="0" fontAlgn="base" hangingPunct="0">
              <a:spcBef>
                <a:spcPct val="0"/>
              </a:spcBef>
              <a:spcAft>
                <a:spcPct val="0"/>
              </a:spcAft>
              <a:defRPr>
                <a:solidFill>
                  <a:schemeClr val="tx1"/>
                </a:solidFill>
                <a:latin typeface="BankGothic Lt BT" pitchFamily="34" charset="0"/>
              </a:defRPr>
            </a:lvl6pPr>
            <a:lvl7pPr marL="2971800" indent="-228600" eaLnBrk="0" fontAlgn="base" hangingPunct="0">
              <a:spcBef>
                <a:spcPct val="0"/>
              </a:spcBef>
              <a:spcAft>
                <a:spcPct val="0"/>
              </a:spcAft>
              <a:defRPr>
                <a:solidFill>
                  <a:schemeClr val="tx1"/>
                </a:solidFill>
                <a:latin typeface="BankGothic Lt BT" pitchFamily="34" charset="0"/>
              </a:defRPr>
            </a:lvl7pPr>
            <a:lvl8pPr marL="3429000" indent="-228600" eaLnBrk="0" fontAlgn="base" hangingPunct="0">
              <a:spcBef>
                <a:spcPct val="0"/>
              </a:spcBef>
              <a:spcAft>
                <a:spcPct val="0"/>
              </a:spcAft>
              <a:defRPr>
                <a:solidFill>
                  <a:schemeClr val="tx1"/>
                </a:solidFill>
                <a:latin typeface="BankGothic Lt BT" pitchFamily="34" charset="0"/>
              </a:defRPr>
            </a:lvl8pPr>
            <a:lvl9pPr marL="3886200" indent="-228600" eaLnBrk="0" fontAlgn="base" hangingPunct="0">
              <a:spcBef>
                <a:spcPct val="0"/>
              </a:spcBef>
              <a:spcAft>
                <a:spcPct val="0"/>
              </a:spcAft>
              <a:defRPr>
                <a:solidFill>
                  <a:schemeClr val="tx1"/>
                </a:solidFill>
                <a:latin typeface="BankGothic Lt BT" pitchFamily="34" charset="0"/>
              </a:defRPr>
            </a:lvl9pPr>
          </a:lstStyle>
          <a:p>
            <a:pPr eaLnBrk="1" hangingPunct="1"/>
            <a:endParaRPr lang="en-US" altLang="en-US"/>
          </a:p>
        </p:txBody>
      </p:sp>
      <p:sp>
        <p:nvSpPr>
          <p:cNvPr id="3093" name="Line 60"/>
          <p:cNvSpPr>
            <a:spLocks noChangeShapeType="1"/>
          </p:cNvSpPr>
          <p:nvPr/>
        </p:nvSpPr>
        <p:spPr bwMode="auto">
          <a:xfrm>
            <a:off x="7181850" y="3259138"/>
            <a:ext cx="1588" cy="1587"/>
          </a:xfrm>
          <a:prstGeom prst="line">
            <a:avLst/>
          </a:prstGeom>
          <a:noFill/>
          <a:ln w="0">
            <a:solidFill>
              <a:srgbClr val="DADCDD"/>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94" name="Rectangle 61"/>
          <p:cNvSpPr>
            <a:spLocks noChangeArrowheads="1"/>
          </p:cNvSpPr>
          <p:nvPr/>
        </p:nvSpPr>
        <p:spPr bwMode="auto">
          <a:xfrm>
            <a:off x="7181850" y="3259138"/>
            <a:ext cx="1588" cy="3175"/>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BankGothic Lt BT" pitchFamily="34" charset="0"/>
              </a:defRPr>
            </a:lvl1pPr>
            <a:lvl2pPr marL="742950" indent="-285750" eaLnBrk="0" hangingPunct="0">
              <a:defRPr>
                <a:solidFill>
                  <a:schemeClr val="tx1"/>
                </a:solidFill>
                <a:latin typeface="BankGothic Lt BT" pitchFamily="34" charset="0"/>
              </a:defRPr>
            </a:lvl2pPr>
            <a:lvl3pPr marL="1143000" indent="-228600" eaLnBrk="0" hangingPunct="0">
              <a:defRPr>
                <a:solidFill>
                  <a:schemeClr val="tx1"/>
                </a:solidFill>
                <a:latin typeface="BankGothic Lt BT" pitchFamily="34" charset="0"/>
              </a:defRPr>
            </a:lvl3pPr>
            <a:lvl4pPr marL="1600200" indent="-228600" eaLnBrk="0" hangingPunct="0">
              <a:defRPr>
                <a:solidFill>
                  <a:schemeClr val="tx1"/>
                </a:solidFill>
                <a:latin typeface="BankGothic Lt BT" pitchFamily="34" charset="0"/>
              </a:defRPr>
            </a:lvl4pPr>
            <a:lvl5pPr marL="2057400" indent="-228600" eaLnBrk="0" hangingPunct="0">
              <a:defRPr>
                <a:solidFill>
                  <a:schemeClr val="tx1"/>
                </a:solidFill>
                <a:latin typeface="BankGothic Lt BT" pitchFamily="34" charset="0"/>
              </a:defRPr>
            </a:lvl5pPr>
            <a:lvl6pPr marL="2514600" indent="-228600" eaLnBrk="0" fontAlgn="base" hangingPunct="0">
              <a:spcBef>
                <a:spcPct val="0"/>
              </a:spcBef>
              <a:spcAft>
                <a:spcPct val="0"/>
              </a:spcAft>
              <a:defRPr>
                <a:solidFill>
                  <a:schemeClr val="tx1"/>
                </a:solidFill>
                <a:latin typeface="BankGothic Lt BT" pitchFamily="34" charset="0"/>
              </a:defRPr>
            </a:lvl6pPr>
            <a:lvl7pPr marL="2971800" indent="-228600" eaLnBrk="0" fontAlgn="base" hangingPunct="0">
              <a:spcBef>
                <a:spcPct val="0"/>
              </a:spcBef>
              <a:spcAft>
                <a:spcPct val="0"/>
              </a:spcAft>
              <a:defRPr>
                <a:solidFill>
                  <a:schemeClr val="tx1"/>
                </a:solidFill>
                <a:latin typeface="BankGothic Lt BT" pitchFamily="34" charset="0"/>
              </a:defRPr>
            </a:lvl7pPr>
            <a:lvl8pPr marL="3429000" indent="-228600" eaLnBrk="0" fontAlgn="base" hangingPunct="0">
              <a:spcBef>
                <a:spcPct val="0"/>
              </a:spcBef>
              <a:spcAft>
                <a:spcPct val="0"/>
              </a:spcAft>
              <a:defRPr>
                <a:solidFill>
                  <a:schemeClr val="tx1"/>
                </a:solidFill>
                <a:latin typeface="BankGothic Lt BT" pitchFamily="34" charset="0"/>
              </a:defRPr>
            </a:lvl8pPr>
            <a:lvl9pPr marL="3886200" indent="-228600" eaLnBrk="0" fontAlgn="base" hangingPunct="0">
              <a:spcBef>
                <a:spcPct val="0"/>
              </a:spcBef>
              <a:spcAft>
                <a:spcPct val="0"/>
              </a:spcAft>
              <a:defRPr>
                <a:solidFill>
                  <a:schemeClr val="tx1"/>
                </a:solidFill>
                <a:latin typeface="BankGothic Lt BT" pitchFamily="34" charset="0"/>
              </a:defRPr>
            </a:lvl9pPr>
          </a:lstStyle>
          <a:p>
            <a:pPr eaLnBrk="1" hangingPunct="1"/>
            <a:endParaRPr lang="en-US" altLang="en-US"/>
          </a:p>
        </p:txBody>
      </p:sp>
      <p:sp>
        <p:nvSpPr>
          <p:cNvPr id="3095" name="Line 62"/>
          <p:cNvSpPr>
            <a:spLocks noChangeShapeType="1"/>
          </p:cNvSpPr>
          <p:nvPr/>
        </p:nvSpPr>
        <p:spPr bwMode="auto">
          <a:xfrm>
            <a:off x="7181850" y="3300413"/>
            <a:ext cx="1588" cy="1587"/>
          </a:xfrm>
          <a:prstGeom prst="line">
            <a:avLst/>
          </a:prstGeom>
          <a:noFill/>
          <a:ln w="0">
            <a:solidFill>
              <a:srgbClr val="DADCDD"/>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96" name="Rectangle 63"/>
          <p:cNvSpPr>
            <a:spLocks noChangeArrowheads="1"/>
          </p:cNvSpPr>
          <p:nvPr/>
        </p:nvSpPr>
        <p:spPr bwMode="auto">
          <a:xfrm>
            <a:off x="7181850" y="3300413"/>
            <a:ext cx="1588" cy="1587"/>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BankGothic Lt BT" pitchFamily="34" charset="0"/>
              </a:defRPr>
            </a:lvl1pPr>
            <a:lvl2pPr marL="742950" indent="-285750" eaLnBrk="0" hangingPunct="0">
              <a:defRPr>
                <a:solidFill>
                  <a:schemeClr val="tx1"/>
                </a:solidFill>
                <a:latin typeface="BankGothic Lt BT" pitchFamily="34" charset="0"/>
              </a:defRPr>
            </a:lvl2pPr>
            <a:lvl3pPr marL="1143000" indent="-228600" eaLnBrk="0" hangingPunct="0">
              <a:defRPr>
                <a:solidFill>
                  <a:schemeClr val="tx1"/>
                </a:solidFill>
                <a:latin typeface="BankGothic Lt BT" pitchFamily="34" charset="0"/>
              </a:defRPr>
            </a:lvl3pPr>
            <a:lvl4pPr marL="1600200" indent="-228600" eaLnBrk="0" hangingPunct="0">
              <a:defRPr>
                <a:solidFill>
                  <a:schemeClr val="tx1"/>
                </a:solidFill>
                <a:latin typeface="BankGothic Lt BT" pitchFamily="34" charset="0"/>
              </a:defRPr>
            </a:lvl4pPr>
            <a:lvl5pPr marL="2057400" indent="-228600" eaLnBrk="0" hangingPunct="0">
              <a:defRPr>
                <a:solidFill>
                  <a:schemeClr val="tx1"/>
                </a:solidFill>
                <a:latin typeface="BankGothic Lt BT" pitchFamily="34" charset="0"/>
              </a:defRPr>
            </a:lvl5pPr>
            <a:lvl6pPr marL="2514600" indent="-228600" eaLnBrk="0" fontAlgn="base" hangingPunct="0">
              <a:spcBef>
                <a:spcPct val="0"/>
              </a:spcBef>
              <a:spcAft>
                <a:spcPct val="0"/>
              </a:spcAft>
              <a:defRPr>
                <a:solidFill>
                  <a:schemeClr val="tx1"/>
                </a:solidFill>
                <a:latin typeface="BankGothic Lt BT" pitchFamily="34" charset="0"/>
              </a:defRPr>
            </a:lvl6pPr>
            <a:lvl7pPr marL="2971800" indent="-228600" eaLnBrk="0" fontAlgn="base" hangingPunct="0">
              <a:spcBef>
                <a:spcPct val="0"/>
              </a:spcBef>
              <a:spcAft>
                <a:spcPct val="0"/>
              </a:spcAft>
              <a:defRPr>
                <a:solidFill>
                  <a:schemeClr val="tx1"/>
                </a:solidFill>
                <a:latin typeface="BankGothic Lt BT" pitchFamily="34" charset="0"/>
              </a:defRPr>
            </a:lvl7pPr>
            <a:lvl8pPr marL="3429000" indent="-228600" eaLnBrk="0" fontAlgn="base" hangingPunct="0">
              <a:spcBef>
                <a:spcPct val="0"/>
              </a:spcBef>
              <a:spcAft>
                <a:spcPct val="0"/>
              </a:spcAft>
              <a:defRPr>
                <a:solidFill>
                  <a:schemeClr val="tx1"/>
                </a:solidFill>
                <a:latin typeface="BankGothic Lt BT" pitchFamily="34" charset="0"/>
              </a:defRPr>
            </a:lvl8pPr>
            <a:lvl9pPr marL="3886200" indent="-228600" eaLnBrk="0" fontAlgn="base" hangingPunct="0">
              <a:spcBef>
                <a:spcPct val="0"/>
              </a:spcBef>
              <a:spcAft>
                <a:spcPct val="0"/>
              </a:spcAft>
              <a:defRPr>
                <a:solidFill>
                  <a:schemeClr val="tx1"/>
                </a:solidFill>
                <a:latin typeface="BankGothic Lt BT" pitchFamily="34" charset="0"/>
              </a:defRPr>
            </a:lvl9pPr>
          </a:lstStyle>
          <a:p>
            <a:pPr eaLnBrk="1" hangingPunct="1"/>
            <a:endParaRPr lang="en-US" altLang="en-US"/>
          </a:p>
        </p:txBody>
      </p:sp>
      <p:sp>
        <p:nvSpPr>
          <p:cNvPr id="3097" name="Line 64"/>
          <p:cNvSpPr>
            <a:spLocks noChangeShapeType="1"/>
          </p:cNvSpPr>
          <p:nvPr/>
        </p:nvSpPr>
        <p:spPr bwMode="auto">
          <a:xfrm>
            <a:off x="7181850" y="3341688"/>
            <a:ext cx="1588" cy="1587"/>
          </a:xfrm>
          <a:prstGeom prst="line">
            <a:avLst/>
          </a:prstGeom>
          <a:noFill/>
          <a:ln w="0">
            <a:solidFill>
              <a:srgbClr val="DADCDD"/>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98" name="Rectangle 65"/>
          <p:cNvSpPr>
            <a:spLocks noChangeArrowheads="1"/>
          </p:cNvSpPr>
          <p:nvPr/>
        </p:nvSpPr>
        <p:spPr bwMode="auto">
          <a:xfrm>
            <a:off x="7181850" y="3341688"/>
            <a:ext cx="1588" cy="1587"/>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BankGothic Lt BT" pitchFamily="34" charset="0"/>
              </a:defRPr>
            </a:lvl1pPr>
            <a:lvl2pPr marL="742950" indent="-285750" eaLnBrk="0" hangingPunct="0">
              <a:defRPr>
                <a:solidFill>
                  <a:schemeClr val="tx1"/>
                </a:solidFill>
                <a:latin typeface="BankGothic Lt BT" pitchFamily="34" charset="0"/>
              </a:defRPr>
            </a:lvl2pPr>
            <a:lvl3pPr marL="1143000" indent="-228600" eaLnBrk="0" hangingPunct="0">
              <a:defRPr>
                <a:solidFill>
                  <a:schemeClr val="tx1"/>
                </a:solidFill>
                <a:latin typeface="BankGothic Lt BT" pitchFamily="34" charset="0"/>
              </a:defRPr>
            </a:lvl3pPr>
            <a:lvl4pPr marL="1600200" indent="-228600" eaLnBrk="0" hangingPunct="0">
              <a:defRPr>
                <a:solidFill>
                  <a:schemeClr val="tx1"/>
                </a:solidFill>
                <a:latin typeface="BankGothic Lt BT" pitchFamily="34" charset="0"/>
              </a:defRPr>
            </a:lvl4pPr>
            <a:lvl5pPr marL="2057400" indent="-228600" eaLnBrk="0" hangingPunct="0">
              <a:defRPr>
                <a:solidFill>
                  <a:schemeClr val="tx1"/>
                </a:solidFill>
                <a:latin typeface="BankGothic Lt BT" pitchFamily="34" charset="0"/>
              </a:defRPr>
            </a:lvl5pPr>
            <a:lvl6pPr marL="2514600" indent="-228600" eaLnBrk="0" fontAlgn="base" hangingPunct="0">
              <a:spcBef>
                <a:spcPct val="0"/>
              </a:spcBef>
              <a:spcAft>
                <a:spcPct val="0"/>
              </a:spcAft>
              <a:defRPr>
                <a:solidFill>
                  <a:schemeClr val="tx1"/>
                </a:solidFill>
                <a:latin typeface="BankGothic Lt BT" pitchFamily="34" charset="0"/>
              </a:defRPr>
            </a:lvl6pPr>
            <a:lvl7pPr marL="2971800" indent="-228600" eaLnBrk="0" fontAlgn="base" hangingPunct="0">
              <a:spcBef>
                <a:spcPct val="0"/>
              </a:spcBef>
              <a:spcAft>
                <a:spcPct val="0"/>
              </a:spcAft>
              <a:defRPr>
                <a:solidFill>
                  <a:schemeClr val="tx1"/>
                </a:solidFill>
                <a:latin typeface="BankGothic Lt BT" pitchFamily="34" charset="0"/>
              </a:defRPr>
            </a:lvl7pPr>
            <a:lvl8pPr marL="3429000" indent="-228600" eaLnBrk="0" fontAlgn="base" hangingPunct="0">
              <a:spcBef>
                <a:spcPct val="0"/>
              </a:spcBef>
              <a:spcAft>
                <a:spcPct val="0"/>
              </a:spcAft>
              <a:defRPr>
                <a:solidFill>
                  <a:schemeClr val="tx1"/>
                </a:solidFill>
                <a:latin typeface="BankGothic Lt BT" pitchFamily="34" charset="0"/>
              </a:defRPr>
            </a:lvl8pPr>
            <a:lvl9pPr marL="3886200" indent="-228600" eaLnBrk="0" fontAlgn="base" hangingPunct="0">
              <a:spcBef>
                <a:spcPct val="0"/>
              </a:spcBef>
              <a:spcAft>
                <a:spcPct val="0"/>
              </a:spcAft>
              <a:defRPr>
                <a:solidFill>
                  <a:schemeClr val="tx1"/>
                </a:solidFill>
                <a:latin typeface="BankGothic Lt BT" pitchFamily="34" charset="0"/>
              </a:defRPr>
            </a:lvl9pPr>
          </a:lstStyle>
          <a:p>
            <a:pPr eaLnBrk="1" hangingPunct="1"/>
            <a:endParaRPr lang="en-US" altLang="en-US"/>
          </a:p>
        </p:txBody>
      </p:sp>
      <p:sp>
        <p:nvSpPr>
          <p:cNvPr id="3099" name="Line 66"/>
          <p:cNvSpPr>
            <a:spLocks noChangeShapeType="1"/>
          </p:cNvSpPr>
          <p:nvPr/>
        </p:nvSpPr>
        <p:spPr bwMode="auto">
          <a:xfrm>
            <a:off x="7181850" y="3381375"/>
            <a:ext cx="1588" cy="1588"/>
          </a:xfrm>
          <a:prstGeom prst="line">
            <a:avLst/>
          </a:prstGeom>
          <a:noFill/>
          <a:ln w="0">
            <a:solidFill>
              <a:srgbClr val="DADCDD"/>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00" name="Rectangle 67"/>
          <p:cNvSpPr>
            <a:spLocks noChangeArrowheads="1"/>
          </p:cNvSpPr>
          <p:nvPr/>
        </p:nvSpPr>
        <p:spPr bwMode="auto">
          <a:xfrm>
            <a:off x="7181850" y="3381375"/>
            <a:ext cx="1588" cy="1588"/>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BankGothic Lt BT" pitchFamily="34" charset="0"/>
              </a:defRPr>
            </a:lvl1pPr>
            <a:lvl2pPr marL="742950" indent="-285750" eaLnBrk="0" hangingPunct="0">
              <a:defRPr>
                <a:solidFill>
                  <a:schemeClr val="tx1"/>
                </a:solidFill>
                <a:latin typeface="BankGothic Lt BT" pitchFamily="34" charset="0"/>
              </a:defRPr>
            </a:lvl2pPr>
            <a:lvl3pPr marL="1143000" indent="-228600" eaLnBrk="0" hangingPunct="0">
              <a:defRPr>
                <a:solidFill>
                  <a:schemeClr val="tx1"/>
                </a:solidFill>
                <a:latin typeface="BankGothic Lt BT" pitchFamily="34" charset="0"/>
              </a:defRPr>
            </a:lvl3pPr>
            <a:lvl4pPr marL="1600200" indent="-228600" eaLnBrk="0" hangingPunct="0">
              <a:defRPr>
                <a:solidFill>
                  <a:schemeClr val="tx1"/>
                </a:solidFill>
                <a:latin typeface="BankGothic Lt BT" pitchFamily="34" charset="0"/>
              </a:defRPr>
            </a:lvl4pPr>
            <a:lvl5pPr marL="2057400" indent="-228600" eaLnBrk="0" hangingPunct="0">
              <a:defRPr>
                <a:solidFill>
                  <a:schemeClr val="tx1"/>
                </a:solidFill>
                <a:latin typeface="BankGothic Lt BT" pitchFamily="34" charset="0"/>
              </a:defRPr>
            </a:lvl5pPr>
            <a:lvl6pPr marL="2514600" indent="-228600" eaLnBrk="0" fontAlgn="base" hangingPunct="0">
              <a:spcBef>
                <a:spcPct val="0"/>
              </a:spcBef>
              <a:spcAft>
                <a:spcPct val="0"/>
              </a:spcAft>
              <a:defRPr>
                <a:solidFill>
                  <a:schemeClr val="tx1"/>
                </a:solidFill>
                <a:latin typeface="BankGothic Lt BT" pitchFamily="34" charset="0"/>
              </a:defRPr>
            </a:lvl6pPr>
            <a:lvl7pPr marL="2971800" indent="-228600" eaLnBrk="0" fontAlgn="base" hangingPunct="0">
              <a:spcBef>
                <a:spcPct val="0"/>
              </a:spcBef>
              <a:spcAft>
                <a:spcPct val="0"/>
              </a:spcAft>
              <a:defRPr>
                <a:solidFill>
                  <a:schemeClr val="tx1"/>
                </a:solidFill>
                <a:latin typeface="BankGothic Lt BT" pitchFamily="34" charset="0"/>
              </a:defRPr>
            </a:lvl7pPr>
            <a:lvl8pPr marL="3429000" indent="-228600" eaLnBrk="0" fontAlgn="base" hangingPunct="0">
              <a:spcBef>
                <a:spcPct val="0"/>
              </a:spcBef>
              <a:spcAft>
                <a:spcPct val="0"/>
              </a:spcAft>
              <a:defRPr>
                <a:solidFill>
                  <a:schemeClr val="tx1"/>
                </a:solidFill>
                <a:latin typeface="BankGothic Lt BT" pitchFamily="34" charset="0"/>
              </a:defRPr>
            </a:lvl8pPr>
            <a:lvl9pPr marL="3886200" indent="-228600" eaLnBrk="0" fontAlgn="base" hangingPunct="0">
              <a:spcBef>
                <a:spcPct val="0"/>
              </a:spcBef>
              <a:spcAft>
                <a:spcPct val="0"/>
              </a:spcAft>
              <a:defRPr>
                <a:solidFill>
                  <a:schemeClr val="tx1"/>
                </a:solidFill>
                <a:latin typeface="BankGothic Lt BT" pitchFamily="34" charset="0"/>
              </a:defRPr>
            </a:lvl9pPr>
          </a:lstStyle>
          <a:p>
            <a:pPr eaLnBrk="1" hangingPunct="1"/>
            <a:endParaRPr lang="en-US" altLang="en-US"/>
          </a:p>
        </p:txBody>
      </p:sp>
      <p:sp>
        <p:nvSpPr>
          <p:cNvPr id="3101" name="Line 68"/>
          <p:cNvSpPr>
            <a:spLocks noChangeShapeType="1"/>
          </p:cNvSpPr>
          <p:nvPr/>
        </p:nvSpPr>
        <p:spPr bwMode="auto">
          <a:xfrm>
            <a:off x="7181850" y="3422650"/>
            <a:ext cx="1588" cy="1588"/>
          </a:xfrm>
          <a:prstGeom prst="line">
            <a:avLst/>
          </a:prstGeom>
          <a:noFill/>
          <a:ln w="0">
            <a:solidFill>
              <a:srgbClr val="DADCDD"/>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02" name="Rectangle 69"/>
          <p:cNvSpPr>
            <a:spLocks noChangeArrowheads="1"/>
          </p:cNvSpPr>
          <p:nvPr/>
        </p:nvSpPr>
        <p:spPr bwMode="auto">
          <a:xfrm>
            <a:off x="7181850" y="3422650"/>
            <a:ext cx="1588" cy="1588"/>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BankGothic Lt BT" pitchFamily="34" charset="0"/>
              </a:defRPr>
            </a:lvl1pPr>
            <a:lvl2pPr marL="742950" indent="-285750" eaLnBrk="0" hangingPunct="0">
              <a:defRPr>
                <a:solidFill>
                  <a:schemeClr val="tx1"/>
                </a:solidFill>
                <a:latin typeface="BankGothic Lt BT" pitchFamily="34" charset="0"/>
              </a:defRPr>
            </a:lvl2pPr>
            <a:lvl3pPr marL="1143000" indent="-228600" eaLnBrk="0" hangingPunct="0">
              <a:defRPr>
                <a:solidFill>
                  <a:schemeClr val="tx1"/>
                </a:solidFill>
                <a:latin typeface="BankGothic Lt BT" pitchFamily="34" charset="0"/>
              </a:defRPr>
            </a:lvl3pPr>
            <a:lvl4pPr marL="1600200" indent="-228600" eaLnBrk="0" hangingPunct="0">
              <a:defRPr>
                <a:solidFill>
                  <a:schemeClr val="tx1"/>
                </a:solidFill>
                <a:latin typeface="BankGothic Lt BT" pitchFamily="34" charset="0"/>
              </a:defRPr>
            </a:lvl4pPr>
            <a:lvl5pPr marL="2057400" indent="-228600" eaLnBrk="0" hangingPunct="0">
              <a:defRPr>
                <a:solidFill>
                  <a:schemeClr val="tx1"/>
                </a:solidFill>
                <a:latin typeface="BankGothic Lt BT" pitchFamily="34" charset="0"/>
              </a:defRPr>
            </a:lvl5pPr>
            <a:lvl6pPr marL="2514600" indent="-228600" eaLnBrk="0" fontAlgn="base" hangingPunct="0">
              <a:spcBef>
                <a:spcPct val="0"/>
              </a:spcBef>
              <a:spcAft>
                <a:spcPct val="0"/>
              </a:spcAft>
              <a:defRPr>
                <a:solidFill>
                  <a:schemeClr val="tx1"/>
                </a:solidFill>
                <a:latin typeface="BankGothic Lt BT" pitchFamily="34" charset="0"/>
              </a:defRPr>
            </a:lvl6pPr>
            <a:lvl7pPr marL="2971800" indent="-228600" eaLnBrk="0" fontAlgn="base" hangingPunct="0">
              <a:spcBef>
                <a:spcPct val="0"/>
              </a:spcBef>
              <a:spcAft>
                <a:spcPct val="0"/>
              </a:spcAft>
              <a:defRPr>
                <a:solidFill>
                  <a:schemeClr val="tx1"/>
                </a:solidFill>
                <a:latin typeface="BankGothic Lt BT" pitchFamily="34" charset="0"/>
              </a:defRPr>
            </a:lvl7pPr>
            <a:lvl8pPr marL="3429000" indent="-228600" eaLnBrk="0" fontAlgn="base" hangingPunct="0">
              <a:spcBef>
                <a:spcPct val="0"/>
              </a:spcBef>
              <a:spcAft>
                <a:spcPct val="0"/>
              </a:spcAft>
              <a:defRPr>
                <a:solidFill>
                  <a:schemeClr val="tx1"/>
                </a:solidFill>
                <a:latin typeface="BankGothic Lt BT" pitchFamily="34" charset="0"/>
              </a:defRPr>
            </a:lvl8pPr>
            <a:lvl9pPr marL="3886200" indent="-228600" eaLnBrk="0" fontAlgn="base" hangingPunct="0">
              <a:spcBef>
                <a:spcPct val="0"/>
              </a:spcBef>
              <a:spcAft>
                <a:spcPct val="0"/>
              </a:spcAft>
              <a:defRPr>
                <a:solidFill>
                  <a:schemeClr val="tx1"/>
                </a:solidFill>
                <a:latin typeface="BankGothic Lt BT" pitchFamily="34" charset="0"/>
              </a:defRPr>
            </a:lvl9pPr>
          </a:lstStyle>
          <a:p>
            <a:pPr eaLnBrk="1" hangingPunct="1"/>
            <a:endParaRPr lang="en-US" altLang="en-US"/>
          </a:p>
        </p:txBody>
      </p:sp>
      <p:sp>
        <p:nvSpPr>
          <p:cNvPr id="3103" name="Line 96"/>
          <p:cNvSpPr>
            <a:spLocks noChangeShapeType="1"/>
          </p:cNvSpPr>
          <p:nvPr/>
        </p:nvSpPr>
        <p:spPr bwMode="auto">
          <a:xfrm>
            <a:off x="7181850" y="3990975"/>
            <a:ext cx="1588" cy="1588"/>
          </a:xfrm>
          <a:prstGeom prst="line">
            <a:avLst/>
          </a:prstGeom>
          <a:noFill/>
          <a:ln w="0">
            <a:solidFill>
              <a:srgbClr val="DADCDD"/>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04" name="Rectangle 97"/>
          <p:cNvSpPr>
            <a:spLocks noChangeArrowheads="1"/>
          </p:cNvSpPr>
          <p:nvPr/>
        </p:nvSpPr>
        <p:spPr bwMode="auto">
          <a:xfrm>
            <a:off x="7181850" y="3990975"/>
            <a:ext cx="1588" cy="1588"/>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BankGothic Lt BT" pitchFamily="34" charset="0"/>
              </a:defRPr>
            </a:lvl1pPr>
            <a:lvl2pPr marL="742950" indent="-285750" eaLnBrk="0" hangingPunct="0">
              <a:defRPr>
                <a:solidFill>
                  <a:schemeClr val="tx1"/>
                </a:solidFill>
                <a:latin typeface="BankGothic Lt BT" pitchFamily="34" charset="0"/>
              </a:defRPr>
            </a:lvl2pPr>
            <a:lvl3pPr marL="1143000" indent="-228600" eaLnBrk="0" hangingPunct="0">
              <a:defRPr>
                <a:solidFill>
                  <a:schemeClr val="tx1"/>
                </a:solidFill>
                <a:latin typeface="BankGothic Lt BT" pitchFamily="34" charset="0"/>
              </a:defRPr>
            </a:lvl3pPr>
            <a:lvl4pPr marL="1600200" indent="-228600" eaLnBrk="0" hangingPunct="0">
              <a:defRPr>
                <a:solidFill>
                  <a:schemeClr val="tx1"/>
                </a:solidFill>
                <a:latin typeface="BankGothic Lt BT" pitchFamily="34" charset="0"/>
              </a:defRPr>
            </a:lvl4pPr>
            <a:lvl5pPr marL="2057400" indent="-228600" eaLnBrk="0" hangingPunct="0">
              <a:defRPr>
                <a:solidFill>
                  <a:schemeClr val="tx1"/>
                </a:solidFill>
                <a:latin typeface="BankGothic Lt BT" pitchFamily="34" charset="0"/>
              </a:defRPr>
            </a:lvl5pPr>
            <a:lvl6pPr marL="2514600" indent="-228600" eaLnBrk="0" fontAlgn="base" hangingPunct="0">
              <a:spcBef>
                <a:spcPct val="0"/>
              </a:spcBef>
              <a:spcAft>
                <a:spcPct val="0"/>
              </a:spcAft>
              <a:defRPr>
                <a:solidFill>
                  <a:schemeClr val="tx1"/>
                </a:solidFill>
                <a:latin typeface="BankGothic Lt BT" pitchFamily="34" charset="0"/>
              </a:defRPr>
            </a:lvl6pPr>
            <a:lvl7pPr marL="2971800" indent="-228600" eaLnBrk="0" fontAlgn="base" hangingPunct="0">
              <a:spcBef>
                <a:spcPct val="0"/>
              </a:spcBef>
              <a:spcAft>
                <a:spcPct val="0"/>
              </a:spcAft>
              <a:defRPr>
                <a:solidFill>
                  <a:schemeClr val="tx1"/>
                </a:solidFill>
                <a:latin typeface="BankGothic Lt BT" pitchFamily="34" charset="0"/>
              </a:defRPr>
            </a:lvl7pPr>
            <a:lvl8pPr marL="3429000" indent="-228600" eaLnBrk="0" fontAlgn="base" hangingPunct="0">
              <a:spcBef>
                <a:spcPct val="0"/>
              </a:spcBef>
              <a:spcAft>
                <a:spcPct val="0"/>
              </a:spcAft>
              <a:defRPr>
                <a:solidFill>
                  <a:schemeClr val="tx1"/>
                </a:solidFill>
                <a:latin typeface="BankGothic Lt BT" pitchFamily="34" charset="0"/>
              </a:defRPr>
            </a:lvl8pPr>
            <a:lvl9pPr marL="3886200" indent="-228600" eaLnBrk="0" fontAlgn="base" hangingPunct="0">
              <a:spcBef>
                <a:spcPct val="0"/>
              </a:spcBef>
              <a:spcAft>
                <a:spcPct val="0"/>
              </a:spcAft>
              <a:defRPr>
                <a:solidFill>
                  <a:schemeClr val="tx1"/>
                </a:solidFill>
                <a:latin typeface="BankGothic Lt BT" pitchFamily="34" charset="0"/>
              </a:defRPr>
            </a:lvl9pPr>
          </a:lstStyle>
          <a:p>
            <a:pPr eaLnBrk="1" hangingPunct="1"/>
            <a:endParaRPr lang="en-US" altLang="en-US"/>
          </a:p>
        </p:txBody>
      </p:sp>
      <p:sp>
        <p:nvSpPr>
          <p:cNvPr id="3105" name="Line 98"/>
          <p:cNvSpPr>
            <a:spLocks noChangeShapeType="1"/>
          </p:cNvSpPr>
          <p:nvPr/>
        </p:nvSpPr>
        <p:spPr bwMode="auto">
          <a:xfrm>
            <a:off x="7181850" y="4032250"/>
            <a:ext cx="1588" cy="1588"/>
          </a:xfrm>
          <a:prstGeom prst="line">
            <a:avLst/>
          </a:prstGeom>
          <a:noFill/>
          <a:ln w="0">
            <a:solidFill>
              <a:srgbClr val="DADCDD"/>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06" name="Rectangle 99"/>
          <p:cNvSpPr>
            <a:spLocks noChangeArrowheads="1"/>
          </p:cNvSpPr>
          <p:nvPr/>
        </p:nvSpPr>
        <p:spPr bwMode="auto">
          <a:xfrm>
            <a:off x="7181850" y="4032250"/>
            <a:ext cx="1588" cy="1588"/>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BankGothic Lt BT" pitchFamily="34" charset="0"/>
              </a:defRPr>
            </a:lvl1pPr>
            <a:lvl2pPr marL="742950" indent="-285750" eaLnBrk="0" hangingPunct="0">
              <a:defRPr>
                <a:solidFill>
                  <a:schemeClr val="tx1"/>
                </a:solidFill>
                <a:latin typeface="BankGothic Lt BT" pitchFamily="34" charset="0"/>
              </a:defRPr>
            </a:lvl2pPr>
            <a:lvl3pPr marL="1143000" indent="-228600" eaLnBrk="0" hangingPunct="0">
              <a:defRPr>
                <a:solidFill>
                  <a:schemeClr val="tx1"/>
                </a:solidFill>
                <a:latin typeface="BankGothic Lt BT" pitchFamily="34" charset="0"/>
              </a:defRPr>
            </a:lvl3pPr>
            <a:lvl4pPr marL="1600200" indent="-228600" eaLnBrk="0" hangingPunct="0">
              <a:defRPr>
                <a:solidFill>
                  <a:schemeClr val="tx1"/>
                </a:solidFill>
                <a:latin typeface="BankGothic Lt BT" pitchFamily="34" charset="0"/>
              </a:defRPr>
            </a:lvl4pPr>
            <a:lvl5pPr marL="2057400" indent="-228600" eaLnBrk="0" hangingPunct="0">
              <a:defRPr>
                <a:solidFill>
                  <a:schemeClr val="tx1"/>
                </a:solidFill>
                <a:latin typeface="BankGothic Lt BT" pitchFamily="34" charset="0"/>
              </a:defRPr>
            </a:lvl5pPr>
            <a:lvl6pPr marL="2514600" indent="-228600" eaLnBrk="0" fontAlgn="base" hangingPunct="0">
              <a:spcBef>
                <a:spcPct val="0"/>
              </a:spcBef>
              <a:spcAft>
                <a:spcPct val="0"/>
              </a:spcAft>
              <a:defRPr>
                <a:solidFill>
                  <a:schemeClr val="tx1"/>
                </a:solidFill>
                <a:latin typeface="BankGothic Lt BT" pitchFamily="34" charset="0"/>
              </a:defRPr>
            </a:lvl6pPr>
            <a:lvl7pPr marL="2971800" indent="-228600" eaLnBrk="0" fontAlgn="base" hangingPunct="0">
              <a:spcBef>
                <a:spcPct val="0"/>
              </a:spcBef>
              <a:spcAft>
                <a:spcPct val="0"/>
              </a:spcAft>
              <a:defRPr>
                <a:solidFill>
                  <a:schemeClr val="tx1"/>
                </a:solidFill>
                <a:latin typeface="BankGothic Lt BT" pitchFamily="34" charset="0"/>
              </a:defRPr>
            </a:lvl7pPr>
            <a:lvl8pPr marL="3429000" indent="-228600" eaLnBrk="0" fontAlgn="base" hangingPunct="0">
              <a:spcBef>
                <a:spcPct val="0"/>
              </a:spcBef>
              <a:spcAft>
                <a:spcPct val="0"/>
              </a:spcAft>
              <a:defRPr>
                <a:solidFill>
                  <a:schemeClr val="tx1"/>
                </a:solidFill>
                <a:latin typeface="BankGothic Lt BT" pitchFamily="34" charset="0"/>
              </a:defRPr>
            </a:lvl8pPr>
            <a:lvl9pPr marL="3886200" indent="-228600" eaLnBrk="0" fontAlgn="base" hangingPunct="0">
              <a:spcBef>
                <a:spcPct val="0"/>
              </a:spcBef>
              <a:spcAft>
                <a:spcPct val="0"/>
              </a:spcAft>
              <a:defRPr>
                <a:solidFill>
                  <a:schemeClr val="tx1"/>
                </a:solidFill>
                <a:latin typeface="BankGothic Lt BT" pitchFamily="34" charset="0"/>
              </a:defRPr>
            </a:lvl9pPr>
          </a:lstStyle>
          <a:p>
            <a:pPr eaLnBrk="1" hangingPunct="1"/>
            <a:endParaRPr lang="en-US" altLang="en-US"/>
          </a:p>
        </p:txBody>
      </p:sp>
      <p:sp>
        <p:nvSpPr>
          <p:cNvPr id="3107" name="Line 100"/>
          <p:cNvSpPr>
            <a:spLocks noChangeShapeType="1"/>
          </p:cNvSpPr>
          <p:nvPr/>
        </p:nvSpPr>
        <p:spPr bwMode="auto">
          <a:xfrm>
            <a:off x="7181850" y="4071938"/>
            <a:ext cx="1588" cy="1587"/>
          </a:xfrm>
          <a:prstGeom prst="line">
            <a:avLst/>
          </a:prstGeom>
          <a:noFill/>
          <a:ln w="0">
            <a:solidFill>
              <a:srgbClr val="DADCDD"/>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08" name="Rectangle 101"/>
          <p:cNvSpPr>
            <a:spLocks noChangeArrowheads="1"/>
          </p:cNvSpPr>
          <p:nvPr/>
        </p:nvSpPr>
        <p:spPr bwMode="auto">
          <a:xfrm>
            <a:off x="7181850" y="4071938"/>
            <a:ext cx="1588" cy="3175"/>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BankGothic Lt BT" pitchFamily="34" charset="0"/>
              </a:defRPr>
            </a:lvl1pPr>
            <a:lvl2pPr marL="742950" indent="-285750" eaLnBrk="0" hangingPunct="0">
              <a:defRPr>
                <a:solidFill>
                  <a:schemeClr val="tx1"/>
                </a:solidFill>
                <a:latin typeface="BankGothic Lt BT" pitchFamily="34" charset="0"/>
              </a:defRPr>
            </a:lvl2pPr>
            <a:lvl3pPr marL="1143000" indent="-228600" eaLnBrk="0" hangingPunct="0">
              <a:defRPr>
                <a:solidFill>
                  <a:schemeClr val="tx1"/>
                </a:solidFill>
                <a:latin typeface="BankGothic Lt BT" pitchFamily="34" charset="0"/>
              </a:defRPr>
            </a:lvl3pPr>
            <a:lvl4pPr marL="1600200" indent="-228600" eaLnBrk="0" hangingPunct="0">
              <a:defRPr>
                <a:solidFill>
                  <a:schemeClr val="tx1"/>
                </a:solidFill>
                <a:latin typeface="BankGothic Lt BT" pitchFamily="34" charset="0"/>
              </a:defRPr>
            </a:lvl4pPr>
            <a:lvl5pPr marL="2057400" indent="-228600" eaLnBrk="0" hangingPunct="0">
              <a:defRPr>
                <a:solidFill>
                  <a:schemeClr val="tx1"/>
                </a:solidFill>
                <a:latin typeface="BankGothic Lt BT" pitchFamily="34" charset="0"/>
              </a:defRPr>
            </a:lvl5pPr>
            <a:lvl6pPr marL="2514600" indent="-228600" eaLnBrk="0" fontAlgn="base" hangingPunct="0">
              <a:spcBef>
                <a:spcPct val="0"/>
              </a:spcBef>
              <a:spcAft>
                <a:spcPct val="0"/>
              </a:spcAft>
              <a:defRPr>
                <a:solidFill>
                  <a:schemeClr val="tx1"/>
                </a:solidFill>
                <a:latin typeface="BankGothic Lt BT" pitchFamily="34" charset="0"/>
              </a:defRPr>
            </a:lvl6pPr>
            <a:lvl7pPr marL="2971800" indent="-228600" eaLnBrk="0" fontAlgn="base" hangingPunct="0">
              <a:spcBef>
                <a:spcPct val="0"/>
              </a:spcBef>
              <a:spcAft>
                <a:spcPct val="0"/>
              </a:spcAft>
              <a:defRPr>
                <a:solidFill>
                  <a:schemeClr val="tx1"/>
                </a:solidFill>
                <a:latin typeface="BankGothic Lt BT" pitchFamily="34" charset="0"/>
              </a:defRPr>
            </a:lvl7pPr>
            <a:lvl8pPr marL="3429000" indent="-228600" eaLnBrk="0" fontAlgn="base" hangingPunct="0">
              <a:spcBef>
                <a:spcPct val="0"/>
              </a:spcBef>
              <a:spcAft>
                <a:spcPct val="0"/>
              </a:spcAft>
              <a:defRPr>
                <a:solidFill>
                  <a:schemeClr val="tx1"/>
                </a:solidFill>
                <a:latin typeface="BankGothic Lt BT" pitchFamily="34" charset="0"/>
              </a:defRPr>
            </a:lvl8pPr>
            <a:lvl9pPr marL="3886200" indent="-228600" eaLnBrk="0" fontAlgn="base" hangingPunct="0">
              <a:spcBef>
                <a:spcPct val="0"/>
              </a:spcBef>
              <a:spcAft>
                <a:spcPct val="0"/>
              </a:spcAft>
              <a:defRPr>
                <a:solidFill>
                  <a:schemeClr val="tx1"/>
                </a:solidFill>
                <a:latin typeface="BankGothic Lt BT" pitchFamily="34" charset="0"/>
              </a:defRPr>
            </a:lvl9pPr>
          </a:lstStyle>
          <a:p>
            <a:pPr eaLnBrk="1" hangingPunct="1"/>
            <a:endParaRPr lang="en-US" altLang="en-US"/>
          </a:p>
        </p:txBody>
      </p:sp>
      <p:sp>
        <p:nvSpPr>
          <p:cNvPr id="3109" name="Line 102"/>
          <p:cNvSpPr>
            <a:spLocks noChangeShapeType="1"/>
          </p:cNvSpPr>
          <p:nvPr/>
        </p:nvSpPr>
        <p:spPr bwMode="auto">
          <a:xfrm>
            <a:off x="7181850" y="4113213"/>
            <a:ext cx="1588" cy="1587"/>
          </a:xfrm>
          <a:prstGeom prst="line">
            <a:avLst/>
          </a:prstGeom>
          <a:noFill/>
          <a:ln w="0">
            <a:solidFill>
              <a:srgbClr val="DADCDD"/>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10" name="Rectangle 103"/>
          <p:cNvSpPr>
            <a:spLocks noChangeArrowheads="1"/>
          </p:cNvSpPr>
          <p:nvPr/>
        </p:nvSpPr>
        <p:spPr bwMode="auto">
          <a:xfrm>
            <a:off x="7181850" y="4113213"/>
            <a:ext cx="1588" cy="1587"/>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BankGothic Lt BT" pitchFamily="34" charset="0"/>
              </a:defRPr>
            </a:lvl1pPr>
            <a:lvl2pPr marL="742950" indent="-285750" eaLnBrk="0" hangingPunct="0">
              <a:defRPr>
                <a:solidFill>
                  <a:schemeClr val="tx1"/>
                </a:solidFill>
                <a:latin typeface="BankGothic Lt BT" pitchFamily="34" charset="0"/>
              </a:defRPr>
            </a:lvl2pPr>
            <a:lvl3pPr marL="1143000" indent="-228600" eaLnBrk="0" hangingPunct="0">
              <a:defRPr>
                <a:solidFill>
                  <a:schemeClr val="tx1"/>
                </a:solidFill>
                <a:latin typeface="BankGothic Lt BT" pitchFamily="34" charset="0"/>
              </a:defRPr>
            </a:lvl3pPr>
            <a:lvl4pPr marL="1600200" indent="-228600" eaLnBrk="0" hangingPunct="0">
              <a:defRPr>
                <a:solidFill>
                  <a:schemeClr val="tx1"/>
                </a:solidFill>
                <a:latin typeface="BankGothic Lt BT" pitchFamily="34" charset="0"/>
              </a:defRPr>
            </a:lvl4pPr>
            <a:lvl5pPr marL="2057400" indent="-228600" eaLnBrk="0" hangingPunct="0">
              <a:defRPr>
                <a:solidFill>
                  <a:schemeClr val="tx1"/>
                </a:solidFill>
                <a:latin typeface="BankGothic Lt BT" pitchFamily="34" charset="0"/>
              </a:defRPr>
            </a:lvl5pPr>
            <a:lvl6pPr marL="2514600" indent="-228600" eaLnBrk="0" fontAlgn="base" hangingPunct="0">
              <a:spcBef>
                <a:spcPct val="0"/>
              </a:spcBef>
              <a:spcAft>
                <a:spcPct val="0"/>
              </a:spcAft>
              <a:defRPr>
                <a:solidFill>
                  <a:schemeClr val="tx1"/>
                </a:solidFill>
                <a:latin typeface="BankGothic Lt BT" pitchFamily="34" charset="0"/>
              </a:defRPr>
            </a:lvl6pPr>
            <a:lvl7pPr marL="2971800" indent="-228600" eaLnBrk="0" fontAlgn="base" hangingPunct="0">
              <a:spcBef>
                <a:spcPct val="0"/>
              </a:spcBef>
              <a:spcAft>
                <a:spcPct val="0"/>
              </a:spcAft>
              <a:defRPr>
                <a:solidFill>
                  <a:schemeClr val="tx1"/>
                </a:solidFill>
                <a:latin typeface="BankGothic Lt BT" pitchFamily="34" charset="0"/>
              </a:defRPr>
            </a:lvl7pPr>
            <a:lvl8pPr marL="3429000" indent="-228600" eaLnBrk="0" fontAlgn="base" hangingPunct="0">
              <a:spcBef>
                <a:spcPct val="0"/>
              </a:spcBef>
              <a:spcAft>
                <a:spcPct val="0"/>
              </a:spcAft>
              <a:defRPr>
                <a:solidFill>
                  <a:schemeClr val="tx1"/>
                </a:solidFill>
                <a:latin typeface="BankGothic Lt BT" pitchFamily="34" charset="0"/>
              </a:defRPr>
            </a:lvl8pPr>
            <a:lvl9pPr marL="3886200" indent="-228600" eaLnBrk="0" fontAlgn="base" hangingPunct="0">
              <a:spcBef>
                <a:spcPct val="0"/>
              </a:spcBef>
              <a:spcAft>
                <a:spcPct val="0"/>
              </a:spcAft>
              <a:defRPr>
                <a:solidFill>
                  <a:schemeClr val="tx1"/>
                </a:solidFill>
                <a:latin typeface="BankGothic Lt BT" pitchFamily="34" charset="0"/>
              </a:defRPr>
            </a:lvl9pPr>
          </a:lstStyle>
          <a:p>
            <a:pPr eaLnBrk="1" hangingPunct="1"/>
            <a:endParaRPr lang="en-US" altLang="en-US"/>
          </a:p>
        </p:txBody>
      </p:sp>
      <p:sp>
        <p:nvSpPr>
          <p:cNvPr id="3111" name="Line 104"/>
          <p:cNvSpPr>
            <a:spLocks noChangeShapeType="1"/>
          </p:cNvSpPr>
          <p:nvPr/>
        </p:nvSpPr>
        <p:spPr bwMode="auto">
          <a:xfrm>
            <a:off x="7181850" y="4154488"/>
            <a:ext cx="1588" cy="1587"/>
          </a:xfrm>
          <a:prstGeom prst="line">
            <a:avLst/>
          </a:prstGeom>
          <a:noFill/>
          <a:ln w="0">
            <a:solidFill>
              <a:srgbClr val="DADCDD"/>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12" name="Rectangle 105"/>
          <p:cNvSpPr>
            <a:spLocks noChangeArrowheads="1"/>
          </p:cNvSpPr>
          <p:nvPr/>
        </p:nvSpPr>
        <p:spPr bwMode="auto">
          <a:xfrm>
            <a:off x="7181850" y="4154488"/>
            <a:ext cx="1588" cy="1587"/>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BankGothic Lt BT" pitchFamily="34" charset="0"/>
              </a:defRPr>
            </a:lvl1pPr>
            <a:lvl2pPr marL="742950" indent="-285750" eaLnBrk="0" hangingPunct="0">
              <a:defRPr>
                <a:solidFill>
                  <a:schemeClr val="tx1"/>
                </a:solidFill>
                <a:latin typeface="BankGothic Lt BT" pitchFamily="34" charset="0"/>
              </a:defRPr>
            </a:lvl2pPr>
            <a:lvl3pPr marL="1143000" indent="-228600" eaLnBrk="0" hangingPunct="0">
              <a:defRPr>
                <a:solidFill>
                  <a:schemeClr val="tx1"/>
                </a:solidFill>
                <a:latin typeface="BankGothic Lt BT" pitchFamily="34" charset="0"/>
              </a:defRPr>
            </a:lvl3pPr>
            <a:lvl4pPr marL="1600200" indent="-228600" eaLnBrk="0" hangingPunct="0">
              <a:defRPr>
                <a:solidFill>
                  <a:schemeClr val="tx1"/>
                </a:solidFill>
                <a:latin typeface="BankGothic Lt BT" pitchFamily="34" charset="0"/>
              </a:defRPr>
            </a:lvl4pPr>
            <a:lvl5pPr marL="2057400" indent="-228600" eaLnBrk="0" hangingPunct="0">
              <a:defRPr>
                <a:solidFill>
                  <a:schemeClr val="tx1"/>
                </a:solidFill>
                <a:latin typeface="BankGothic Lt BT" pitchFamily="34" charset="0"/>
              </a:defRPr>
            </a:lvl5pPr>
            <a:lvl6pPr marL="2514600" indent="-228600" eaLnBrk="0" fontAlgn="base" hangingPunct="0">
              <a:spcBef>
                <a:spcPct val="0"/>
              </a:spcBef>
              <a:spcAft>
                <a:spcPct val="0"/>
              </a:spcAft>
              <a:defRPr>
                <a:solidFill>
                  <a:schemeClr val="tx1"/>
                </a:solidFill>
                <a:latin typeface="BankGothic Lt BT" pitchFamily="34" charset="0"/>
              </a:defRPr>
            </a:lvl6pPr>
            <a:lvl7pPr marL="2971800" indent="-228600" eaLnBrk="0" fontAlgn="base" hangingPunct="0">
              <a:spcBef>
                <a:spcPct val="0"/>
              </a:spcBef>
              <a:spcAft>
                <a:spcPct val="0"/>
              </a:spcAft>
              <a:defRPr>
                <a:solidFill>
                  <a:schemeClr val="tx1"/>
                </a:solidFill>
                <a:latin typeface="BankGothic Lt BT" pitchFamily="34" charset="0"/>
              </a:defRPr>
            </a:lvl7pPr>
            <a:lvl8pPr marL="3429000" indent="-228600" eaLnBrk="0" fontAlgn="base" hangingPunct="0">
              <a:spcBef>
                <a:spcPct val="0"/>
              </a:spcBef>
              <a:spcAft>
                <a:spcPct val="0"/>
              </a:spcAft>
              <a:defRPr>
                <a:solidFill>
                  <a:schemeClr val="tx1"/>
                </a:solidFill>
                <a:latin typeface="BankGothic Lt BT" pitchFamily="34" charset="0"/>
              </a:defRPr>
            </a:lvl8pPr>
            <a:lvl9pPr marL="3886200" indent="-228600" eaLnBrk="0" fontAlgn="base" hangingPunct="0">
              <a:spcBef>
                <a:spcPct val="0"/>
              </a:spcBef>
              <a:spcAft>
                <a:spcPct val="0"/>
              </a:spcAft>
              <a:defRPr>
                <a:solidFill>
                  <a:schemeClr val="tx1"/>
                </a:solidFill>
                <a:latin typeface="BankGothic Lt BT" pitchFamily="34" charset="0"/>
              </a:defRPr>
            </a:lvl9pPr>
          </a:lstStyle>
          <a:p>
            <a:pPr eaLnBrk="1" hangingPunct="1"/>
            <a:endParaRPr lang="en-US" altLang="en-US"/>
          </a:p>
        </p:txBody>
      </p:sp>
      <p:sp>
        <p:nvSpPr>
          <p:cNvPr id="3113" name="Line 106"/>
          <p:cNvSpPr>
            <a:spLocks noChangeShapeType="1"/>
          </p:cNvSpPr>
          <p:nvPr/>
        </p:nvSpPr>
        <p:spPr bwMode="auto">
          <a:xfrm>
            <a:off x="7181850" y="4194175"/>
            <a:ext cx="1588" cy="1588"/>
          </a:xfrm>
          <a:prstGeom prst="line">
            <a:avLst/>
          </a:prstGeom>
          <a:noFill/>
          <a:ln w="0">
            <a:solidFill>
              <a:srgbClr val="DADCDD"/>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14" name="Rectangle 107"/>
          <p:cNvSpPr>
            <a:spLocks noChangeArrowheads="1"/>
          </p:cNvSpPr>
          <p:nvPr/>
        </p:nvSpPr>
        <p:spPr bwMode="auto">
          <a:xfrm>
            <a:off x="7181850" y="4194175"/>
            <a:ext cx="1588" cy="1588"/>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BankGothic Lt BT" pitchFamily="34" charset="0"/>
              </a:defRPr>
            </a:lvl1pPr>
            <a:lvl2pPr marL="742950" indent="-285750" eaLnBrk="0" hangingPunct="0">
              <a:defRPr>
                <a:solidFill>
                  <a:schemeClr val="tx1"/>
                </a:solidFill>
                <a:latin typeface="BankGothic Lt BT" pitchFamily="34" charset="0"/>
              </a:defRPr>
            </a:lvl2pPr>
            <a:lvl3pPr marL="1143000" indent="-228600" eaLnBrk="0" hangingPunct="0">
              <a:defRPr>
                <a:solidFill>
                  <a:schemeClr val="tx1"/>
                </a:solidFill>
                <a:latin typeface="BankGothic Lt BT" pitchFamily="34" charset="0"/>
              </a:defRPr>
            </a:lvl3pPr>
            <a:lvl4pPr marL="1600200" indent="-228600" eaLnBrk="0" hangingPunct="0">
              <a:defRPr>
                <a:solidFill>
                  <a:schemeClr val="tx1"/>
                </a:solidFill>
                <a:latin typeface="BankGothic Lt BT" pitchFamily="34" charset="0"/>
              </a:defRPr>
            </a:lvl4pPr>
            <a:lvl5pPr marL="2057400" indent="-228600" eaLnBrk="0" hangingPunct="0">
              <a:defRPr>
                <a:solidFill>
                  <a:schemeClr val="tx1"/>
                </a:solidFill>
                <a:latin typeface="BankGothic Lt BT" pitchFamily="34" charset="0"/>
              </a:defRPr>
            </a:lvl5pPr>
            <a:lvl6pPr marL="2514600" indent="-228600" eaLnBrk="0" fontAlgn="base" hangingPunct="0">
              <a:spcBef>
                <a:spcPct val="0"/>
              </a:spcBef>
              <a:spcAft>
                <a:spcPct val="0"/>
              </a:spcAft>
              <a:defRPr>
                <a:solidFill>
                  <a:schemeClr val="tx1"/>
                </a:solidFill>
                <a:latin typeface="BankGothic Lt BT" pitchFamily="34" charset="0"/>
              </a:defRPr>
            </a:lvl6pPr>
            <a:lvl7pPr marL="2971800" indent="-228600" eaLnBrk="0" fontAlgn="base" hangingPunct="0">
              <a:spcBef>
                <a:spcPct val="0"/>
              </a:spcBef>
              <a:spcAft>
                <a:spcPct val="0"/>
              </a:spcAft>
              <a:defRPr>
                <a:solidFill>
                  <a:schemeClr val="tx1"/>
                </a:solidFill>
                <a:latin typeface="BankGothic Lt BT" pitchFamily="34" charset="0"/>
              </a:defRPr>
            </a:lvl7pPr>
            <a:lvl8pPr marL="3429000" indent="-228600" eaLnBrk="0" fontAlgn="base" hangingPunct="0">
              <a:spcBef>
                <a:spcPct val="0"/>
              </a:spcBef>
              <a:spcAft>
                <a:spcPct val="0"/>
              </a:spcAft>
              <a:defRPr>
                <a:solidFill>
                  <a:schemeClr val="tx1"/>
                </a:solidFill>
                <a:latin typeface="BankGothic Lt BT" pitchFamily="34" charset="0"/>
              </a:defRPr>
            </a:lvl8pPr>
            <a:lvl9pPr marL="3886200" indent="-228600" eaLnBrk="0" fontAlgn="base" hangingPunct="0">
              <a:spcBef>
                <a:spcPct val="0"/>
              </a:spcBef>
              <a:spcAft>
                <a:spcPct val="0"/>
              </a:spcAft>
              <a:defRPr>
                <a:solidFill>
                  <a:schemeClr val="tx1"/>
                </a:solidFill>
                <a:latin typeface="BankGothic Lt BT" pitchFamily="34" charset="0"/>
              </a:defRPr>
            </a:lvl9pPr>
          </a:lstStyle>
          <a:p>
            <a:pPr eaLnBrk="1" hangingPunct="1"/>
            <a:endParaRPr lang="en-US" altLang="en-US"/>
          </a:p>
        </p:txBody>
      </p:sp>
      <p:sp>
        <p:nvSpPr>
          <p:cNvPr id="3115" name="Line 108"/>
          <p:cNvSpPr>
            <a:spLocks noChangeShapeType="1"/>
          </p:cNvSpPr>
          <p:nvPr/>
        </p:nvSpPr>
        <p:spPr bwMode="auto">
          <a:xfrm>
            <a:off x="7181850" y="4235450"/>
            <a:ext cx="1588" cy="1588"/>
          </a:xfrm>
          <a:prstGeom prst="line">
            <a:avLst/>
          </a:prstGeom>
          <a:noFill/>
          <a:ln w="0">
            <a:solidFill>
              <a:srgbClr val="DADCDD"/>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16" name="Rectangle 109"/>
          <p:cNvSpPr>
            <a:spLocks noChangeArrowheads="1"/>
          </p:cNvSpPr>
          <p:nvPr/>
        </p:nvSpPr>
        <p:spPr bwMode="auto">
          <a:xfrm>
            <a:off x="7181850" y="4235450"/>
            <a:ext cx="1588" cy="1588"/>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BankGothic Lt BT" pitchFamily="34" charset="0"/>
              </a:defRPr>
            </a:lvl1pPr>
            <a:lvl2pPr marL="742950" indent="-285750" eaLnBrk="0" hangingPunct="0">
              <a:defRPr>
                <a:solidFill>
                  <a:schemeClr val="tx1"/>
                </a:solidFill>
                <a:latin typeface="BankGothic Lt BT" pitchFamily="34" charset="0"/>
              </a:defRPr>
            </a:lvl2pPr>
            <a:lvl3pPr marL="1143000" indent="-228600" eaLnBrk="0" hangingPunct="0">
              <a:defRPr>
                <a:solidFill>
                  <a:schemeClr val="tx1"/>
                </a:solidFill>
                <a:latin typeface="BankGothic Lt BT" pitchFamily="34" charset="0"/>
              </a:defRPr>
            </a:lvl3pPr>
            <a:lvl4pPr marL="1600200" indent="-228600" eaLnBrk="0" hangingPunct="0">
              <a:defRPr>
                <a:solidFill>
                  <a:schemeClr val="tx1"/>
                </a:solidFill>
                <a:latin typeface="BankGothic Lt BT" pitchFamily="34" charset="0"/>
              </a:defRPr>
            </a:lvl4pPr>
            <a:lvl5pPr marL="2057400" indent="-228600" eaLnBrk="0" hangingPunct="0">
              <a:defRPr>
                <a:solidFill>
                  <a:schemeClr val="tx1"/>
                </a:solidFill>
                <a:latin typeface="BankGothic Lt BT" pitchFamily="34" charset="0"/>
              </a:defRPr>
            </a:lvl5pPr>
            <a:lvl6pPr marL="2514600" indent="-228600" eaLnBrk="0" fontAlgn="base" hangingPunct="0">
              <a:spcBef>
                <a:spcPct val="0"/>
              </a:spcBef>
              <a:spcAft>
                <a:spcPct val="0"/>
              </a:spcAft>
              <a:defRPr>
                <a:solidFill>
                  <a:schemeClr val="tx1"/>
                </a:solidFill>
                <a:latin typeface="BankGothic Lt BT" pitchFamily="34" charset="0"/>
              </a:defRPr>
            </a:lvl6pPr>
            <a:lvl7pPr marL="2971800" indent="-228600" eaLnBrk="0" fontAlgn="base" hangingPunct="0">
              <a:spcBef>
                <a:spcPct val="0"/>
              </a:spcBef>
              <a:spcAft>
                <a:spcPct val="0"/>
              </a:spcAft>
              <a:defRPr>
                <a:solidFill>
                  <a:schemeClr val="tx1"/>
                </a:solidFill>
                <a:latin typeface="BankGothic Lt BT" pitchFamily="34" charset="0"/>
              </a:defRPr>
            </a:lvl7pPr>
            <a:lvl8pPr marL="3429000" indent="-228600" eaLnBrk="0" fontAlgn="base" hangingPunct="0">
              <a:spcBef>
                <a:spcPct val="0"/>
              </a:spcBef>
              <a:spcAft>
                <a:spcPct val="0"/>
              </a:spcAft>
              <a:defRPr>
                <a:solidFill>
                  <a:schemeClr val="tx1"/>
                </a:solidFill>
                <a:latin typeface="BankGothic Lt BT" pitchFamily="34" charset="0"/>
              </a:defRPr>
            </a:lvl8pPr>
            <a:lvl9pPr marL="3886200" indent="-228600" eaLnBrk="0" fontAlgn="base" hangingPunct="0">
              <a:spcBef>
                <a:spcPct val="0"/>
              </a:spcBef>
              <a:spcAft>
                <a:spcPct val="0"/>
              </a:spcAft>
              <a:defRPr>
                <a:solidFill>
                  <a:schemeClr val="tx1"/>
                </a:solidFill>
                <a:latin typeface="BankGothic Lt BT" pitchFamily="34" charset="0"/>
              </a:defRPr>
            </a:lvl9pPr>
          </a:lstStyle>
          <a:p>
            <a:pPr eaLnBrk="1" hangingPunct="1"/>
            <a:endParaRPr lang="en-US" altLang="en-US"/>
          </a:p>
        </p:txBody>
      </p:sp>
      <p:sp>
        <p:nvSpPr>
          <p:cNvPr id="3117" name="Line 110"/>
          <p:cNvSpPr>
            <a:spLocks noChangeShapeType="1"/>
          </p:cNvSpPr>
          <p:nvPr/>
        </p:nvSpPr>
        <p:spPr bwMode="auto">
          <a:xfrm>
            <a:off x="7181850" y="4275138"/>
            <a:ext cx="1588" cy="1587"/>
          </a:xfrm>
          <a:prstGeom prst="line">
            <a:avLst/>
          </a:prstGeom>
          <a:noFill/>
          <a:ln w="0">
            <a:solidFill>
              <a:srgbClr val="DADCDD"/>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18" name="Rectangle 111"/>
          <p:cNvSpPr>
            <a:spLocks noChangeArrowheads="1"/>
          </p:cNvSpPr>
          <p:nvPr/>
        </p:nvSpPr>
        <p:spPr bwMode="auto">
          <a:xfrm>
            <a:off x="7181850" y="4275138"/>
            <a:ext cx="1588" cy="3175"/>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BankGothic Lt BT" pitchFamily="34" charset="0"/>
              </a:defRPr>
            </a:lvl1pPr>
            <a:lvl2pPr marL="742950" indent="-285750" eaLnBrk="0" hangingPunct="0">
              <a:defRPr>
                <a:solidFill>
                  <a:schemeClr val="tx1"/>
                </a:solidFill>
                <a:latin typeface="BankGothic Lt BT" pitchFamily="34" charset="0"/>
              </a:defRPr>
            </a:lvl2pPr>
            <a:lvl3pPr marL="1143000" indent="-228600" eaLnBrk="0" hangingPunct="0">
              <a:defRPr>
                <a:solidFill>
                  <a:schemeClr val="tx1"/>
                </a:solidFill>
                <a:latin typeface="BankGothic Lt BT" pitchFamily="34" charset="0"/>
              </a:defRPr>
            </a:lvl3pPr>
            <a:lvl4pPr marL="1600200" indent="-228600" eaLnBrk="0" hangingPunct="0">
              <a:defRPr>
                <a:solidFill>
                  <a:schemeClr val="tx1"/>
                </a:solidFill>
                <a:latin typeface="BankGothic Lt BT" pitchFamily="34" charset="0"/>
              </a:defRPr>
            </a:lvl4pPr>
            <a:lvl5pPr marL="2057400" indent="-228600" eaLnBrk="0" hangingPunct="0">
              <a:defRPr>
                <a:solidFill>
                  <a:schemeClr val="tx1"/>
                </a:solidFill>
                <a:latin typeface="BankGothic Lt BT" pitchFamily="34" charset="0"/>
              </a:defRPr>
            </a:lvl5pPr>
            <a:lvl6pPr marL="2514600" indent="-228600" eaLnBrk="0" fontAlgn="base" hangingPunct="0">
              <a:spcBef>
                <a:spcPct val="0"/>
              </a:spcBef>
              <a:spcAft>
                <a:spcPct val="0"/>
              </a:spcAft>
              <a:defRPr>
                <a:solidFill>
                  <a:schemeClr val="tx1"/>
                </a:solidFill>
                <a:latin typeface="BankGothic Lt BT" pitchFamily="34" charset="0"/>
              </a:defRPr>
            </a:lvl6pPr>
            <a:lvl7pPr marL="2971800" indent="-228600" eaLnBrk="0" fontAlgn="base" hangingPunct="0">
              <a:spcBef>
                <a:spcPct val="0"/>
              </a:spcBef>
              <a:spcAft>
                <a:spcPct val="0"/>
              </a:spcAft>
              <a:defRPr>
                <a:solidFill>
                  <a:schemeClr val="tx1"/>
                </a:solidFill>
                <a:latin typeface="BankGothic Lt BT" pitchFamily="34" charset="0"/>
              </a:defRPr>
            </a:lvl7pPr>
            <a:lvl8pPr marL="3429000" indent="-228600" eaLnBrk="0" fontAlgn="base" hangingPunct="0">
              <a:spcBef>
                <a:spcPct val="0"/>
              </a:spcBef>
              <a:spcAft>
                <a:spcPct val="0"/>
              </a:spcAft>
              <a:defRPr>
                <a:solidFill>
                  <a:schemeClr val="tx1"/>
                </a:solidFill>
                <a:latin typeface="BankGothic Lt BT" pitchFamily="34" charset="0"/>
              </a:defRPr>
            </a:lvl8pPr>
            <a:lvl9pPr marL="3886200" indent="-228600" eaLnBrk="0" fontAlgn="base" hangingPunct="0">
              <a:spcBef>
                <a:spcPct val="0"/>
              </a:spcBef>
              <a:spcAft>
                <a:spcPct val="0"/>
              </a:spcAft>
              <a:defRPr>
                <a:solidFill>
                  <a:schemeClr val="tx1"/>
                </a:solidFill>
                <a:latin typeface="BankGothic Lt BT" pitchFamily="34" charset="0"/>
              </a:defRPr>
            </a:lvl9pPr>
          </a:lstStyle>
          <a:p>
            <a:pPr eaLnBrk="1" hangingPunct="1"/>
            <a:endParaRPr lang="en-US" altLang="en-US"/>
          </a:p>
        </p:txBody>
      </p:sp>
      <p:sp>
        <p:nvSpPr>
          <p:cNvPr id="3119" name="Line 112"/>
          <p:cNvSpPr>
            <a:spLocks noChangeShapeType="1"/>
          </p:cNvSpPr>
          <p:nvPr/>
        </p:nvSpPr>
        <p:spPr bwMode="auto">
          <a:xfrm>
            <a:off x="7181850" y="4316413"/>
            <a:ext cx="1588" cy="1587"/>
          </a:xfrm>
          <a:prstGeom prst="line">
            <a:avLst/>
          </a:prstGeom>
          <a:noFill/>
          <a:ln w="0">
            <a:solidFill>
              <a:srgbClr val="DADCDD"/>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20" name="Rectangle 113"/>
          <p:cNvSpPr>
            <a:spLocks noChangeArrowheads="1"/>
          </p:cNvSpPr>
          <p:nvPr/>
        </p:nvSpPr>
        <p:spPr bwMode="auto">
          <a:xfrm>
            <a:off x="7181850" y="4316413"/>
            <a:ext cx="1588" cy="1587"/>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BankGothic Lt BT" pitchFamily="34" charset="0"/>
              </a:defRPr>
            </a:lvl1pPr>
            <a:lvl2pPr marL="742950" indent="-285750" eaLnBrk="0" hangingPunct="0">
              <a:defRPr>
                <a:solidFill>
                  <a:schemeClr val="tx1"/>
                </a:solidFill>
                <a:latin typeface="BankGothic Lt BT" pitchFamily="34" charset="0"/>
              </a:defRPr>
            </a:lvl2pPr>
            <a:lvl3pPr marL="1143000" indent="-228600" eaLnBrk="0" hangingPunct="0">
              <a:defRPr>
                <a:solidFill>
                  <a:schemeClr val="tx1"/>
                </a:solidFill>
                <a:latin typeface="BankGothic Lt BT" pitchFamily="34" charset="0"/>
              </a:defRPr>
            </a:lvl3pPr>
            <a:lvl4pPr marL="1600200" indent="-228600" eaLnBrk="0" hangingPunct="0">
              <a:defRPr>
                <a:solidFill>
                  <a:schemeClr val="tx1"/>
                </a:solidFill>
                <a:latin typeface="BankGothic Lt BT" pitchFamily="34" charset="0"/>
              </a:defRPr>
            </a:lvl4pPr>
            <a:lvl5pPr marL="2057400" indent="-228600" eaLnBrk="0" hangingPunct="0">
              <a:defRPr>
                <a:solidFill>
                  <a:schemeClr val="tx1"/>
                </a:solidFill>
                <a:latin typeface="BankGothic Lt BT" pitchFamily="34" charset="0"/>
              </a:defRPr>
            </a:lvl5pPr>
            <a:lvl6pPr marL="2514600" indent="-228600" eaLnBrk="0" fontAlgn="base" hangingPunct="0">
              <a:spcBef>
                <a:spcPct val="0"/>
              </a:spcBef>
              <a:spcAft>
                <a:spcPct val="0"/>
              </a:spcAft>
              <a:defRPr>
                <a:solidFill>
                  <a:schemeClr val="tx1"/>
                </a:solidFill>
                <a:latin typeface="BankGothic Lt BT" pitchFamily="34" charset="0"/>
              </a:defRPr>
            </a:lvl6pPr>
            <a:lvl7pPr marL="2971800" indent="-228600" eaLnBrk="0" fontAlgn="base" hangingPunct="0">
              <a:spcBef>
                <a:spcPct val="0"/>
              </a:spcBef>
              <a:spcAft>
                <a:spcPct val="0"/>
              </a:spcAft>
              <a:defRPr>
                <a:solidFill>
                  <a:schemeClr val="tx1"/>
                </a:solidFill>
                <a:latin typeface="BankGothic Lt BT" pitchFamily="34" charset="0"/>
              </a:defRPr>
            </a:lvl7pPr>
            <a:lvl8pPr marL="3429000" indent="-228600" eaLnBrk="0" fontAlgn="base" hangingPunct="0">
              <a:spcBef>
                <a:spcPct val="0"/>
              </a:spcBef>
              <a:spcAft>
                <a:spcPct val="0"/>
              </a:spcAft>
              <a:defRPr>
                <a:solidFill>
                  <a:schemeClr val="tx1"/>
                </a:solidFill>
                <a:latin typeface="BankGothic Lt BT" pitchFamily="34" charset="0"/>
              </a:defRPr>
            </a:lvl8pPr>
            <a:lvl9pPr marL="3886200" indent="-228600" eaLnBrk="0" fontAlgn="base" hangingPunct="0">
              <a:spcBef>
                <a:spcPct val="0"/>
              </a:spcBef>
              <a:spcAft>
                <a:spcPct val="0"/>
              </a:spcAft>
              <a:defRPr>
                <a:solidFill>
                  <a:schemeClr val="tx1"/>
                </a:solidFill>
                <a:latin typeface="BankGothic Lt BT" pitchFamily="34" charset="0"/>
              </a:defRPr>
            </a:lvl9pPr>
          </a:lstStyle>
          <a:p>
            <a:pPr eaLnBrk="1" hangingPunct="1"/>
            <a:endParaRPr lang="en-US" altLang="en-US"/>
          </a:p>
        </p:txBody>
      </p:sp>
      <p:sp>
        <p:nvSpPr>
          <p:cNvPr id="3121" name="Line 114"/>
          <p:cNvSpPr>
            <a:spLocks noChangeShapeType="1"/>
          </p:cNvSpPr>
          <p:nvPr/>
        </p:nvSpPr>
        <p:spPr bwMode="auto">
          <a:xfrm>
            <a:off x="7181850" y="4357688"/>
            <a:ext cx="1588" cy="1587"/>
          </a:xfrm>
          <a:prstGeom prst="line">
            <a:avLst/>
          </a:prstGeom>
          <a:noFill/>
          <a:ln w="0">
            <a:solidFill>
              <a:srgbClr val="DADCDD"/>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22" name="Rectangle 115"/>
          <p:cNvSpPr>
            <a:spLocks noChangeArrowheads="1"/>
          </p:cNvSpPr>
          <p:nvPr/>
        </p:nvSpPr>
        <p:spPr bwMode="auto">
          <a:xfrm>
            <a:off x="7181850" y="4357688"/>
            <a:ext cx="1588" cy="1587"/>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BankGothic Lt BT" pitchFamily="34" charset="0"/>
              </a:defRPr>
            </a:lvl1pPr>
            <a:lvl2pPr marL="742950" indent="-285750" eaLnBrk="0" hangingPunct="0">
              <a:defRPr>
                <a:solidFill>
                  <a:schemeClr val="tx1"/>
                </a:solidFill>
                <a:latin typeface="BankGothic Lt BT" pitchFamily="34" charset="0"/>
              </a:defRPr>
            </a:lvl2pPr>
            <a:lvl3pPr marL="1143000" indent="-228600" eaLnBrk="0" hangingPunct="0">
              <a:defRPr>
                <a:solidFill>
                  <a:schemeClr val="tx1"/>
                </a:solidFill>
                <a:latin typeface="BankGothic Lt BT" pitchFamily="34" charset="0"/>
              </a:defRPr>
            </a:lvl3pPr>
            <a:lvl4pPr marL="1600200" indent="-228600" eaLnBrk="0" hangingPunct="0">
              <a:defRPr>
                <a:solidFill>
                  <a:schemeClr val="tx1"/>
                </a:solidFill>
                <a:latin typeface="BankGothic Lt BT" pitchFamily="34" charset="0"/>
              </a:defRPr>
            </a:lvl4pPr>
            <a:lvl5pPr marL="2057400" indent="-228600" eaLnBrk="0" hangingPunct="0">
              <a:defRPr>
                <a:solidFill>
                  <a:schemeClr val="tx1"/>
                </a:solidFill>
                <a:latin typeface="BankGothic Lt BT" pitchFamily="34" charset="0"/>
              </a:defRPr>
            </a:lvl5pPr>
            <a:lvl6pPr marL="2514600" indent="-228600" eaLnBrk="0" fontAlgn="base" hangingPunct="0">
              <a:spcBef>
                <a:spcPct val="0"/>
              </a:spcBef>
              <a:spcAft>
                <a:spcPct val="0"/>
              </a:spcAft>
              <a:defRPr>
                <a:solidFill>
                  <a:schemeClr val="tx1"/>
                </a:solidFill>
                <a:latin typeface="BankGothic Lt BT" pitchFamily="34" charset="0"/>
              </a:defRPr>
            </a:lvl6pPr>
            <a:lvl7pPr marL="2971800" indent="-228600" eaLnBrk="0" fontAlgn="base" hangingPunct="0">
              <a:spcBef>
                <a:spcPct val="0"/>
              </a:spcBef>
              <a:spcAft>
                <a:spcPct val="0"/>
              </a:spcAft>
              <a:defRPr>
                <a:solidFill>
                  <a:schemeClr val="tx1"/>
                </a:solidFill>
                <a:latin typeface="BankGothic Lt BT" pitchFamily="34" charset="0"/>
              </a:defRPr>
            </a:lvl7pPr>
            <a:lvl8pPr marL="3429000" indent="-228600" eaLnBrk="0" fontAlgn="base" hangingPunct="0">
              <a:spcBef>
                <a:spcPct val="0"/>
              </a:spcBef>
              <a:spcAft>
                <a:spcPct val="0"/>
              </a:spcAft>
              <a:defRPr>
                <a:solidFill>
                  <a:schemeClr val="tx1"/>
                </a:solidFill>
                <a:latin typeface="BankGothic Lt BT" pitchFamily="34" charset="0"/>
              </a:defRPr>
            </a:lvl8pPr>
            <a:lvl9pPr marL="3886200" indent="-228600" eaLnBrk="0" fontAlgn="base" hangingPunct="0">
              <a:spcBef>
                <a:spcPct val="0"/>
              </a:spcBef>
              <a:spcAft>
                <a:spcPct val="0"/>
              </a:spcAft>
              <a:defRPr>
                <a:solidFill>
                  <a:schemeClr val="tx1"/>
                </a:solidFill>
                <a:latin typeface="BankGothic Lt BT" pitchFamily="34" charset="0"/>
              </a:defRPr>
            </a:lvl9pPr>
          </a:lstStyle>
          <a:p>
            <a:pPr eaLnBrk="1" hangingPunct="1"/>
            <a:endParaRPr lang="en-US" altLang="en-US"/>
          </a:p>
        </p:txBody>
      </p:sp>
      <p:sp>
        <p:nvSpPr>
          <p:cNvPr id="3123" name="Line 116"/>
          <p:cNvSpPr>
            <a:spLocks noChangeShapeType="1"/>
          </p:cNvSpPr>
          <p:nvPr/>
        </p:nvSpPr>
        <p:spPr bwMode="auto">
          <a:xfrm>
            <a:off x="7181850" y="4397375"/>
            <a:ext cx="1588" cy="1588"/>
          </a:xfrm>
          <a:prstGeom prst="line">
            <a:avLst/>
          </a:prstGeom>
          <a:noFill/>
          <a:ln w="0">
            <a:solidFill>
              <a:srgbClr val="DADCDD"/>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24" name="Rectangle 117"/>
          <p:cNvSpPr>
            <a:spLocks noChangeArrowheads="1"/>
          </p:cNvSpPr>
          <p:nvPr/>
        </p:nvSpPr>
        <p:spPr bwMode="auto">
          <a:xfrm>
            <a:off x="7181850" y="4397375"/>
            <a:ext cx="1588" cy="1588"/>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BankGothic Lt BT" pitchFamily="34" charset="0"/>
              </a:defRPr>
            </a:lvl1pPr>
            <a:lvl2pPr marL="742950" indent="-285750" eaLnBrk="0" hangingPunct="0">
              <a:defRPr>
                <a:solidFill>
                  <a:schemeClr val="tx1"/>
                </a:solidFill>
                <a:latin typeface="BankGothic Lt BT" pitchFamily="34" charset="0"/>
              </a:defRPr>
            </a:lvl2pPr>
            <a:lvl3pPr marL="1143000" indent="-228600" eaLnBrk="0" hangingPunct="0">
              <a:defRPr>
                <a:solidFill>
                  <a:schemeClr val="tx1"/>
                </a:solidFill>
                <a:latin typeface="BankGothic Lt BT" pitchFamily="34" charset="0"/>
              </a:defRPr>
            </a:lvl3pPr>
            <a:lvl4pPr marL="1600200" indent="-228600" eaLnBrk="0" hangingPunct="0">
              <a:defRPr>
                <a:solidFill>
                  <a:schemeClr val="tx1"/>
                </a:solidFill>
                <a:latin typeface="BankGothic Lt BT" pitchFamily="34" charset="0"/>
              </a:defRPr>
            </a:lvl4pPr>
            <a:lvl5pPr marL="2057400" indent="-228600" eaLnBrk="0" hangingPunct="0">
              <a:defRPr>
                <a:solidFill>
                  <a:schemeClr val="tx1"/>
                </a:solidFill>
                <a:latin typeface="BankGothic Lt BT" pitchFamily="34" charset="0"/>
              </a:defRPr>
            </a:lvl5pPr>
            <a:lvl6pPr marL="2514600" indent="-228600" eaLnBrk="0" fontAlgn="base" hangingPunct="0">
              <a:spcBef>
                <a:spcPct val="0"/>
              </a:spcBef>
              <a:spcAft>
                <a:spcPct val="0"/>
              </a:spcAft>
              <a:defRPr>
                <a:solidFill>
                  <a:schemeClr val="tx1"/>
                </a:solidFill>
                <a:latin typeface="BankGothic Lt BT" pitchFamily="34" charset="0"/>
              </a:defRPr>
            </a:lvl6pPr>
            <a:lvl7pPr marL="2971800" indent="-228600" eaLnBrk="0" fontAlgn="base" hangingPunct="0">
              <a:spcBef>
                <a:spcPct val="0"/>
              </a:spcBef>
              <a:spcAft>
                <a:spcPct val="0"/>
              </a:spcAft>
              <a:defRPr>
                <a:solidFill>
                  <a:schemeClr val="tx1"/>
                </a:solidFill>
                <a:latin typeface="BankGothic Lt BT" pitchFamily="34" charset="0"/>
              </a:defRPr>
            </a:lvl7pPr>
            <a:lvl8pPr marL="3429000" indent="-228600" eaLnBrk="0" fontAlgn="base" hangingPunct="0">
              <a:spcBef>
                <a:spcPct val="0"/>
              </a:spcBef>
              <a:spcAft>
                <a:spcPct val="0"/>
              </a:spcAft>
              <a:defRPr>
                <a:solidFill>
                  <a:schemeClr val="tx1"/>
                </a:solidFill>
                <a:latin typeface="BankGothic Lt BT" pitchFamily="34" charset="0"/>
              </a:defRPr>
            </a:lvl8pPr>
            <a:lvl9pPr marL="3886200" indent="-228600" eaLnBrk="0" fontAlgn="base" hangingPunct="0">
              <a:spcBef>
                <a:spcPct val="0"/>
              </a:spcBef>
              <a:spcAft>
                <a:spcPct val="0"/>
              </a:spcAft>
              <a:defRPr>
                <a:solidFill>
                  <a:schemeClr val="tx1"/>
                </a:solidFill>
                <a:latin typeface="BankGothic Lt BT" pitchFamily="34" charset="0"/>
              </a:defRPr>
            </a:lvl9pPr>
          </a:lstStyle>
          <a:p>
            <a:pPr eaLnBrk="1" hangingPunct="1"/>
            <a:endParaRPr lang="en-US" altLang="en-US"/>
          </a:p>
        </p:txBody>
      </p:sp>
      <p:sp>
        <p:nvSpPr>
          <p:cNvPr id="3125" name="Line 118"/>
          <p:cNvSpPr>
            <a:spLocks noChangeShapeType="1"/>
          </p:cNvSpPr>
          <p:nvPr/>
        </p:nvSpPr>
        <p:spPr bwMode="auto">
          <a:xfrm>
            <a:off x="7181850" y="4438650"/>
            <a:ext cx="1588" cy="1588"/>
          </a:xfrm>
          <a:prstGeom prst="line">
            <a:avLst/>
          </a:prstGeom>
          <a:noFill/>
          <a:ln w="0">
            <a:solidFill>
              <a:srgbClr val="DADCDD"/>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26" name="Rectangle 119"/>
          <p:cNvSpPr>
            <a:spLocks noChangeArrowheads="1"/>
          </p:cNvSpPr>
          <p:nvPr/>
        </p:nvSpPr>
        <p:spPr bwMode="auto">
          <a:xfrm>
            <a:off x="7181850" y="4438650"/>
            <a:ext cx="1588" cy="1588"/>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BankGothic Lt BT" pitchFamily="34" charset="0"/>
              </a:defRPr>
            </a:lvl1pPr>
            <a:lvl2pPr marL="742950" indent="-285750" eaLnBrk="0" hangingPunct="0">
              <a:defRPr>
                <a:solidFill>
                  <a:schemeClr val="tx1"/>
                </a:solidFill>
                <a:latin typeface="BankGothic Lt BT" pitchFamily="34" charset="0"/>
              </a:defRPr>
            </a:lvl2pPr>
            <a:lvl3pPr marL="1143000" indent="-228600" eaLnBrk="0" hangingPunct="0">
              <a:defRPr>
                <a:solidFill>
                  <a:schemeClr val="tx1"/>
                </a:solidFill>
                <a:latin typeface="BankGothic Lt BT" pitchFamily="34" charset="0"/>
              </a:defRPr>
            </a:lvl3pPr>
            <a:lvl4pPr marL="1600200" indent="-228600" eaLnBrk="0" hangingPunct="0">
              <a:defRPr>
                <a:solidFill>
                  <a:schemeClr val="tx1"/>
                </a:solidFill>
                <a:latin typeface="BankGothic Lt BT" pitchFamily="34" charset="0"/>
              </a:defRPr>
            </a:lvl4pPr>
            <a:lvl5pPr marL="2057400" indent="-228600" eaLnBrk="0" hangingPunct="0">
              <a:defRPr>
                <a:solidFill>
                  <a:schemeClr val="tx1"/>
                </a:solidFill>
                <a:latin typeface="BankGothic Lt BT" pitchFamily="34" charset="0"/>
              </a:defRPr>
            </a:lvl5pPr>
            <a:lvl6pPr marL="2514600" indent="-228600" eaLnBrk="0" fontAlgn="base" hangingPunct="0">
              <a:spcBef>
                <a:spcPct val="0"/>
              </a:spcBef>
              <a:spcAft>
                <a:spcPct val="0"/>
              </a:spcAft>
              <a:defRPr>
                <a:solidFill>
                  <a:schemeClr val="tx1"/>
                </a:solidFill>
                <a:latin typeface="BankGothic Lt BT" pitchFamily="34" charset="0"/>
              </a:defRPr>
            </a:lvl6pPr>
            <a:lvl7pPr marL="2971800" indent="-228600" eaLnBrk="0" fontAlgn="base" hangingPunct="0">
              <a:spcBef>
                <a:spcPct val="0"/>
              </a:spcBef>
              <a:spcAft>
                <a:spcPct val="0"/>
              </a:spcAft>
              <a:defRPr>
                <a:solidFill>
                  <a:schemeClr val="tx1"/>
                </a:solidFill>
                <a:latin typeface="BankGothic Lt BT" pitchFamily="34" charset="0"/>
              </a:defRPr>
            </a:lvl7pPr>
            <a:lvl8pPr marL="3429000" indent="-228600" eaLnBrk="0" fontAlgn="base" hangingPunct="0">
              <a:spcBef>
                <a:spcPct val="0"/>
              </a:spcBef>
              <a:spcAft>
                <a:spcPct val="0"/>
              </a:spcAft>
              <a:defRPr>
                <a:solidFill>
                  <a:schemeClr val="tx1"/>
                </a:solidFill>
                <a:latin typeface="BankGothic Lt BT" pitchFamily="34" charset="0"/>
              </a:defRPr>
            </a:lvl8pPr>
            <a:lvl9pPr marL="3886200" indent="-228600" eaLnBrk="0" fontAlgn="base" hangingPunct="0">
              <a:spcBef>
                <a:spcPct val="0"/>
              </a:spcBef>
              <a:spcAft>
                <a:spcPct val="0"/>
              </a:spcAft>
              <a:defRPr>
                <a:solidFill>
                  <a:schemeClr val="tx1"/>
                </a:solidFill>
                <a:latin typeface="BankGothic Lt BT" pitchFamily="34" charset="0"/>
              </a:defRPr>
            </a:lvl9pPr>
          </a:lstStyle>
          <a:p>
            <a:pPr eaLnBrk="1" hangingPunct="1"/>
            <a:endParaRPr lang="en-US" altLang="en-US"/>
          </a:p>
        </p:txBody>
      </p:sp>
      <p:sp>
        <p:nvSpPr>
          <p:cNvPr id="3127" name="Line 120"/>
          <p:cNvSpPr>
            <a:spLocks noChangeShapeType="1"/>
          </p:cNvSpPr>
          <p:nvPr/>
        </p:nvSpPr>
        <p:spPr bwMode="auto">
          <a:xfrm>
            <a:off x="7181850" y="4478338"/>
            <a:ext cx="1588" cy="1587"/>
          </a:xfrm>
          <a:prstGeom prst="line">
            <a:avLst/>
          </a:prstGeom>
          <a:noFill/>
          <a:ln w="0">
            <a:solidFill>
              <a:srgbClr val="DADCDD"/>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28" name="Rectangle 121"/>
          <p:cNvSpPr>
            <a:spLocks noChangeArrowheads="1"/>
          </p:cNvSpPr>
          <p:nvPr/>
        </p:nvSpPr>
        <p:spPr bwMode="auto">
          <a:xfrm>
            <a:off x="7181850" y="4478338"/>
            <a:ext cx="1588" cy="3175"/>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BankGothic Lt BT" pitchFamily="34" charset="0"/>
              </a:defRPr>
            </a:lvl1pPr>
            <a:lvl2pPr marL="742950" indent="-285750" eaLnBrk="0" hangingPunct="0">
              <a:defRPr>
                <a:solidFill>
                  <a:schemeClr val="tx1"/>
                </a:solidFill>
                <a:latin typeface="BankGothic Lt BT" pitchFamily="34" charset="0"/>
              </a:defRPr>
            </a:lvl2pPr>
            <a:lvl3pPr marL="1143000" indent="-228600" eaLnBrk="0" hangingPunct="0">
              <a:defRPr>
                <a:solidFill>
                  <a:schemeClr val="tx1"/>
                </a:solidFill>
                <a:latin typeface="BankGothic Lt BT" pitchFamily="34" charset="0"/>
              </a:defRPr>
            </a:lvl3pPr>
            <a:lvl4pPr marL="1600200" indent="-228600" eaLnBrk="0" hangingPunct="0">
              <a:defRPr>
                <a:solidFill>
                  <a:schemeClr val="tx1"/>
                </a:solidFill>
                <a:latin typeface="BankGothic Lt BT" pitchFamily="34" charset="0"/>
              </a:defRPr>
            </a:lvl4pPr>
            <a:lvl5pPr marL="2057400" indent="-228600" eaLnBrk="0" hangingPunct="0">
              <a:defRPr>
                <a:solidFill>
                  <a:schemeClr val="tx1"/>
                </a:solidFill>
                <a:latin typeface="BankGothic Lt BT" pitchFamily="34" charset="0"/>
              </a:defRPr>
            </a:lvl5pPr>
            <a:lvl6pPr marL="2514600" indent="-228600" eaLnBrk="0" fontAlgn="base" hangingPunct="0">
              <a:spcBef>
                <a:spcPct val="0"/>
              </a:spcBef>
              <a:spcAft>
                <a:spcPct val="0"/>
              </a:spcAft>
              <a:defRPr>
                <a:solidFill>
                  <a:schemeClr val="tx1"/>
                </a:solidFill>
                <a:latin typeface="BankGothic Lt BT" pitchFamily="34" charset="0"/>
              </a:defRPr>
            </a:lvl6pPr>
            <a:lvl7pPr marL="2971800" indent="-228600" eaLnBrk="0" fontAlgn="base" hangingPunct="0">
              <a:spcBef>
                <a:spcPct val="0"/>
              </a:spcBef>
              <a:spcAft>
                <a:spcPct val="0"/>
              </a:spcAft>
              <a:defRPr>
                <a:solidFill>
                  <a:schemeClr val="tx1"/>
                </a:solidFill>
                <a:latin typeface="BankGothic Lt BT" pitchFamily="34" charset="0"/>
              </a:defRPr>
            </a:lvl7pPr>
            <a:lvl8pPr marL="3429000" indent="-228600" eaLnBrk="0" fontAlgn="base" hangingPunct="0">
              <a:spcBef>
                <a:spcPct val="0"/>
              </a:spcBef>
              <a:spcAft>
                <a:spcPct val="0"/>
              </a:spcAft>
              <a:defRPr>
                <a:solidFill>
                  <a:schemeClr val="tx1"/>
                </a:solidFill>
                <a:latin typeface="BankGothic Lt BT" pitchFamily="34" charset="0"/>
              </a:defRPr>
            </a:lvl8pPr>
            <a:lvl9pPr marL="3886200" indent="-228600" eaLnBrk="0" fontAlgn="base" hangingPunct="0">
              <a:spcBef>
                <a:spcPct val="0"/>
              </a:spcBef>
              <a:spcAft>
                <a:spcPct val="0"/>
              </a:spcAft>
              <a:defRPr>
                <a:solidFill>
                  <a:schemeClr val="tx1"/>
                </a:solidFill>
                <a:latin typeface="BankGothic Lt BT" pitchFamily="34" charset="0"/>
              </a:defRPr>
            </a:lvl9pPr>
          </a:lstStyle>
          <a:p>
            <a:pPr eaLnBrk="1" hangingPunct="1"/>
            <a:endParaRPr lang="en-US" altLang="en-US"/>
          </a:p>
        </p:txBody>
      </p:sp>
      <p:sp>
        <p:nvSpPr>
          <p:cNvPr id="3129" name="Line 122"/>
          <p:cNvSpPr>
            <a:spLocks noChangeShapeType="1"/>
          </p:cNvSpPr>
          <p:nvPr/>
        </p:nvSpPr>
        <p:spPr bwMode="auto">
          <a:xfrm>
            <a:off x="7181850" y="4519613"/>
            <a:ext cx="1588" cy="1587"/>
          </a:xfrm>
          <a:prstGeom prst="line">
            <a:avLst/>
          </a:prstGeom>
          <a:noFill/>
          <a:ln w="0">
            <a:solidFill>
              <a:srgbClr val="DADCDD"/>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30" name="Rectangle 123"/>
          <p:cNvSpPr>
            <a:spLocks noChangeArrowheads="1"/>
          </p:cNvSpPr>
          <p:nvPr/>
        </p:nvSpPr>
        <p:spPr bwMode="auto">
          <a:xfrm>
            <a:off x="7181850" y="4519613"/>
            <a:ext cx="1588" cy="1587"/>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BankGothic Lt BT" pitchFamily="34" charset="0"/>
              </a:defRPr>
            </a:lvl1pPr>
            <a:lvl2pPr marL="742950" indent="-285750" eaLnBrk="0" hangingPunct="0">
              <a:defRPr>
                <a:solidFill>
                  <a:schemeClr val="tx1"/>
                </a:solidFill>
                <a:latin typeface="BankGothic Lt BT" pitchFamily="34" charset="0"/>
              </a:defRPr>
            </a:lvl2pPr>
            <a:lvl3pPr marL="1143000" indent="-228600" eaLnBrk="0" hangingPunct="0">
              <a:defRPr>
                <a:solidFill>
                  <a:schemeClr val="tx1"/>
                </a:solidFill>
                <a:latin typeface="BankGothic Lt BT" pitchFamily="34" charset="0"/>
              </a:defRPr>
            </a:lvl3pPr>
            <a:lvl4pPr marL="1600200" indent="-228600" eaLnBrk="0" hangingPunct="0">
              <a:defRPr>
                <a:solidFill>
                  <a:schemeClr val="tx1"/>
                </a:solidFill>
                <a:latin typeface="BankGothic Lt BT" pitchFamily="34" charset="0"/>
              </a:defRPr>
            </a:lvl4pPr>
            <a:lvl5pPr marL="2057400" indent="-228600" eaLnBrk="0" hangingPunct="0">
              <a:defRPr>
                <a:solidFill>
                  <a:schemeClr val="tx1"/>
                </a:solidFill>
                <a:latin typeface="BankGothic Lt BT" pitchFamily="34" charset="0"/>
              </a:defRPr>
            </a:lvl5pPr>
            <a:lvl6pPr marL="2514600" indent="-228600" eaLnBrk="0" fontAlgn="base" hangingPunct="0">
              <a:spcBef>
                <a:spcPct val="0"/>
              </a:spcBef>
              <a:spcAft>
                <a:spcPct val="0"/>
              </a:spcAft>
              <a:defRPr>
                <a:solidFill>
                  <a:schemeClr val="tx1"/>
                </a:solidFill>
                <a:latin typeface="BankGothic Lt BT" pitchFamily="34" charset="0"/>
              </a:defRPr>
            </a:lvl6pPr>
            <a:lvl7pPr marL="2971800" indent="-228600" eaLnBrk="0" fontAlgn="base" hangingPunct="0">
              <a:spcBef>
                <a:spcPct val="0"/>
              </a:spcBef>
              <a:spcAft>
                <a:spcPct val="0"/>
              </a:spcAft>
              <a:defRPr>
                <a:solidFill>
                  <a:schemeClr val="tx1"/>
                </a:solidFill>
                <a:latin typeface="BankGothic Lt BT" pitchFamily="34" charset="0"/>
              </a:defRPr>
            </a:lvl7pPr>
            <a:lvl8pPr marL="3429000" indent="-228600" eaLnBrk="0" fontAlgn="base" hangingPunct="0">
              <a:spcBef>
                <a:spcPct val="0"/>
              </a:spcBef>
              <a:spcAft>
                <a:spcPct val="0"/>
              </a:spcAft>
              <a:defRPr>
                <a:solidFill>
                  <a:schemeClr val="tx1"/>
                </a:solidFill>
                <a:latin typeface="BankGothic Lt BT" pitchFamily="34" charset="0"/>
              </a:defRPr>
            </a:lvl8pPr>
            <a:lvl9pPr marL="3886200" indent="-228600" eaLnBrk="0" fontAlgn="base" hangingPunct="0">
              <a:spcBef>
                <a:spcPct val="0"/>
              </a:spcBef>
              <a:spcAft>
                <a:spcPct val="0"/>
              </a:spcAft>
              <a:defRPr>
                <a:solidFill>
                  <a:schemeClr val="tx1"/>
                </a:solidFill>
                <a:latin typeface="BankGothic Lt BT" pitchFamily="34" charset="0"/>
              </a:defRPr>
            </a:lvl9pPr>
          </a:lstStyle>
          <a:p>
            <a:pPr eaLnBrk="1" hangingPunct="1"/>
            <a:endParaRPr lang="en-US" altLang="en-US"/>
          </a:p>
        </p:txBody>
      </p:sp>
      <p:sp>
        <p:nvSpPr>
          <p:cNvPr id="3131" name="Line 124"/>
          <p:cNvSpPr>
            <a:spLocks noChangeShapeType="1"/>
          </p:cNvSpPr>
          <p:nvPr/>
        </p:nvSpPr>
        <p:spPr bwMode="auto">
          <a:xfrm>
            <a:off x="7181850" y="4560888"/>
            <a:ext cx="1588" cy="1587"/>
          </a:xfrm>
          <a:prstGeom prst="line">
            <a:avLst/>
          </a:prstGeom>
          <a:noFill/>
          <a:ln w="0">
            <a:solidFill>
              <a:srgbClr val="DADCDD"/>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32" name="Rectangle 125"/>
          <p:cNvSpPr>
            <a:spLocks noChangeArrowheads="1"/>
          </p:cNvSpPr>
          <p:nvPr/>
        </p:nvSpPr>
        <p:spPr bwMode="auto">
          <a:xfrm>
            <a:off x="7181850" y="4560888"/>
            <a:ext cx="1588" cy="1587"/>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BankGothic Lt BT" pitchFamily="34" charset="0"/>
              </a:defRPr>
            </a:lvl1pPr>
            <a:lvl2pPr marL="742950" indent="-285750" eaLnBrk="0" hangingPunct="0">
              <a:defRPr>
                <a:solidFill>
                  <a:schemeClr val="tx1"/>
                </a:solidFill>
                <a:latin typeface="BankGothic Lt BT" pitchFamily="34" charset="0"/>
              </a:defRPr>
            </a:lvl2pPr>
            <a:lvl3pPr marL="1143000" indent="-228600" eaLnBrk="0" hangingPunct="0">
              <a:defRPr>
                <a:solidFill>
                  <a:schemeClr val="tx1"/>
                </a:solidFill>
                <a:latin typeface="BankGothic Lt BT" pitchFamily="34" charset="0"/>
              </a:defRPr>
            </a:lvl3pPr>
            <a:lvl4pPr marL="1600200" indent="-228600" eaLnBrk="0" hangingPunct="0">
              <a:defRPr>
                <a:solidFill>
                  <a:schemeClr val="tx1"/>
                </a:solidFill>
                <a:latin typeface="BankGothic Lt BT" pitchFamily="34" charset="0"/>
              </a:defRPr>
            </a:lvl4pPr>
            <a:lvl5pPr marL="2057400" indent="-228600" eaLnBrk="0" hangingPunct="0">
              <a:defRPr>
                <a:solidFill>
                  <a:schemeClr val="tx1"/>
                </a:solidFill>
                <a:latin typeface="BankGothic Lt BT" pitchFamily="34" charset="0"/>
              </a:defRPr>
            </a:lvl5pPr>
            <a:lvl6pPr marL="2514600" indent="-228600" eaLnBrk="0" fontAlgn="base" hangingPunct="0">
              <a:spcBef>
                <a:spcPct val="0"/>
              </a:spcBef>
              <a:spcAft>
                <a:spcPct val="0"/>
              </a:spcAft>
              <a:defRPr>
                <a:solidFill>
                  <a:schemeClr val="tx1"/>
                </a:solidFill>
                <a:latin typeface="BankGothic Lt BT" pitchFamily="34" charset="0"/>
              </a:defRPr>
            </a:lvl6pPr>
            <a:lvl7pPr marL="2971800" indent="-228600" eaLnBrk="0" fontAlgn="base" hangingPunct="0">
              <a:spcBef>
                <a:spcPct val="0"/>
              </a:spcBef>
              <a:spcAft>
                <a:spcPct val="0"/>
              </a:spcAft>
              <a:defRPr>
                <a:solidFill>
                  <a:schemeClr val="tx1"/>
                </a:solidFill>
                <a:latin typeface="BankGothic Lt BT" pitchFamily="34" charset="0"/>
              </a:defRPr>
            </a:lvl7pPr>
            <a:lvl8pPr marL="3429000" indent="-228600" eaLnBrk="0" fontAlgn="base" hangingPunct="0">
              <a:spcBef>
                <a:spcPct val="0"/>
              </a:spcBef>
              <a:spcAft>
                <a:spcPct val="0"/>
              </a:spcAft>
              <a:defRPr>
                <a:solidFill>
                  <a:schemeClr val="tx1"/>
                </a:solidFill>
                <a:latin typeface="BankGothic Lt BT" pitchFamily="34" charset="0"/>
              </a:defRPr>
            </a:lvl8pPr>
            <a:lvl9pPr marL="3886200" indent="-228600" eaLnBrk="0" fontAlgn="base" hangingPunct="0">
              <a:spcBef>
                <a:spcPct val="0"/>
              </a:spcBef>
              <a:spcAft>
                <a:spcPct val="0"/>
              </a:spcAft>
              <a:defRPr>
                <a:solidFill>
                  <a:schemeClr val="tx1"/>
                </a:solidFill>
                <a:latin typeface="BankGothic Lt BT" pitchFamily="34" charset="0"/>
              </a:defRPr>
            </a:lvl9pPr>
          </a:lstStyle>
          <a:p>
            <a:pPr eaLnBrk="1" hangingPunct="1"/>
            <a:endParaRPr lang="en-US" altLang="en-US"/>
          </a:p>
        </p:txBody>
      </p:sp>
      <p:sp>
        <p:nvSpPr>
          <p:cNvPr id="3133" name="Line 126"/>
          <p:cNvSpPr>
            <a:spLocks noChangeShapeType="1"/>
          </p:cNvSpPr>
          <p:nvPr/>
        </p:nvSpPr>
        <p:spPr bwMode="auto">
          <a:xfrm>
            <a:off x="7181850" y="4600575"/>
            <a:ext cx="1588" cy="1588"/>
          </a:xfrm>
          <a:prstGeom prst="line">
            <a:avLst/>
          </a:prstGeom>
          <a:noFill/>
          <a:ln w="0">
            <a:solidFill>
              <a:srgbClr val="DADCDD"/>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34" name="Rectangle 127"/>
          <p:cNvSpPr>
            <a:spLocks noChangeArrowheads="1"/>
          </p:cNvSpPr>
          <p:nvPr/>
        </p:nvSpPr>
        <p:spPr bwMode="auto">
          <a:xfrm>
            <a:off x="7181850" y="4600575"/>
            <a:ext cx="1588" cy="1588"/>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BankGothic Lt BT" pitchFamily="34" charset="0"/>
              </a:defRPr>
            </a:lvl1pPr>
            <a:lvl2pPr marL="742950" indent="-285750" eaLnBrk="0" hangingPunct="0">
              <a:defRPr>
                <a:solidFill>
                  <a:schemeClr val="tx1"/>
                </a:solidFill>
                <a:latin typeface="BankGothic Lt BT" pitchFamily="34" charset="0"/>
              </a:defRPr>
            </a:lvl2pPr>
            <a:lvl3pPr marL="1143000" indent="-228600" eaLnBrk="0" hangingPunct="0">
              <a:defRPr>
                <a:solidFill>
                  <a:schemeClr val="tx1"/>
                </a:solidFill>
                <a:latin typeface="BankGothic Lt BT" pitchFamily="34" charset="0"/>
              </a:defRPr>
            </a:lvl3pPr>
            <a:lvl4pPr marL="1600200" indent="-228600" eaLnBrk="0" hangingPunct="0">
              <a:defRPr>
                <a:solidFill>
                  <a:schemeClr val="tx1"/>
                </a:solidFill>
                <a:latin typeface="BankGothic Lt BT" pitchFamily="34" charset="0"/>
              </a:defRPr>
            </a:lvl4pPr>
            <a:lvl5pPr marL="2057400" indent="-228600" eaLnBrk="0" hangingPunct="0">
              <a:defRPr>
                <a:solidFill>
                  <a:schemeClr val="tx1"/>
                </a:solidFill>
                <a:latin typeface="BankGothic Lt BT" pitchFamily="34" charset="0"/>
              </a:defRPr>
            </a:lvl5pPr>
            <a:lvl6pPr marL="2514600" indent="-228600" eaLnBrk="0" fontAlgn="base" hangingPunct="0">
              <a:spcBef>
                <a:spcPct val="0"/>
              </a:spcBef>
              <a:spcAft>
                <a:spcPct val="0"/>
              </a:spcAft>
              <a:defRPr>
                <a:solidFill>
                  <a:schemeClr val="tx1"/>
                </a:solidFill>
                <a:latin typeface="BankGothic Lt BT" pitchFamily="34" charset="0"/>
              </a:defRPr>
            </a:lvl6pPr>
            <a:lvl7pPr marL="2971800" indent="-228600" eaLnBrk="0" fontAlgn="base" hangingPunct="0">
              <a:spcBef>
                <a:spcPct val="0"/>
              </a:spcBef>
              <a:spcAft>
                <a:spcPct val="0"/>
              </a:spcAft>
              <a:defRPr>
                <a:solidFill>
                  <a:schemeClr val="tx1"/>
                </a:solidFill>
                <a:latin typeface="BankGothic Lt BT" pitchFamily="34" charset="0"/>
              </a:defRPr>
            </a:lvl7pPr>
            <a:lvl8pPr marL="3429000" indent="-228600" eaLnBrk="0" fontAlgn="base" hangingPunct="0">
              <a:spcBef>
                <a:spcPct val="0"/>
              </a:spcBef>
              <a:spcAft>
                <a:spcPct val="0"/>
              </a:spcAft>
              <a:defRPr>
                <a:solidFill>
                  <a:schemeClr val="tx1"/>
                </a:solidFill>
                <a:latin typeface="BankGothic Lt BT" pitchFamily="34" charset="0"/>
              </a:defRPr>
            </a:lvl8pPr>
            <a:lvl9pPr marL="3886200" indent="-228600" eaLnBrk="0" fontAlgn="base" hangingPunct="0">
              <a:spcBef>
                <a:spcPct val="0"/>
              </a:spcBef>
              <a:spcAft>
                <a:spcPct val="0"/>
              </a:spcAft>
              <a:defRPr>
                <a:solidFill>
                  <a:schemeClr val="tx1"/>
                </a:solidFill>
                <a:latin typeface="BankGothic Lt BT" pitchFamily="34" charset="0"/>
              </a:defRPr>
            </a:lvl9pPr>
          </a:lstStyle>
          <a:p>
            <a:pPr eaLnBrk="1" hangingPunct="1"/>
            <a:endParaRPr lang="en-US" altLang="en-US"/>
          </a:p>
        </p:txBody>
      </p:sp>
      <p:sp>
        <p:nvSpPr>
          <p:cNvPr id="3135" name="Line 128"/>
          <p:cNvSpPr>
            <a:spLocks noChangeShapeType="1"/>
          </p:cNvSpPr>
          <p:nvPr/>
        </p:nvSpPr>
        <p:spPr bwMode="auto">
          <a:xfrm>
            <a:off x="7181850" y="4641850"/>
            <a:ext cx="1588" cy="1588"/>
          </a:xfrm>
          <a:prstGeom prst="line">
            <a:avLst/>
          </a:prstGeom>
          <a:noFill/>
          <a:ln w="0">
            <a:solidFill>
              <a:srgbClr val="DADCDD"/>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36" name="Rectangle 129"/>
          <p:cNvSpPr>
            <a:spLocks noChangeArrowheads="1"/>
          </p:cNvSpPr>
          <p:nvPr/>
        </p:nvSpPr>
        <p:spPr bwMode="auto">
          <a:xfrm>
            <a:off x="7181850" y="4641850"/>
            <a:ext cx="1588" cy="1588"/>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BankGothic Lt BT" pitchFamily="34" charset="0"/>
              </a:defRPr>
            </a:lvl1pPr>
            <a:lvl2pPr marL="742950" indent="-285750" eaLnBrk="0" hangingPunct="0">
              <a:defRPr>
                <a:solidFill>
                  <a:schemeClr val="tx1"/>
                </a:solidFill>
                <a:latin typeface="BankGothic Lt BT" pitchFamily="34" charset="0"/>
              </a:defRPr>
            </a:lvl2pPr>
            <a:lvl3pPr marL="1143000" indent="-228600" eaLnBrk="0" hangingPunct="0">
              <a:defRPr>
                <a:solidFill>
                  <a:schemeClr val="tx1"/>
                </a:solidFill>
                <a:latin typeface="BankGothic Lt BT" pitchFamily="34" charset="0"/>
              </a:defRPr>
            </a:lvl3pPr>
            <a:lvl4pPr marL="1600200" indent="-228600" eaLnBrk="0" hangingPunct="0">
              <a:defRPr>
                <a:solidFill>
                  <a:schemeClr val="tx1"/>
                </a:solidFill>
                <a:latin typeface="BankGothic Lt BT" pitchFamily="34" charset="0"/>
              </a:defRPr>
            </a:lvl4pPr>
            <a:lvl5pPr marL="2057400" indent="-228600" eaLnBrk="0" hangingPunct="0">
              <a:defRPr>
                <a:solidFill>
                  <a:schemeClr val="tx1"/>
                </a:solidFill>
                <a:latin typeface="BankGothic Lt BT" pitchFamily="34" charset="0"/>
              </a:defRPr>
            </a:lvl5pPr>
            <a:lvl6pPr marL="2514600" indent="-228600" eaLnBrk="0" fontAlgn="base" hangingPunct="0">
              <a:spcBef>
                <a:spcPct val="0"/>
              </a:spcBef>
              <a:spcAft>
                <a:spcPct val="0"/>
              </a:spcAft>
              <a:defRPr>
                <a:solidFill>
                  <a:schemeClr val="tx1"/>
                </a:solidFill>
                <a:latin typeface="BankGothic Lt BT" pitchFamily="34" charset="0"/>
              </a:defRPr>
            </a:lvl6pPr>
            <a:lvl7pPr marL="2971800" indent="-228600" eaLnBrk="0" fontAlgn="base" hangingPunct="0">
              <a:spcBef>
                <a:spcPct val="0"/>
              </a:spcBef>
              <a:spcAft>
                <a:spcPct val="0"/>
              </a:spcAft>
              <a:defRPr>
                <a:solidFill>
                  <a:schemeClr val="tx1"/>
                </a:solidFill>
                <a:latin typeface="BankGothic Lt BT" pitchFamily="34" charset="0"/>
              </a:defRPr>
            </a:lvl7pPr>
            <a:lvl8pPr marL="3429000" indent="-228600" eaLnBrk="0" fontAlgn="base" hangingPunct="0">
              <a:spcBef>
                <a:spcPct val="0"/>
              </a:spcBef>
              <a:spcAft>
                <a:spcPct val="0"/>
              </a:spcAft>
              <a:defRPr>
                <a:solidFill>
                  <a:schemeClr val="tx1"/>
                </a:solidFill>
                <a:latin typeface="BankGothic Lt BT" pitchFamily="34" charset="0"/>
              </a:defRPr>
            </a:lvl8pPr>
            <a:lvl9pPr marL="3886200" indent="-228600" eaLnBrk="0" fontAlgn="base" hangingPunct="0">
              <a:spcBef>
                <a:spcPct val="0"/>
              </a:spcBef>
              <a:spcAft>
                <a:spcPct val="0"/>
              </a:spcAft>
              <a:defRPr>
                <a:solidFill>
                  <a:schemeClr val="tx1"/>
                </a:solidFill>
                <a:latin typeface="BankGothic Lt BT" pitchFamily="34" charset="0"/>
              </a:defRPr>
            </a:lvl9pPr>
          </a:lstStyle>
          <a:p>
            <a:pPr eaLnBrk="1" hangingPunct="1"/>
            <a:endParaRPr lang="en-US" altLang="en-US"/>
          </a:p>
        </p:txBody>
      </p:sp>
      <p:sp>
        <p:nvSpPr>
          <p:cNvPr id="3137" name="Line 130"/>
          <p:cNvSpPr>
            <a:spLocks noChangeShapeType="1"/>
          </p:cNvSpPr>
          <p:nvPr/>
        </p:nvSpPr>
        <p:spPr bwMode="auto">
          <a:xfrm>
            <a:off x="7181850" y="4681538"/>
            <a:ext cx="1588" cy="1587"/>
          </a:xfrm>
          <a:prstGeom prst="line">
            <a:avLst/>
          </a:prstGeom>
          <a:noFill/>
          <a:ln w="0">
            <a:solidFill>
              <a:srgbClr val="DADCDD"/>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38" name="Rectangle 131"/>
          <p:cNvSpPr>
            <a:spLocks noChangeArrowheads="1"/>
          </p:cNvSpPr>
          <p:nvPr/>
        </p:nvSpPr>
        <p:spPr bwMode="auto">
          <a:xfrm>
            <a:off x="7181850" y="4681538"/>
            <a:ext cx="1588" cy="3175"/>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BankGothic Lt BT" pitchFamily="34" charset="0"/>
              </a:defRPr>
            </a:lvl1pPr>
            <a:lvl2pPr marL="742950" indent="-285750" eaLnBrk="0" hangingPunct="0">
              <a:defRPr>
                <a:solidFill>
                  <a:schemeClr val="tx1"/>
                </a:solidFill>
                <a:latin typeface="BankGothic Lt BT" pitchFamily="34" charset="0"/>
              </a:defRPr>
            </a:lvl2pPr>
            <a:lvl3pPr marL="1143000" indent="-228600" eaLnBrk="0" hangingPunct="0">
              <a:defRPr>
                <a:solidFill>
                  <a:schemeClr val="tx1"/>
                </a:solidFill>
                <a:latin typeface="BankGothic Lt BT" pitchFamily="34" charset="0"/>
              </a:defRPr>
            </a:lvl3pPr>
            <a:lvl4pPr marL="1600200" indent="-228600" eaLnBrk="0" hangingPunct="0">
              <a:defRPr>
                <a:solidFill>
                  <a:schemeClr val="tx1"/>
                </a:solidFill>
                <a:latin typeface="BankGothic Lt BT" pitchFamily="34" charset="0"/>
              </a:defRPr>
            </a:lvl4pPr>
            <a:lvl5pPr marL="2057400" indent="-228600" eaLnBrk="0" hangingPunct="0">
              <a:defRPr>
                <a:solidFill>
                  <a:schemeClr val="tx1"/>
                </a:solidFill>
                <a:latin typeface="BankGothic Lt BT" pitchFamily="34" charset="0"/>
              </a:defRPr>
            </a:lvl5pPr>
            <a:lvl6pPr marL="2514600" indent="-228600" eaLnBrk="0" fontAlgn="base" hangingPunct="0">
              <a:spcBef>
                <a:spcPct val="0"/>
              </a:spcBef>
              <a:spcAft>
                <a:spcPct val="0"/>
              </a:spcAft>
              <a:defRPr>
                <a:solidFill>
                  <a:schemeClr val="tx1"/>
                </a:solidFill>
                <a:latin typeface="BankGothic Lt BT" pitchFamily="34" charset="0"/>
              </a:defRPr>
            </a:lvl6pPr>
            <a:lvl7pPr marL="2971800" indent="-228600" eaLnBrk="0" fontAlgn="base" hangingPunct="0">
              <a:spcBef>
                <a:spcPct val="0"/>
              </a:spcBef>
              <a:spcAft>
                <a:spcPct val="0"/>
              </a:spcAft>
              <a:defRPr>
                <a:solidFill>
                  <a:schemeClr val="tx1"/>
                </a:solidFill>
                <a:latin typeface="BankGothic Lt BT" pitchFamily="34" charset="0"/>
              </a:defRPr>
            </a:lvl7pPr>
            <a:lvl8pPr marL="3429000" indent="-228600" eaLnBrk="0" fontAlgn="base" hangingPunct="0">
              <a:spcBef>
                <a:spcPct val="0"/>
              </a:spcBef>
              <a:spcAft>
                <a:spcPct val="0"/>
              </a:spcAft>
              <a:defRPr>
                <a:solidFill>
                  <a:schemeClr val="tx1"/>
                </a:solidFill>
                <a:latin typeface="BankGothic Lt BT" pitchFamily="34" charset="0"/>
              </a:defRPr>
            </a:lvl8pPr>
            <a:lvl9pPr marL="3886200" indent="-228600" eaLnBrk="0" fontAlgn="base" hangingPunct="0">
              <a:spcBef>
                <a:spcPct val="0"/>
              </a:spcBef>
              <a:spcAft>
                <a:spcPct val="0"/>
              </a:spcAft>
              <a:defRPr>
                <a:solidFill>
                  <a:schemeClr val="tx1"/>
                </a:solidFill>
                <a:latin typeface="BankGothic Lt BT" pitchFamily="34" charset="0"/>
              </a:defRPr>
            </a:lvl9pPr>
          </a:lstStyle>
          <a:p>
            <a:pPr eaLnBrk="1" hangingPunct="1"/>
            <a:endParaRPr lang="en-US" altLang="en-US"/>
          </a:p>
        </p:txBody>
      </p:sp>
      <p:sp>
        <p:nvSpPr>
          <p:cNvPr id="3139" name="Line 132"/>
          <p:cNvSpPr>
            <a:spLocks noChangeShapeType="1"/>
          </p:cNvSpPr>
          <p:nvPr/>
        </p:nvSpPr>
        <p:spPr bwMode="auto">
          <a:xfrm>
            <a:off x="7181850" y="4722813"/>
            <a:ext cx="1588" cy="1587"/>
          </a:xfrm>
          <a:prstGeom prst="line">
            <a:avLst/>
          </a:prstGeom>
          <a:noFill/>
          <a:ln w="0">
            <a:solidFill>
              <a:srgbClr val="DADCDD"/>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40" name="Rectangle 133"/>
          <p:cNvSpPr>
            <a:spLocks noChangeArrowheads="1"/>
          </p:cNvSpPr>
          <p:nvPr/>
        </p:nvSpPr>
        <p:spPr bwMode="auto">
          <a:xfrm>
            <a:off x="7181850" y="4722813"/>
            <a:ext cx="1588" cy="1587"/>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BankGothic Lt BT" pitchFamily="34" charset="0"/>
              </a:defRPr>
            </a:lvl1pPr>
            <a:lvl2pPr marL="742950" indent="-285750" eaLnBrk="0" hangingPunct="0">
              <a:defRPr>
                <a:solidFill>
                  <a:schemeClr val="tx1"/>
                </a:solidFill>
                <a:latin typeface="BankGothic Lt BT" pitchFamily="34" charset="0"/>
              </a:defRPr>
            </a:lvl2pPr>
            <a:lvl3pPr marL="1143000" indent="-228600" eaLnBrk="0" hangingPunct="0">
              <a:defRPr>
                <a:solidFill>
                  <a:schemeClr val="tx1"/>
                </a:solidFill>
                <a:latin typeface="BankGothic Lt BT" pitchFamily="34" charset="0"/>
              </a:defRPr>
            </a:lvl3pPr>
            <a:lvl4pPr marL="1600200" indent="-228600" eaLnBrk="0" hangingPunct="0">
              <a:defRPr>
                <a:solidFill>
                  <a:schemeClr val="tx1"/>
                </a:solidFill>
                <a:latin typeface="BankGothic Lt BT" pitchFamily="34" charset="0"/>
              </a:defRPr>
            </a:lvl4pPr>
            <a:lvl5pPr marL="2057400" indent="-228600" eaLnBrk="0" hangingPunct="0">
              <a:defRPr>
                <a:solidFill>
                  <a:schemeClr val="tx1"/>
                </a:solidFill>
                <a:latin typeface="BankGothic Lt BT" pitchFamily="34" charset="0"/>
              </a:defRPr>
            </a:lvl5pPr>
            <a:lvl6pPr marL="2514600" indent="-228600" eaLnBrk="0" fontAlgn="base" hangingPunct="0">
              <a:spcBef>
                <a:spcPct val="0"/>
              </a:spcBef>
              <a:spcAft>
                <a:spcPct val="0"/>
              </a:spcAft>
              <a:defRPr>
                <a:solidFill>
                  <a:schemeClr val="tx1"/>
                </a:solidFill>
                <a:latin typeface="BankGothic Lt BT" pitchFamily="34" charset="0"/>
              </a:defRPr>
            </a:lvl6pPr>
            <a:lvl7pPr marL="2971800" indent="-228600" eaLnBrk="0" fontAlgn="base" hangingPunct="0">
              <a:spcBef>
                <a:spcPct val="0"/>
              </a:spcBef>
              <a:spcAft>
                <a:spcPct val="0"/>
              </a:spcAft>
              <a:defRPr>
                <a:solidFill>
                  <a:schemeClr val="tx1"/>
                </a:solidFill>
                <a:latin typeface="BankGothic Lt BT" pitchFamily="34" charset="0"/>
              </a:defRPr>
            </a:lvl7pPr>
            <a:lvl8pPr marL="3429000" indent="-228600" eaLnBrk="0" fontAlgn="base" hangingPunct="0">
              <a:spcBef>
                <a:spcPct val="0"/>
              </a:spcBef>
              <a:spcAft>
                <a:spcPct val="0"/>
              </a:spcAft>
              <a:defRPr>
                <a:solidFill>
                  <a:schemeClr val="tx1"/>
                </a:solidFill>
                <a:latin typeface="BankGothic Lt BT" pitchFamily="34" charset="0"/>
              </a:defRPr>
            </a:lvl8pPr>
            <a:lvl9pPr marL="3886200" indent="-228600" eaLnBrk="0" fontAlgn="base" hangingPunct="0">
              <a:spcBef>
                <a:spcPct val="0"/>
              </a:spcBef>
              <a:spcAft>
                <a:spcPct val="0"/>
              </a:spcAft>
              <a:defRPr>
                <a:solidFill>
                  <a:schemeClr val="tx1"/>
                </a:solidFill>
                <a:latin typeface="BankGothic Lt BT" pitchFamily="34" charset="0"/>
              </a:defRPr>
            </a:lvl9pPr>
          </a:lstStyle>
          <a:p>
            <a:pPr eaLnBrk="1" hangingPunct="1"/>
            <a:endParaRPr lang="en-US" altLang="en-US"/>
          </a:p>
        </p:txBody>
      </p:sp>
      <p:sp>
        <p:nvSpPr>
          <p:cNvPr id="3141" name="Line 134"/>
          <p:cNvSpPr>
            <a:spLocks noChangeShapeType="1"/>
          </p:cNvSpPr>
          <p:nvPr/>
        </p:nvSpPr>
        <p:spPr bwMode="auto">
          <a:xfrm>
            <a:off x="7181850" y="4764088"/>
            <a:ext cx="1588" cy="1587"/>
          </a:xfrm>
          <a:prstGeom prst="line">
            <a:avLst/>
          </a:prstGeom>
          <a:noFill/>
          <a:ln w="0">
            <a:solidFill>
              <a:srgbClr val="DADCDD"/>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42" name="Rectangle 135"/>
          <p:cNvSpPr>
            <a:spLocks noChangeArrowheads="1"/>
          </p:cNvSpPr>
          <p:nvPr/>
        </p:nvSpPr>
        <p:spPr bwMode="auto">
          <a:xfrm>
            <a:off x="7181850" y="4764088"/>
            <a:ext cx="1588" cy="1587"/>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BankGothic Lt BT" pitchFamily="34" charset="0"/>
              </a:defRPr>
            </a:lvl1pPr>
            <a:lvl2pPr marL="742950" indent="-285750" eaLnBrk="0" hangingPunct="0">
              <a:defRPr>
                <a:solidFill>
                  <a:schemeClr val="tx1"/>
                </a:solidFill>
                <a:latin typeface="BankGothic Lt BT" pitchFamily="34" charset="0"/>
              </a:defRPr>
            </a:lvl2pPr>
            <a:lvl3pPr marL="1143000" indent="-228600" eaLnBrk="0" hangingPunct="0">
              <a:defRPr>
                <a:solidFill>
                  <a:schemeClr val="tx1"/>
                </a:solidFill>
                <a:latin typeface="BankGothic Lt BT" pitchFamily="34" charset="0"/>
              </a:defRPr>
            </a:lvl3pPr>
            <a:lvl4pPr marL="1600200" indent="-228600" eaLnBrk="0" hangingPunct="0">
              <a:defRPr>
                <a:solidFill>
                  <a:schemeClr val="tx1"/>
                </a:solidFill>
                <a:latin typeface="BankGothic Lt BT" pitchFamily="34" charset="0"/>
              </a:defRPr>
            </a:lvl4pPr>
            <a:lvl5pPr marL="2057400" indent="-228600" eaLnBrk="0" hangingPunct="0">
              <a:defRPr>
                <a:solidFill>
                  <a:schemeClr val="tx1"/>
                </a:solidFill>
                <a:latin typeface="BankGothic Lt BT" pitchFamily="34" charset="0"/>
              </a:defRPr>
            </a:lvl5pPr>
            <a:lvl6pPr marL="2514600" indent="-228600" eaLnBrk="0" fontAlgn="base" hangingPunct="0">
              <a:spcBef>
                <a:spcPct val="0"/>
              </a:spcBef>
              <a:spcAft>
                <a:spcPct val="0"/>
              </a:spcAft>
              <a:defRPr>
                <a:solidFill>
                  <a:schemeClr val="tx1"/>
                </a:solidFill>
                <a:latin typeface="BankGothic Lt BT" pitchFamily="34" charset="0"/>
              </a:defRPr>
            </a:lvl6pPr>
            <a:lvl7pPr marL="2971800" indent="-228600" eaLnBrk="0" fontAlgn="base" hangingPunct="0">
              <a:spcBef>
                <a:spcPct val="0"/>
              </a:spcBef>
              <a:spcAft>
                <a:spcPct val="0"/>
              </a:spcAft>
              <a:defRPr>
                <a:solidFill>
                  <a:schemeClr val="tx1"/>
                </a:solidFill>
                <a:latin typeface="BankGothic Lt BT" pitchFamily="34" charset="0"/>
              </a:defRPr>
            </a:lvl7pPr>
            <a:lvl8pPr marL="3429000" indent="-228600" eaLnBrk="0" fontAlgn="base" hangingPunct="0">
              <a:spcBef>
                <a:spcPct val="0"/>
              </a:spcBef>
              <a:spcAft>
                <a:spcPct val="0"/>
              </a:spcAft>
              <a:defRPr>
                <a:solidFill>
                  <a:schemeClr val="tx1"/>
                </a:solidFill>
                <a:latin typeface="BankGothic Lt BT" pitchFamily="34" charset="0"/>
              </a:defRPr>
            </a:lvl8pPr>
            <a:lvl9pPr marL="3886200" indent="-228600" eaLnBrk="0" fontAlgn="base" hangingPunct="0">
              <a:spcBef>
                <a:spcPct val="0"/>
              </a:spcBef>
              <a:spcAft>
                <a:spcPct val="0"/>
              </a:spcAft>
              <a:defRPr>
                <a:solidFill>
                  <a:schemeClr val="tx1"/>
                </a:solidFill>
                <a:latin typeface="BankGothic Lt BT" pitchFamily="34" charset="0"/>
              </a:defRPr>
            </a:lvl9pPr>
          </a:lstStyle>
          <a:p>
            <a:pPr eaLnBrk="1" hangingPunct="1"/>
            <a:endParaRPr lang="en-US" altLang="en-US"/>
          </a:p>
        </p:txBody>
      </p:sp>
      <p:sp>
        <p:nvSpPr>
          <p:cNvPr id="3143" name="Line 136"/>
          <p:cNvSpPr>
            <a:spLocks noChangeShapeType="1"/>
          </p:cNvSpPr>
          <p:nvPr/>
        </p:nvSpPr>
        <p:spPr bwMode="auto">
          <a:xfrm>
            <a:off x="7181850" y="4803775"/>
            <a:ext cx="1588" cy="1588"/>
          </a:xfrm>
          <a:prstGeom prst="line">
            <a:avLst/>
          </a:prstGeom>
          <a:noFill/>
          <a:ln w="0">
            <a:solidFill>
              <a:srgbClr val="DADCDD"/>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44" name="Rectangle 137"/>
          <p:cNvSpPr>
            <a:spLocks noChangeArrowheads="1"/>
          </p:cNvSpPr>
          <p:nvPr/>
        </p:nvSpPr>
        <p:spPr bwMode="auto">
          <a:xfrm>
            <a:off x="7181850" y="4803775"/>
            <a:ext cx="1588" cy="1588"/>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BankGothic Lt BT" pitchFamily="34" charset="0"/>
              </a:defRPr>
            </a:lvl1pPr>
            <a:lvl2pPr marL="742950" indent="-285750" eaLnBrk="0" hangingPunct="0">
              <a:defRPr>
                <a:solidFill>
                  <a:schemeClr val="tx1"/>
                </a:solidFill>
                <a:latin typeface="BankGothic Lt BT" pitchFamily="34" charset="0"/>
              </a:defRPr>
            </a:lvl2pPr>
            <a:lvl3pPr marL="1143000" indent="-228600" eaLnBrk="0" hangingPunct="0">
              <a:defRPr>
                <a:solidFill>
                  <a:schemeClr val="tx1"/>
                </a:solidFill>
                <a:latin typeface="BankGothic Lt BT" pitchFamily="34" charset="0"/>
              </a:defRPr>
            </a:lvl3pPr>
            <a:lvl4pPr marL="1600200" indent="-228600" eaLnBrk="0" hangingPunct="0">
              <a:defRPr>
                <a:solidFill>
                  <a:schemeClr val="tx1"/>
                </a:solidFill>
                <a:latin typeface="BankGothic Lt BT" pitchFamily="34" charset="0"/>
              </a:defRPr>
            </a:lvl4pPr>
            <a:lvl5pPr marL="2057400" indent="-228600" eaLnBrk="0" hangingPunct="0">
              <a:defRPr>
                <a:solidFill>
                  <a:schemeClr val="tx1"/>
                </a:solidFill>
                <a:latin typeface="BankGothic Lt BT" pitchFamily="34" charset="0"/>
              </a:defRPr>
            </a:lvl5pPr>
            <a:lvl6pPr marL="2514600" indent="-228600" eaLnBrk="0" fontAlgn="base" hangingPunct="0">
              <a:spcBef>
                <a:spcPct val="0"/>
              </a:spcBef>
              <a:spcAft>
                <a:spcPct val="0"/>
              </a:spcAft>
              <a:defRPr>
                <a:solidFill>
                  <a:schemeClr val="tx1"/>
                </a:solidFill>
                <a:latin typeface="BankGothic Lt BT" pitchFamily="34" charset="0"/>
              </a:defRPr>
            </a:lvl6pPr>
            <a:lvl7pPr marL="2971800" indent="-228600" eaLnBrk="0" fontAlgn="base" hangingPunct="0">
              <a:spcBef>
                <a:spcPct val="0"/>
              </a:spcBef>
              <a:spcAft>
                <a:spcPct val="0"/>
              </a:spcAft>
              <a:defRPr>
                <a:solidFill>
                  <a:schemeClr val="tx1"/>
                </a:solidFill>
                <a:latin typeface="BankGothic Lt BT" pitchFamily="34" charset="0"/>
              </a:defRPr>
            </a:lvl7pPr>
            <a:lvl8pPr marL="3429000" indent="-228600" eaLnBrk="0" fontAlgn="base" hangingPunct="0">
              <a:spcBef>
                <a:spcPct val="0"/>
              </a:spcBef>
              <a:spcAft>
                <a:spcPct val="0"/>
              </a:spcAft>
              <a:defRPr>
                <a:solidFill>
                  <a:schemeClr val="tx1"/>
                </a:solidFill>
                <a:latin typeface="BankGothic Lt BT" pitchFamily="34" charset="0"/>
              </a:defRPr>
            </a:lvl8pPr>
            <a:lvl9pPr marL="3886200" indent="-228600" eaLnBrk="0" fontAlgn="base" hangingPunct="0">
              <a:spcBef>
                <a:spcPct val="0"/>
              </a:spcBef>
              <a:spcAft>
                <a:spcPct val="0"/>
              </a:spcAft>
              <a:defRPr>
                <a:solidFill>
                  <a:schemeClr val="tx1"/>
                </a:solidFill>
                <a:latin typeface="BankGothic Lt BT" pitchFamily="34" charset="0"/>
              </a:defRPr>
            </a:lvl9pPr>
          </a:lstStyle>
          <a:p>
            <a:pPr eaLnBrk="1" hangingPunct="1"/>
            <a:endParaRPr lang="en-US" altLang="en-US"/>
          </a:p>
        </p:txBody>
      </p:sp>
      <p:sp>
        <p:nvSpPr>
          <p:cNvPr id="3145" name="Line 138"/>
          <p:cNvSpPr>
            <a:spLocks noChangeShapeType="1"/>
          </p:cNvSpPr>
          <p:nvPr/>
        </p:nvSpPr>
        <p:spPr bwMode="auto">
          <a:xfrm>
            <a:off x="7181850" y="4845050"/>
            <a:ext cx="1588" cy="1588"/>
          </a:xfrm>
          <a:prstGeom prst="line">
            <a:avLst/>
          </a:prstGeom>
          <a:noFill/>
          <a:ln w="0">
            <a:solidFill>
              <a:srgbClr val="DADCDD"/>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46" name="Rectangle 139"/>
          <p:cNvSpPr>
            <a:spLocks noChangeArrowheads="1"/>
          </p:cNvSpPr>
          <p:nvPr/>
        </p:nvSpPr>
        <p:spPr bwMode="auto">
          <a:xfrm>
            <a:off x="7181850" y="4845050"/>
            <a:ext cx="1588" cy="1588"/>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BankGothic Lt BT" pitchFamily="34" charset="0"/>
              </a:defRPr>
            </a:lvl1pPr>
            <a:lvl2pPr marL="742950" indent="-285750" eaLnBrk="0" hangingPunct="0">
              <a:defRPr>
                <a:solidFill>
                  <a:schemeClr val="tx1"/>
                </a:solidFill>
                <a:latin typeface="BankGothic Lt BT" pitchFamily="34" charset="0"/>
              </a:defRPr>
            </a:lvl2pPr>
            <a:lvl3pPr marL="1143000" indent="-228600" eaLnBrk="0" hangingPunct="0">
              <a:defRPr>
                <a:solidFill>
                  <a:schemeClr val="tx1"/>
                </a:solidFill>
                <a:latin typeface="BankGothic Lt BT" pitchFamily="34" charset="0"/>
              </a:defRPr>
            </a:lvl3pPr>
            <a:lvl4pPr marL="1600200" indent="-228600" eaLnBrk="0" hangingPunct="0">
              <a:defRPr>
                <a:solidFill>
                  <a:schemeClr val="tx1"/>
                </a:solidFill>
                <a:latin typeface="BankGothic Lt BT" pitchFamily="34" charset="0"/>
              </a:defRPr>
            </a:lvl4pPr>
            <a:lvl5pPr marL="2057400" indent="-228600" eaLnBrk="0" hangingPunct="0">
              <a:defRPr>
                <a:solidFill>
                  <a:schemeClr val="tx1"/>
                </a:solidFill>
                <a:latin typeface="BankGothic Lt BT" pitchFamily="34" charset="0"/>
              </a:defRPr>
            </a:lvl5pPr>
            <a:lvl6pPr marL="2514600" indent="-228600" eaLnBrk="0" fontAlgn="base" hangingPunct="0">
              <a:spcBef>
                <a:spcPct val="0"/>
              </a:spcBef>
              <a:spcAft>
                <a:spcPct val="0"/>
              </a:spcAft>
              <a:defRPr>
                <a:solidFill>
                  <a:schemeClr val="tx1"/>
                </a:solidFill>
                <a:latin typeface="BankGothic Lt BT" pitchFamily="34" charset="0"/>
              </a:defRPr>
            </a:lvl6pPr>
            <a:lvl7pPr marL="2971800" indent="-228600" eaLnBrk="0" fontAlgn="base" hangingPunct="0">
              <a:spcBef>
                <a:spcPct val="0"/>
              </a:spcBef>
              <a:spcAft>
                <a:spcPct val="0"/>
              </a:spcAft>
              <a:defRPr>
                <a:solidFill>
                  <a:schemeClr val="tx1"/>
                </a:solidFill>
                <a:latin typeface="BankGothic Lt BT" pitchFamily="34" charset="0"/>
              </a:defRPr>
            </a:lvl7pPr>
            <a:lvl8pPr marL="3429000" indent="-228600" eaLnBrk="0" fontAlgn="base" hangingPunct="0">
              <a:spcBef>
                <a:spcPct val="0"/>
              </a:spcBef>
              <a:spcAft>
                <a:spcPct val="0"/>
              </a:spcAft>
              <a:defRPr>
                <a:solidFill>
                  <a:schemeClr val="tx1"/>
                </a:solidFill>
                <a:latin typeface="BankGothic Lt BT" pitchFamily="34" charset="0"/>
              </a:defRPr>
            </a:lvl8pPr>
            <a:lvl9pPr marL="3886200" indent="-228600" eaLnBrk="0" fontAlgn="base" hangingPunct="0">
              <a:spcBef>
                <a:spcPct val="0"/>
              </a:spcBef>
              <a:spcAft>
                <a:spcPct val="0"/>
              </a:spcAft>
              <a:defRPr>
                <a:solidFill>
                  <a:schemeClr val="tx1"/>
                </a:solidFill>
                <a:latin typeface="BankGothic Lt BT" pitchFamily="34" charset="0"/>
              </a:defRPr>
            </a:lvl9pPr>
          </a:lstStyle>
          <a:p>
            <a:pPr eaLnBrk="1" hangingPunct="1"/>
            <a:endParaRPr lang="en-US" altLang="en-US"/>
          </a:p>
        </p:txBody>
      </p:sp>
      <p:sp>
        <p:nvSpPr>
          <p:cNvPr id="3147" name="Line 140"/>
          <p:cNvSpPr>
            <a:spLocks noChangeShapeType="1"/>
          </p:cNvSpPr>
          <p:nvPr/>
        </p:nvSpPr>
        <p:spPr bwMode="auto">
          <a:xfrm>
            <a:off x="7181850" y="4884738"/>
            <a:ext cx="1588" cy="1587"/>
          </a:xfrm>
          <a:prstGeom prst="line">
            <a:avLst/>
          </a:prstGeom>
          <a:noFill/>
          <a:ln w="0">
            <a:solidFill>
              <a:srgbClr val="DADCDD"/>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48" name="Rectangle 141"/>
          <p:cNvSpPr>
            <a:spLocks noChangeArrowheads="1"/>
          </p:cNvSpPr>
          <p:nvPr/>
        </p:nvSpPr>
        <p:spPr bwMode="auto">
          <a:xfrm>
            <a:off x="7181850" y="4884738"/>
            <a:ext cx="1588" cy="3175"/>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BankGothic Lt BT" pitchFamily="34" charset="0"/>
              </a:defRPr>
            </a:lvl1pPr>
            <a:lvl2pPr marL="742950" indent="-285750" eaLnBrk="0" hangingPunct="0">
              <a:defRPr>
                <a:solidFill>
                  <a:schemeClr val="tx1"/>
                </a:solidFill>
                <a:latin typeface="BankGothic Lt BT" pitchFamily="34" charset="0"/>
              </a:defRPr>
            </a:lvl2pPr>
            <a:lvl3pPr marL="1143000" indent="-228600" eaLnBrk="0" hangingPunct="0">
              <a:defRPr>
                <a:solidFill>
                  <a:schemeClr val="tx1"/>
                </a:solidFill>
                <a:latin typeface="BankGothic Lt BT" pitchFamily="34" charset="0"/>
              </a:defRPr>
            </a:lvl3pPr>
            <a:lvl4pPr marL="1600200" indent="-228600" eaLnBrk="0" hangingPunct="0">
              <a:defRPr>
                <a:solidFill>
                  <a:schemeClr val="tx1"/>
                </a:solidFill>
                <a:latin typeface="BankGothic Lt BT" pitchFamily="34" charset="0"/>
              </a:defRPr>
            </a:lvl4pPr>
            <a:lvl5pPr marL="2057400" indent="-228600" eaLnBrk="0" hangingPunct="0">
              <a:defRPr>
                <a:solidFill>
                  <a:schemeClr val="tx1"/>
                </a:solidFill>
                <a:latin typeface="BankGothic Lt BT" pitchFamily="34" charset="0"/>
              </a:defRPr>
            </a:lvl5pPr>
            <a:lvl6pPr marL="2514600" indent="-228600" eaLnBrk="0" fontAlgn="base" hangingPunct="0">
              <a:spcBef>
                <a:spcPct val="0"/>
              </a:spcBef>
              <a:spcAft>
                <a:spcPct val="0"/>
              </a:spcAft>
              <a:defRPr>
                <a:solidFill>
                  <a:schemeClr val="tx1"/>
                </a:solidFill>
                <a:latin typeface="BankGothic Lt BT" pitchFamily="34" charset="0"/>
              </a:defRPr>
            </a:lvl6pPr>
            <a:lvl7pPr marL="2971800" indent="-228600" eaLnBrk="0" fontAlgn="base" hangingPunct="0">
              <a:spcBef>
                <a:spcPct val="0"/>
              </a:spcBef>
              <a:spcAft>
                <a:spcPct val="0"/>
              </a:spcAft>
              <a:defRPr>
                <a:solidFill>
                  <a:schemeClr val="tx1"/>
                </a:solidFill>
                <a:latin typeface="BankGothic Lt BT" pitchFamily="34" charset="0"/>
              </a:defRPr>
            </a:lvl7pPr>
            <a:lvl8pPr marL="3429000" indent="-228600" eaLnBrk="0" fontAlgn="base" hangingPunct="0">
              <a:spcBef>
                <a:spcPct val="0"/>
              </a:spcBef>
              <a:spcAft>
                <a:spcPct val="0"/>
              </a:spcAft>
              <a:defRPr>
                <a:solidFill>
                  <a:schemeClr val="tx1"/>
                </a:solidFill>
                <a:latin typeface="BankGothic Lt BT" pitchFamily="34" charset="0"/>
              </a:defRPr>
            </a:lvl8pPr>
            <a:lvl9pPr marL="3886200" indent="-228600" eaLnBrk="0" fontAlgn="base" hangingPunct="0">
              <a:spcBef>
                <a:spcPct val="0"/>
              </a:spcBef>
              <a:spcAft>
                <a:spcPct val="0"/>
              </a:spcAft>
              <a:defRPr>
                <a:solidFill>
                  <a:schemeClr val="tx1"/>
                </a:solidFill>
                <a:latin typeface="BankGothic Lt BT" pitchFamily="34" charset="0"/>
              </a:defRPr>
            </a:lvl9pPr>
          </a:lstStyle>
          <a:p>
            <a:pPr eaLnBrk="1" hangingPunct="1"/>
            <a:endParaRPr lang="en-US" altLang="en-US"/>
          </a:p>
        </p:txBody>
      </p:sp>
      <p:sp>
        <p:nvSpPr>
          <p:cNvPr id="3149" name="Line 142"/>
          <p:cNvSpPr>
            <a:spLocks noChangeShapeType="1"/>
          </p:cNvSpPr>
          <p:nvPr/>
        </p:nvSpPr>
        <p:spPr bwMode="auto">
          <a:xfrm>
            <a:off x="7181850" y="4926013"/>
            <a:ext cx="1588" cy="1587"/>
          </a:xfrm>
          <a:prstGeom prst="line">
            <a:avLst/>
          </a:prstGeom>
          <a:noFill/>
          <a:ln w="0">
            <a:solidFill>
              <a:srgbClr val="DADCDD"/>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50" name="Rectangle 143"/>
          <p:cNvSpPr>
            <a:spLocks noChangeArrowheads="1"/>
          </p:cNvSpPr>
          <p:nvPr/>
        </p:nvSpPr>
        <p:spPr bwMode="auto">
          <a:xfrm>
            <a:off x="7181850" y="4926013"/>
            <a:ext cx="1588" cy="1587"/>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BankGothic Lt BT" pitchFamily="34" charset="0"/>
              </a:defRPr>
            </a:lvl1pPr>
            <a:lvl2pPr marL="742950" indent="-285750" eaLnBrk="0" hangingPunct="0">
              <a:defRPr>
                <a:solidFill>
                  <a:schemeClr val="tx1"/>
                </a:solidFill>
                <a:latin typeface="BankGothic Lt BT" pitchFamily="34" charset="0"/>
              </a:defRPr>
            </a:lvl2pPr>
            <a:lvl3pPr marL="1143000" indent="-228600" eaLnBrk="0" hangingPunct="0">
              <a:defRPr>
                <a:solidFill>
                  <a:schemeClr val="tx1"/>
                </a:solidFill>
                <a:latin typeface="BankGothic Lt BT" pitchFamily="34" charset="0"/>
              </a:defRPr>
            </a:lvl3pPr>
            <a:lvl4pPr marL="1600200" indent="-228600" eaLnBrk="0" hangingPunct="0">
              <a:defRPr>
                <a:solidFill>
                  <a:schemeClr val="tx1"/>
                </a:solidFill>
                <a:latin typeface="BankGothic Lt BT" pitchFamily="34" charset="0"/>
              </a:defRPr>
            </a:lvl4pPr>
            <a:lvl5pPr marL="2057400" indent="-228600" eaLnBrk="0" hangingPunct="0">
              <a:defRPr>
                <a:solidFill>
                  <a:schemeClr val="tx1"/>
                </a:solidFill>
                <a:latin typeface="BankGothic Lt BT" pitchFamily="34" charset="0"/>
              </a:defRPr>
            </a:lvl5pPr>
            <a:lvl6pPr marL="2514600" indent="-228600" eaLnBrk="0" fontAlgn="base" hangingPunct="0">
              <a:spcBef>
                <a:spcPct val="0"/>
              </a:spcBef>
              <a:spcAft>
                <a:spcPct val="0"/>
              </a:spcAft>
              <a:defRPr>
                <a:solidFill>
                  <a:schemeClr val="tx1"/>
                </a:solidFill>
                <a:latin typeface="BankGothic Lt BT" pitchFamily="34" charset="0"/>
              </a:defRPr>
            </a:lvl6pPr>
            <a:lvl7pPr marL="2971800" indent="-228600" eaLnBrk="0" fontAlgn="base" hangingPunct="0">
              <a:spcBef>
                <a:spcPct val="0"/>
              </a:spcBef>
              <a:spcAft>
                <a:spcPct val="0"/>
              </a:spcAft>
              <a:defRPr>
                <a:solidFill>
                  <a:schemeClr val="tx1"/>
                </a:solidFill>
                <a:latin typeface="BankGothic Lt BT" pitchFamily="34" charset="0"/>
              </a:defRPr>
            </a:lvl7pPr>
            <a:lvl8pPr marL="3429000" indent="-228600" eaLnBrk="0" fontAlgn="base" hangingPunct="0">
              <a:spcBef>
                <a:spcPct val="0"/>
              </a:spcBef>
              <a:spcAft>
                <a:spcPct val="0"/>
              </a:spcAft>
              <a:defRPr>
                <a:solidFill>
                  <a:schemeClr val="tx1"/>
                </a:solidFill>
                <a:latin typeface="BankGothic Lt BT" pitchFamily="34" charset="0"/>
              </a:defRPr>
            </a:lvl8pPr>
            <a:lvl9pPr marL="3886200" indent="-228600" eaLnBrk="0" fontAlgn="base" hangingPunct="0">
              <a:spcBef>
                <a:spcPct val="0"/>
              </a:spcBef>
              <a:spcAft>
                <a:spcPct val="0"/>
              </a:spcAft>
              <a:defRPr>
                <a:solidFill>
                  <a:schemeClr val="tx1"/>
                </a:solidFill>
                <a:latin typeface="BankGothic Lt BT" pitchFamily="34" charset="0"/>
              </a:defRPr>
            </a:lvl9pPr>
          </a:lstStyle>
          <a:p>
            <a:pPr eaLnBrk="1" hangingPunct="1"/>
            <a:endParaRPr lang="en-US" altLang="en-US"/>
          </a:p>
        </p:txBody>
      </p:sp>
      <p:sp>
        <p:nvSpPr>
          <p:cNvPr id="3151" name="Line 144"/>
          <p:cNvSpPr>
            <a:spLocks noChangeShapeType="1"/>
          </p:cNvSpPr>
          <p:nvPr/>
        </p:nvSpPr>
        <p:spPr bwMode="auto">
          <a:xfrm>
            <a:off x="7181850" y="4967288"/>
            <a:ext cx="1588" cy="1587"/>
          </a:xfrm>
          <a:prstGeom prst="line">
            <a:avLst/>
          </a:prstGeom>
          <a:noFill/>
          <a:ln w="0">
            <a:solidFill>
              <a:srgbClr val="DADCDD"/>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52" name="Rectangle 145"/>
          <p:cNvSpPr>
            <a:spLocks noChangeArrowheads="1"/>
          </p:cNvSpPr>
          <p:nvPr/>
        </p:nvSpPr>
        <p:spPr bwMode="auto">
          <a:xfrm>
            <a:off x="7181850" y="4967288"/>
            <a:ext cx="1588" cy="1587"/>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BankGothic Lt BT" pitchFamily="34" charset="0"/>
              </a:defRPr>
            </a:lvl1pPr>
            <a:lvl2pPr marL="742950" indent="-285750" eaLnBrk="0" hangingPunct="0">
              <a:defRPr>
                <a:solidFill>
                  <a:schemeClr val="tx1"/>
                </a:solidFill>
                <a:latin typeface="BankGothic Lt BT" pitchFamily="34" charset="0"/>
              </a:defRPr>
            </a:lvl2pPr>
            <a:lvl3pPr marL="1143000" indent="-228600" eaLnBrk="0" hangingPunct="0">
              <a:defRPr>
                <a:solidFill>
                  <a:schemeClr val="tx1"/>
                </a:solidFill>
                <a:latin typeface="BankGothic Lt BT" pitchFamily="34" charset="0"/>
              </a:defRPr>
            </a:lvl3pPr>
            <a:lvl4pPr marL="1600200" indent="-228600" eaLnBrk="0" hangingPunct="0">
              <a:defRPr>
                <a:solidFill>
                  <a:schemeClr val="tx1"/>
                </a:solidFill>
                <a:latin typeface="BankGothic Lt BT" pitchFamily="34" charset="0"/>
              </a:defRPr>
            </a:lvl4pPr>
            <a:lvl5pPr marL="2057400" indent="-228600" eaLnBrk="0" hangingPunct="0">
              <a:defRPr>
                <a:solidFill>
                  <a:schemeClr val="tx1"/>
                </a:solidFill>
                <a:latin typeface="BankGothic Lt BT" pitchFamily="34" charset="0"/>
              </a:defRPr>
            </a:lvl5pPr>
            <a:lvl6pPr marL="2514600" indent="-228600" eaLnBrk="0" fontAlgn="base" hangingPunct="0">
              <a:spcBef>
                <a:spcPct val="0"/>
              </a:spcBef>
              <a:spcAft>
                <a:spcPct val="0"/>
              </a:spcAft>
              <a:defRPr>
                <a:solidFill>
                  <a:schemeClr val="tx1"/>
                </a:solidFill>
                <a:latin typeface="BankGothic Lt BT" pitchFamily="34" charset="0"/>
              </a:defRPr>
            </a:lvl6pPr>
            <a:lvl7pPr marL="2971800" indent="-228600" eaLnBrk="0" fontAlgn="base" hangingPunct="0">
              <a:spcBef>
                <a:spcPct val="0"/>
              </a:spcBef>
              <a:spcAft>
                <a:spcPct val="0"/>
              </a:spcAft>
              <a:defRPr>
                <a:solidFill>
                  <a:schemeClr val="tx1"/>
                </a:solidFill>
                <a:latin typeface="BankGothic Lt BT" pitchFamily="34" charset="0"/>
              </a:defRPr>
            </a:lvl7pPr>
            <a:lvl8pPr marL="3429000" indent="-228600" eaLnBrk="0" fontAlgn="base" hangingPunct="0">
              <a:spcBef>
                <a:spcPct val="0"/>
              </a:spcBef>
              <a:spcAft>
                <a:spcPct val="0"/>
              </a:spcAft>
              <a:defRPr>
                <a:solidFill>
                  <a:schemeClr val="tx1"/>
                </a:solidFill>
                <a:latin typeface="BankGothic Lt BT" pitchFamily="34" charset="0"/>
              </a:defRPr>
            </a:lvl8pPr>
            <a:lvl9pPr marL="3886200" indent="-228600" eaLnBrk="0" fontAlgn="base" hangingPunct="0">
              <a:spcBef>
                <a:spcPct val="0"/>
              </a:spcBef>
              <a:spcAft>
                <a:spcPct val="0"/>
              </a:spcAft>
              <a:defRPr>
                <a:solidFill>
                  <a:schemeClr val="tx1"/>
                </a:solidFill>
                <a:latin typeface="BankGothic Lt BT" pitchFamily="34" charset="0"/>
              </a:defRPr>
            </a:lvl9pPr>
          </a:lstStyle>
          <a:p>
            <a:pPr eaLnBrk="1" hangingPunct="1"/>
            <a:endParaRPr lang="en-US" altLang="en-US"/>
          </a:p>
        </p:txBody>
      </p:sp>
      <p:sp>
        <p:nvSpPr>
          <p:cNvPr id="3153" name="Line 146"/>
          <p:cNvSpPr>
            <a:spLocks noChangeShapeType="1"/>
          </p:cNvSpPr>
          <p:nvPr/>
        </p:nvSpPr>
        <p:spPr bwMode="auto">
          <a:xfrm>
            <a:off x="7181850" y="5006975"/>
            <a:ext cx="1588" cy="1588"/>
          </a:xfrm>
          <a:prstGeom prst="line">
            <a:avLst/>
          </a:prstGeom>
          <a:noFill/>
          <a:ln w="0">
            <a:solidFill>
              <a:srgbClr val="DADCDD"/>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54" name="Rectangle 147"/>
          <p:cNvSpPr>
            <a:spLocks noChangeArrowheads="1"/>
          </p:cNvSpPr>
          <p:nvPr/>
        </p:nvSpPr>
        <p:spPr bwMode="auto">
          <a:xfrm>
            <a:off x="7181850" y="5006975"/>
            <a:ext cx="1588" cy="1588"/>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BankGothic Lt BT" pitchFamily="34" charset="0"/>
              </a:defRPr>
            </a:lvl1pPr>
            <a:lvl2pPr marL="742950" indent="-285750" eaLnBrk="0" hangingPunct="0">
              <a:defRPr>
                <a:solidFill>
                  <a:schemeClr val="tx1"/>
                </a:solidFill>
                <a:latin typeface="BankGothic Lt BT" pitchFamily="34" charset="0"/>
              </a:defRPr>
            </a:lvl2pPr>
            <a:lvl3pPr marL="1143000" indent="-228600" eaLnBrk="0" hangingPunct="0">
              <a:defRPr>
                <a:solidFill>
                  <a:schemeClr val="tx1"/>
                </a:solidFill>
                <a:latin typeface="BankGothic Lt BT" pitchFamily="34" charset="0"/>
              </a:defRPr>
            </a:lvl3pPr>
            <a:lvl4pPr marL="1600200" indent="-228600" eaLnBrk="0" hangingPunct="0">
              <a:defRPr>
                <a:solidFill>
                  <a:schemeClr val="tx1"/>
                </a:solidFill>
                <a:latin typeface="BankGothic Lt BT" pitchFamily="34" charset="0"/>
              </a:defRPr>
            </a:lvl4pPr>
            <a:lvl5pPr marL="2057400" indent="-228600" eaLnBrk="0" hangingPunct="0">
              <a:defRPr>
                <a:solidFill>
                  <a:schemeClr val="tx1"/>
                </a:solidFill>
                <a:latin typeface="BankGothic Lt BT" pitchFamily="34" charset="0"/>
              </a:defRPr>
            </a:lvl5pPr>
            <a:lvl6pPr marL="2514600" indent="-228600" eaLnBrk="0" fontAlgn="base" hangingPunct="0">
              <a:spcBef>
                <a:spcPct val="0"/>
              </a:spcBef>
              <a:spcAft>
                <a:spcPct val="0"/>
              </a:spcAft>
              <a:defRPr>
                <a:solidFill>
                  <a:schemeClr val="tx1"/>
                </a:solidFill>
                <a:latin typeface="BankGothic Lt BT" pitchFamily="34" charset="0"/>
              </a:defRPr>
            </a:lvl6pPr>
            <a:lvl7pPr marL="2971800" indent="-228600" eaLnBrk="0" fontAlgn="base" hangingPunct="0">
              <a:spcBef>
                <a:spcPct val="0"/>
              </a:spcBef>
              <a:spcAft>
                <a:spcPct val="0"/>
              </a:spcAft>
              <a:defRPr>
                <a:solidFill>
                  <a:schemeClr val="tx1"/>
                </a:solidFill>
                <a:latin typeface="BankGothic Lt BT" pitchFamily="34" charset="0"/>
              </a:defRPr>
            </a:lvl7pPr>
            <a:lvl8pPr marL="3429000" indent="-228600" eaLnBrk="0" fontAlgn="base" hangingPunct="0">
              <a:spcBef>
                <a:spcPct val="0"/>
              </a:spcBef>
              <a:spcAft>
                <a:spcPct val="0"/>
              </a:spcAft>
              <a:defRPr>
                <a:solidFill>
                  <a:schemeClr val="tx1"/>
                </a:solidFill>
                <a:latin typeface="BankGothic Lt BT" pitchFamily="34" charset="0"/>
              </a:defRPr>
            </a:lvl8pPr>
            <a:lvl9pPr marL="3886200" indent="-228600" eaLnBrk="0" fontAlgn="base" hangingPunct="0">
              <a:spcBef>
                <a:spcPct val="0"/>
              </a:spcBef>
              <a:spcAft>
                <a:spcPct val="0"/>
              </a:spcAft>
              <a:defRPr>
                <a:solidFill>
                  <a:schemeClr val="tx1"/>
                </a:solidFill>
                <a:latin typeface="BankGothic Lt BT" pitchFamily="34" charset="0"/>
              </a:defRPr>
            </a:lvl9pPr>
          </a:lstStyle>
          <a:p>
            <a:pPr eaLnBrk="1" hangingPunct="1"/>
            <a:endParaRPr lang="en-US" altLang="en-US"/>
          </a:p>
        </p:txBody>
      </p:sp>
      <p:sp>
        <p:nvSpPr>
          <p:cNvPr id="3155" name="Line 148"/>
          <p:cNvSpPr>
            <a:spLocks noChangeShapeType="1"/>
          </p:cNvSpPr>
          <p:nvPr/>
        </p:nvSpPr>
        <p:spPr bwMode="auto">
          <a:xfrm>
            <a:off x="7181850" y="5048250"/>
            <a:ext cx="1588" cy="1588"/>
          </a:xfrm>
          <a:prstGeom prst="line">
            <a:avLst/>
          </a:prstGeom>
          <a:noFill/>
          <a:ln w="0">
            <a:solidFill>
              <a:srgbClr val="DADCDD"/>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56" name="Rectangle 149"/>
          <p:cNvSpPr>
            <a:spLocks noChangeArrowheads="1"/>
          </p:cNvSpPr>
          <p:nvPr/>
        </p:nvSpPr>
        <p:spPr bwMode="auto">
          <a:xfrm>
            <a:off x="7181850" y="5048250"/>
            <a:ext cx="1588" cy="1588"/>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BankGothic Lt BT" pitchFamily="34" charset="0"/>
              </a:defRPr>
            </a:lvl1pPr>
            <a:lvl2pPr marL="742950" indent="-285750" eaLnBrk="0" hangingPunct="0">
              <a:defRPr>
                <a:solidFill>
                  <a:schemeClr val="tx1"/>
                </a:solidFill>
                <a:latin typeface="BankGothic Lt BT" pitchFamily="34" charset="0"/>
              </a:defRPr>
            </a:lvl2pPr>
            <a:lvl3pPr marL="1143000" indent="-228600" eaLnBrk="0" hangingPunct="0">
              <a:defRPr>
                <a:solidFill>
                  <a:schemeClr val="tx1"/>
                </a:solidFill>
                <a:latin typeface="BankGothic Lt BT" pitchFamily="34" charset="0"/>
              </a:defRPr>
            </a:lvl3pPr>
            <a:lvl4pPr marL="1600200" indent="-228600" eaLnBrk="0" hangingPunct="0">
              <a:defRPr>
                <a:solidFill>
                  <a:schemeClr val="tx1"/>
                </a:solidFill>
                <a:latin typeface="BankGothic Lt BT" pitchFamily="34" charset="0"/>
              </a:defRPr>
            </a:lvl4pPr>
            <a:lvl5pPr marL="2057400" indent="-228600" eaLnBrk="0" hangingPunct="0">
              <a:defRPr>
                <a:solidFill>
                  <a:schemeClr val="tx1"/>
                </a:solidFill>
                <a:latin typeface="BankGothic Lt BT" pitchFamily="34" charset="0"/>
              </a:defRPr>
            </a:lvl5pPr>
            <a:lvl6pPr marL="2514600" indent="-228600" eaLnBrk="0" fontAlgn="base" hangingPunct="0">
              <a:spcBef>
                <a:spcPct val="0"/>
              </a:spcBef>
              <a:spcAft>
                <a:spcPct val="0"/>
              </a:spcAft>
              <a:defRPr>
                <a:solidFill>
                  <a:schemeClr val="tx1"/>
                </a:solidFill>
                <a:latin typeface="BankGothic Lt BT" pitchFamily="34" charset="0"/>
              </a:defRPr>
            </a:lvl6pPr>
            <a:lvl7pPr marL="2971800" indent="-228600" eaLnBrk="0" fontAlgn="base" hangingPunct="0">
              <a:spcBef>
                <a:spcPct val="0"/>
              </a:spcBef>
              <a:spcAft>
                <a:spcPct val="0"/>
              </a:spcAft>
              <a:defRPr>
                <a:solidFill>
                  <a:schemeClr val="tx1"/>
                </a:solidFill>
                <a:latin typeface="BankGothic Lt BT" pitchFamily="34" charset="0"/>
              </a:defRPr>
            </a:lvl7pPr>
            <a:lvl8pPr marL="3429000" indent="-228600" eaLnBrk="0" fontAlgn="base" hangingPunct="0">
              <a:spcBef>
                <a:spcPct val="0"/>
              </a:spcBef>
              <a:spcAft>
                <a:spcPct val="0"/>
              </a:spcAft>
              <a:defRPr>
                <a:solidFill>
                  <a:schemeClr val="tx1"/>
                </a:solidFill>
                <a:latin typeface="BankGothic Lt BT" pitchFamily="34" charset="0"/>
              </a:defRPr>
            </a:lvl8pPr>
            <a:lvl9pPr marL="3886200" indent="-228600" eaLnBrk="0" fontAlgn="base" hangingPunct="0">
              <a:spcBef>
                <a:spcPct val="0"/>
              </a:spcBef>
              <a:spcAft>
                <a:spcPct val="0"/>
              </a:spcAft>
              <a:defRPr>
                <a:solidFill>
                  <a:schemeClr val="tx1"/>
                </a:solidFill>
                <a:latin typeface="BankGothic Lt BT" pitchFamily="34" charset="0"/>
              </a:defRPr>
            </a:lvl9pPr>
          </a:lstStyle>
          <a:p>
            <a:pPr eaLnBrk="1" hangingPunct="1"/>
            <a:endParaRPr lang="en-US" altLang="en-US"/>
          </a:p>
        </p:txBody>
      </p:sp>
      <p:grpSp>
        <p:nvGrpSpPr>
          <p:cNvPr id="3157" name="Group 3202"/>
          <p:cNvGrpSpPr>
            <a:grpSpLocks/>
          </p:cNvGrpSpPr>
          <p:nvPr/>
        </p:nvGrpSpPr>
        <p:grpSpPr bwMode="auto">
          <a:xfrm>
            <a:off x="4122738" y="1184275"/>
            <a:ext cx="3062287" cy="4070350"/>
            <a:chOff x="2472514" y="1441630"/>
            <a:chExt cx="4293834" cy="5098690"/>
          </a:xfrm>
        </p:grpSpPr>
        <p:pic>
          <p:nvPicPr>
            <p:cNvPr id="3158" name="Picture 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472514" y="1441630"/>
              <a:ext cx="4293834" cy="5098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59" name="Picture 15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80474" y="2387564"/>
              <a:ext cx="1077913"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88" name="Rectangle 2"/>
          <p:cNvSpPr txBox="1">
            <a:spLocks noChangeArrowheads="1"/>
          </p:cNvSpPr>
          <p:nvPr/>
        </p:nvSpPr>
        <p:spPr>
          <a:xfrm>
            <a:off x="207962" y="575267"/>
            <a:ext cx="5692775" cy="3719513"/>
          </a:xfrm>
          <a:prstGeom prst="rect">
            <a:avLst/>
          </a:prstGeom>
        </p:spPr>
        <p:txBody>
          <a:bodyPr/>
          <a:lstStyle>
            <a:lvl1pPr algn="l" rtl="0" eaLnBrk="0" fontAlgn="base" hangingPunct="0">
              <a:spcBef>
                <a:spcPct val="0"/>
              </a:spcBef>
              <a:spcAft>
                <a:spcPct val="0"/>
              </a:spcAft>
              <a:defRPr sz="2400" b="1">
                <a:solidFill>
                  <a:srgbClr val="D7252D"/>
                </a:solidFill>
                <a:latin typeface="+mj-lt"/>
                <a:ea typeface="+mj-ea"/>
                <a:cs typeface="+mj-cs"/>
              </a:defRPr>
            </a:lvl1pPr>
            <a:lvl2pPr algn="l" rtl="0" eaLnBrk="0" fontAlgn="base" hangingPunct="0">
              <a:spcBef>
                <a:spcPct val="0"/>
              </a:spcBef>
              <a:spcAft>
                <a:spcPct val="0"/>
              </a:spcAft>
              <a:defRPr sz="2400" b="1">
                <a:solidFill>
                  <a:srgbClr val="D7252D"/>
                </a:solidFill>
                <a:latin typeface="Lucida Sans" pitchFamily="34" charset="0"/>
              </a:defRPr>
            </a:lvl2pPr>
            <a:lvl3pPr algn="l" rtl="0" eaLnBrk="0" fontAlgn="base" hangingPunct="0">
              <a:spcBef>
                <a:spcPct val="0"/>
              </a:spcBef>
              <a:spcAft>
                <a:spcPct val="0"/>
              </a:spcAft>
              <a:defRPr sz="2400" b="1">
                <a:solidFill>
                  <a:srgbClr val="D7252D"/>
                </a:solidFill>
                <a:latin typeface="Lucida Sans" pitchFamily="34" charset="0"/>
              </a:defRPr>
            </a:lvl3pPr>
            <a:lvl4pPr algn="l" rtl="0" eaLnBrk="0" fontAlgn="base" hangingPunct="0">
              <a:spcBef>
                <a:spcPct val="0"/>
              </a:spcBef>
              <a:spcAft>
                <a:spcPct val="0"/>
              </a:spcAft>
              <a:defRPr sz="2400" b="1">
                <a:solidFill>
                  <a:srgbClr val="D7252D"/>
                </a:solidFill>
                <a:latin typeface="Lucida Sans" pitchFamily="34" charset="0"/>
              </a:defRPr>
            </a:lvl4pPr>
            <a:lvl5pPr algn="l" rtl="0" eaLnBrk="0" fontAlgn="base" hangingPunct="0">
              <a:spcBef>
                <a:spcPct val="0"/>
              </a:spcBef>
              <a:spcAft>
                <a:spcPct val="0"/>
              </a:spcAft>
              <a:defRPr sz="2400" b="1">
                <a:solidFill>
                  <a:srgbClr val="D7252D"/>
                </a:solidFill>
                <a:latin typeface="Lucida Sans" pitchFamily="34" charset="0"/>
              </a:defRPr>
            </a:lvl5pPr>
            <a:lvl6pPr marL="457200" algn="l" rtl="0" fontAlgn="base">
              <a:spcBef>
                <a:spcPct val="0"/>
              </a:spcBef>
              <a:spcAft>
                <a:spcPct val="0"/>
              </a:spcAft>
              <a:defRPr sz="2400" b="1">
                <a:solidFill>
                  <a:srgbClr val="D7252D"/>
                </a:solidFill>
                <a:latin typeface="Lucida Sans" pitchFamily="34" charset="0"/>
              </a:defRPr>
            </a:lvl6pPr>
            <a:lvl7pPr marL="914400" algn="l" rtl="0" fontAlgn="base">
              <a:spcBef>
                <a:spcPct val="0"/>
              </a:spcBef>
              <a:spcAft>
                <a:spcPct val="0"/>
              </a:spcAft>
              <a:defRPr sz="2400" b="1">
                <a:solidFill>
                  <a:srgbClr val="D7252D"/>
                </a:solidFill>
                <a:latin typeface="Lucida Sans" pitchFamily="34" charset="0"/>
              </a:defRPr>
            </a:lvl7pPr>
            <a:lvl8pPr marL="1371600" algn="l" rtl="0" fontAlgn="base">
              <a:spcBef>
                <a:spcPct val="0"/>
              </a:spcBef>
              <a:spcAft>
                <a:spcPct val="0"/>
              </a:spcAft>
              <a:defRPr sz="2400" b="1">
                <a:solidFill>
                  <a:srgbClr val="D7252D"/>
                </a:solidFill>
                <a:latin typeface="Lucida Sans" pitchFamily="34" charset="0"/>
              </a:defRPr>
            </a:lvl8pPr>
            <a:lvl9pPr marL="1828800" algn="l" rtl="0" fontAlgn="base">
              <a:spcBef>
                <a:spcPct val="0"/>
              </a:spcBef>
              <a:spcAft>
                <a:spcPct val="0"/>
              </a:spcAft>
              <a:defRPr sz="2400" b="1">
                <a:solidFill>
                  <a:srgbClr val="D7252D"/>
                </a:solidFill>
                <a:latin typeface="Lucida Sans" pitchFamily="34" charset="0"/>
              </a:defRPr>
            </a:lvl9pPr>
          </a:lstStyle>
          <a:p>
            <a:pPr eaLnBrk="1" hangingPunct="1"/>
            <a:r>
              <a:rPr lang="en-CA" altLang="en-US" kern="0" dirty="0" smtClean="0">
                <a:solidFill>
                  <a:srgbClr val="EE1A0D"/>
                </a:solidFill>
              </a:rPr>
              <a:t>Intelligent Plant Control</a:t>
            </a:r>
          </a:p>
          <a:p>
            <a:pPr eaLnBrk="1" hangingPunct="1"/>
            <a:endParaRPr lang="en-CA" altLang="en-US" sz="8000" kern="0" dirty="0" smtClean="0"/>
          </a:p>
          <a:p>
            <a:pPr eaLnBrk="1" hangingPunct="1"/>
            <a:r>
              <a:rPr lang="en-CA" altLang="en-US" sz="6600" kern="0" dirty="0" smtClean="0">
                <a:solidFill>
                  <a:srgbClr val="FF0000"/>
                </a:solidFill>
              </a:rPr>
              <a:t>IPC 9511 </a:t>
            </a:r>
            <a:r>
              <a:rPr lang="en-CA" altLang="en-US" sz="6600" kern="0" dirty="0" smtClean="0">
                <a:solidFill>
                  <a:srgbClr val="D51A0D"/>
                </a:solidFill>
              </a:rPr>
              <a:t> </a:t>
            </a:r>
            <a:r>
              <a:rPr lang="en-US" altLang="en-US" sz="8000" kern="0" dirty="0" smtClean="0"/>
              <a:t/>
            </a:r>
            <a:br>
              <a:rPr lang="en-US" altLang="en-US" sz="8000" kern="0" dirty="0" smtClean="0"/>
            </a:br>
            <a:r>
              <a:rPr lang="en-CA" altLang="en-US" kern="0" dirty="0" smtClean="0">
                <a:solidFill>
                  <a:srgbClr val="1997FF"/>
                </a:solidFill>
              </a:rPr>
              <a:t>Air cooled </a:t>
            </a:r>
            <a:br>
              <a:rPr lang="en-CA" altLang="en-US" kern="0" dirty="0" smtClean="0">
                <a:solidFill>
                  <a:srgbClr val="1997FF"/>
                </a:solidFill>
              </a:rPr>
            </a:br>
            <a:r>
              <a:rPr lang="en-CA" altLang="en-US" kern="0" dirty="0" smtClean="0">
                <a:solidFill>
                  <a:srgbClr val="1997FF"/>
                </a:solidFill>
              </a:rPr>
              <a:t>Chiller Plant Automation</a:t>
            </a:r>
            <a:endParaRPr lang="en-US" altLang="en-US" sz="8000" kern="0" dirty="0" smtClean="0"/>
          </a:p>
        </p:txBody>
      </p:sp>
      <p:sp>
        <p:nvSpPr>
          <p:cNvPr id="87" name="Rectangle 2"/>
          <p:cNvSpPr txBox="1">
            <a:spLocks noChangeArrowheads="1"/>
          </p:cNvSpPr>
          <p:nvPr/>
        </p:nvSpPr>
        <p:spPr>
          <a:xfrm>
            <a:off x="207961" y="4109478"/>
            <a:ext cx="5692775" cy="2381936"/>
          </a:xfrm>
          <a:prstGeom prst="rect">
            <a:avLst/>
          </a:prstGeom>
        </p:spPr>
        <p:txBody>
          <a:bodyPr/>
          <a:lstStyle>
            <a:lvl1pPr algn="l" rtl="0" eaLnBrk="0" fontAlgn="base" hangingPunct="0">
              <a:spcBef>
                <a:spcPct val="0"/>
              </a:spcBef>
              <a:spcAft>
                <a:spcPct val="0"/>
              </a:spcAft>
              <a:defRPr sz="2400" b="1">
                <a:solidFill>
                  <a:srgbClr val="D7252D"/>
                </a:solidFill>
                <a:latin typeface="+mj-lt"/>
                <a:ea typeface="+mj-ea"/>
                <a:cs typeface="+mj-cs"/>
              </a:defRPr>
            </a:lvl1pPr>
            <a:lvl2pPr algn="l" rtl="0" eaLnBrk="0" fontAlgn="base" hangingPunct="0">
              <a:spcBef>
                <a:spcPct val="0"/>
              </a:spcBef>
              <a:spcAft>
                <a:spcPct val="0"/>
              </a:spcAft>
              <a:defRPr sz="2400" b="1">
                <a:solidFill>
                  <a:srgbClr val="D7252D"/>
                </a:solidFill>
                <a:latin typeface="Lucida Sans" pitchFamily="34" charset="0"/>
              </a:defRPr>
            </a:lvl2pPr>
            <a:lvl3pPr algn="l" rtl="0" eaLnBrk="0" fontAlgn="base" hangingPunct="0">
              <a:spcBef>
                <a:spcPct val="0"/>
              </a:spcBef>
              <a:spcAft>
                <a:spcPct val="0"/>
              </a:spcAft>
              <a:defRPr sz="2400" b="1">
                <a:solidFill>
                  <a:srgbClr val="D7252D"/>
                </a:solidFill>
                <a:latin typeface="Lucida Sans" pitchFamily="34" charset="0"/>
              </a:defRPr>
            </a:lvl3pPr>
            <a:lvl4pPr algn="l" rtl="0" eaLnBrk="0" fontAlgn="base" hangingPunct="0">
              <a:spcBef>
                <a:spcPct val="0"/>
              </a:spcBef>
              <a:spcAft>
                <a:spcPct val="0"/>
              </a:spcAft>
              <a:defRPr sz="2400" b="1">
                <a:solidFill>
                  <a:srgbClr val="D7252D"/>
                </a:solidFill>
                <a:latin typeface="Lucida Sans" pitchFamily="34" charset="0"/>
              </a:defRPr>
            </a:lvl4pPr>
            <a:lvl5pPr algn="l" rtl="0" eaLnBrk="0" fontAlgn="base" hangingPunct="0">
              <a:spcBef>
                <a:spcPct val="0"/>
              </a:spcBef>
              <a:spcAft>
                <a:spcPct val="0"/>
              </a:spcAft>
              <a:defRPr sz="2400" b="1">
                <a:solidFill>
                  <a:srgbClr val="D7252D"/>
                </a:solidFill>
                <a:latin typeface="Lucida Sans" pitchFamily="34" charset="0"/>
              </a:defRPr>
            </a:lvl5pPr>
            <a:lvl6pPr marL="457200" algn="l" rtl="0" fontAlgn="base">
              <a:spcBef>
                <a:spcPct val="0"/>
              </a:spcBef>
              <a:spcAft>
                <a:spcPct val="0"/>
              </a:spcAft>
              <a:defRPr sz="2400" b="1">
                <a:solidFill>
                  <a:srgbClr val="D7252D"/>
                </a:solidFill>
                <a:latin typeface="Lucida Sans" pitchFamily="34" charset="0"/>
              </a:defRPr>
            </a:lvl6pPr>
            <a:lvl7pPr marL="914400" algn="l" rtl="0" fontAlgn="base">
              <a:spcBef>
                <a:spcPct val="0"/>
              </a:spcBef>
              <a:spcAft>
                <a:spcPct val="0"/>
              </a:spcAft>
              <a:defRPr sz="2400" b="1">
                <a:solidFill>
                  <a:srgbClr val="D7252D"/>
                </a:solidFill>
                <a:latin typeface="Lucida Sans" pitchFamily="34" charset="0"/>
              </a:defRPr>
            </a:lvl7pPr>
            <a:lvl8pPr marL="1371600" algn="l" rtl="0" fontAlgn="base">
              <a:spcBef>
                <a:spcPct val="0"/>
              </a:spcBef>
              <a:spcAft>
                <a:spcPct val="0"/>
              </a:spcAft>
              <a:defRPr sz="2400" b="1">
                <a:solidFill>
                  <a:srgbClr val="D7252D"/>
                </a:solidFill>
                <a:latin typeface="Lucida Sans" pitchFamily="34" charset="0"/>
              </a:defRPr>
            </a:lvl8pPr>
            <a:lvl9pPr marL="1828800" algn="l" rtl="0" fontAlgn="base">
              <a:spcBef>
                <a:spcPct val="0"/>
              </a:spcBef>
              <a:spcAft>
                <a:spcPct val="0"/>
              </a:spcAft>
              <a:defRPr sz="2400" b="1">
                <a:solidFill>
                  <a:srgbClr val="D7252D"/>
                </a:solidFill>
                <a:latin typeface="Lucida Sans" pitchFamily="34" charset="0"/>
              </a:defRPr>
            </a:lvl9pPr>
          </a:lstStyle>
          <a:p>
            <a:pPr eaLnBrk="1" hangingPunct="1"/>
            <a:r>
              <a:rPr lang="en-CA" altLang="en-US" sz="6600" kern="0" dirty="0" smtClean="0">
                <a:solidFill>
                  <a:srgbClr val="FF0000"/>
                </a:solidFill>
              </a:rPr>
              <a:t>IPC 9521 </a:t>
            </a:r>
            <a:r>
              <a:rPr lang="en-CA" altLang="en-US" sz="6600" kern="0" dirty="0" smtClean="0">
                <a:solidFill>
                  <a:srgbClr val="D51A0D"/>
                </a:solidFill>
              </a:rPr>
              <a:t> </a:t>
            </a:r>
            <a:r>
              <a:rPr lang="en-US" altLang="en-US" sz="8000" kern="0" dirty="0" smtClean="0"/>
              <a:t/>
            </a:r>
            <a:br>
              <a:rPr lang="en-US" altLang="en-US" sz="8000" kern="0" dirty="0" smtClean="0"/>
            </a:br>
            <a:r>
              <a:rPr lang="en-CA" altLang="en-US" kern="0" dirty="0" smtClean="0">
                <a:solidFill>
                  <a:srgbClr val="1997FF"/>
                </a:solidFill>
              </a:rPr>
              <a:t>Water cooled </a:t>
            </a:r>
            <a:br>
              <a:rPr lang="en-CA" altLang="en-US" kern="0" dirty="0" smtClean="0">
                <a:solidFill>
                  <a:srgbClr val="1997FF"/>
                </a:solidFill>
              </a:rPr>
            </a:br>
            <a:r>
              <a:rPr lang="en-CA" altLang="en-US" kern="0" dirty="0" smtClean="0">
                <a:solidFill>
                  <a:srgbClr val="1997FF"/>
                </a:solidFill>
              </a:rPr>
              <a:t>Chiller Plant Automation</a:t>
            </a:r>
            <a:endParaRPr lang="en-US" altLang="en-US" sz="8000" kern="0" dirty="0" smtClean="0"/>
          </a:p>
        </p:txBody>
      </p:sp>
    </p:spTree>
    <p:extLst>
      <p:ext uri="{BB962C8B-B14F-4D97-AF65-F5344CB8AC3E}">
        <p14:creationId xmlns:p14="http://schemas.microsoft.com/office/powerpoint/2010/main" val="208520232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bwMode="auto">
          <a:xfrm>
            <a:off x="258167" y="673100"/>
            <a:ext cx="8412163" cy="620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137160" rIns="91440" bIns="45720" numCol="1" anchor="t" anchorCtr="0" compatLnSpc="1">
            <a:prstTxWarp prst="textNoShape">
              <a:avLst/>
            </a:prstTxWarp>
          </a:bodyPr>
          <a:lstStyle>
            <a:lvl1pPr algn="l" rtl="0" eaLnBrk="0" fontAlgn="base" hangingPunct="0">
              <a:spcBef>
                <a:spcPct val="0"/>
              </a:spcBef>
              <a:spcAft>
                <a:spcPct val="0"/>
              </a:spcAft>
              <a:defRPr sz="2400" b="1">
                <a:solidFill>
                  <a:srgbClr val="EE1A0D"/>
                </a:solidFill>
                <a:latin typeface="+mj-lt"/>
                <a:ea typeface="MS PGothic" pitchFamily="34" charset="-128"/>
                <a:cs typeface="+mj-cs"/>
              </a:defRPr>
            </a:lvl1pPr>
            <a:lvl2pPr algn="l" rtl="0" eaLnBrk="0" fontAlgn="base" hangingPunct="0">
              <a:spcBef>
                <a:spcPct val="0"/>
              </a:spcBef>
              <a:spcAft>
                <a:spcPct val="0"/>
              </a:spcAft>
              <a:defRPr sz="2400" b="1">
                <a:solidFill>
                  <a:srgbClr val="EE1A0D"/>
                </a:solidFill>
                <a:latin typeface="Lucida Sans" charset="0"/>
                <a:ea typeface="MS PGothic" pitchFamily="34" charset="-128"/>
                <a:cs typeface="Arial" charset="0"/>
              </a:defRPr>
            </a:lvl2pPr>
            <a:lvl3pPr algn="l" rtl="0" eaLnBrk="0" fontAlgn="base" hangingPunct="0">
              <a:spcBef>
                <a:spcPct val="0"/>
              </a:spcBef>
              <a:spcAft>
                <a:spcPct val="0"/>
              </a:spcAft>
              <a:defRPr sz="2400" b="1">
                <a:solidFill>
                  <a:srgbClr val="EE1A0D"/>
                </a:solidFill>
                <a:latin typeface="Lucida Sans" charset="0"/>
                <a:ea typeface="MS PGothic" pitchFamily="34" charset="-128"/>
                <a:cs typeface="Arial" charset="0"/>
              </a:defRPr>
            </a:lvl3pPr>
            <a:lvl4pPr algn="l" rtl="0" eaLnBrk="0" fontAlgn="base" hangingPunct="0">
              <a:spcBef>
                <a:spcPct val="0"/>
              </a:spcBef>
              <a:spcAft>
                <a:spcPct val="0"/>
              </a:spcAft>
              <a:defRPr sz="2400" b="1">
                <a:solidFill>
                  <a:srgbClr val="EE1A0D"/>
                </a:solidFill>
                <a:latin typeface="Lucida Sans" charset="0"/>
                <a:ea typeface="MS PGothic" pitchFamily="34" charset="-128"/>
                <a:cs typeface="Arial" charset="0"/>
              </a:defRPr>
            </a:lvl4pPr>
            <a:lvl5pPr algn="l" rtl="0" eaLnBrk="0" fontAlgn="base" hangingPunct="0">
              <a:spcBef>
                <a:spcPct val="0"/>
              </a:spcBef>
              <a:spcAft>
                <a:spcPct val="0"/>
              </a:spcAft>
              <a:defRPr sz="2400" b="1">
                <a:solidFill>
                  <a:srgbClr val="EE1A0D"/>
                </a:solidFill>
                <a:latin typeface="Lucida Sans" charset="0"/>
                <a:ea typeface="MS PGothic" pitchFamily="34" charset="-128"/>
                <a:cs typeface="Arial" charset="0"/>
              </a:defRPr>
            </a:lvl5pPr>
            <a:lvl6pPr marL="457200" algn="l" rtl="0" fontAlgn="base">
              <a:spcBef>
                <a:spcPct val="0"/>
              </a:spcBef>
              <a:spcAft>
                <a:spcPct val="0"/>
              </a:spcAft>
              <a:defRPr sz="2400" b="1">
                <a:solidFill>
                  <a:srgbClr val="EE1A0D"/>
                </a:solidFill>
                <a:latin typeface="Lucida Sans" charset="0"/>
                <a:ea typeface="ＭＳ Ｐゴシック" charset="0"/>
                <a:cs typeface="Arial" charset="0"/>
              </a:defRPr>
            </a:lvl6pPr>
            <a:lvl7pPr marL="914400" algn="l" rtl="0" fontAlgn="base">
              <a:spcBef>
                <a:spcPct val="0"/>
              </a:spcBef>
              <a:spcAft>
                <a:spcPct val="0"/>
              </a:spcAft>
              <a:defRPr sz="2400" b="1">
                <a:solidFill>
                  <a:srgbClr val="EE1A0D"/>
                </a:solidFill>
                <a:latin typeface="Lucida Sans" charset="0"/>
                <a:ea typeface="ＭＳ Ｐゴシック" charset="0"/>
                <a:cs typeface="Arial" charset="0"/>
              </a:defRPr>
            </a:lvl7pPr>
            <a:lvl8pPr marL="1371600" algn="l" rtl="0" fontAlgn="base">
              <a:spcBef>
                <a:spcPct val="0"/>
              </a:spcBef>
              <a:spcAft>
                <a:spcPct val="0"/>
              </a:spcAft>
              <a:defRPr sz="2400" b="1">
                <a:solidFill>
                  <a:srgbClr val="EE1A0D"/>
                </a:solidFill>
                <a:latin typeface="Lucida Sans" charset="0"/>
                <a:ea typeface="ＭＳ Ｐゴシック" charset="0"/>
                <a:cs typeface="Arial" charset="0"/>
              </a:defRPr>
            </a:lvl8pPr>
            <a:lvl9pPr marL="1828800" algn="l" rtl="0" fontAlgn="base">
              <a:spcBef>
                <a:spcPct val="0"/>
              </a:spcBef>
              <a:spcAft>
                <a:spcPct val="0"/>
              </a:spcAft>
              <a:defRPr sz="2400" b="1">
                <a:solidFill>
                  <a:srgbClr val="EE1A0D"/>
                </a:solidFill>
                <a:latin typeface="Lucida Sans" charset="0"/>
                <a:ea typeface="ＭＳ Ｐゴシック" charset="0"/>
                <a:cs typeface="Arial" charset="0"/>
              </a:defRPr>
            </a:lvl9pPr>
          </a:lstStyle>
          <a:p>
            <a:pPr eaLnBrk="1" hangingPunct="1">
              <a:buSzTx/>
              <a:defRPr/>
            </a:pPr>
            <a:r>
              <a:rPr lang="en-US" kern="0" dirty="0" smtClean="0"/>
              <a:t>Plant Controls Overview</a:t>
            </a:r>
          </a:p>
          <a:p>
            <a:pPr eaLnBrk="1" hangingPunct="1">
              <a:buSzTx/>
              <a:defRPr/>
            </a:pPr>
            <a:endParaRPr lang="en-US" kern="0" dirty="0"/>
          </a:p>
        </p:txBody>
      </p:sp>
      <p:sp>
        <p:nvSpPr>
          <p:cNvPr id="3" name="Rectangle 2"/>
          <p:cNvSpPr/>
          <p:nvPr/>
        </p:nvSpPr>
        <p:spPr bwMode="auto">
          <a:xfrm>
            <a:off x="2259274" y="1842950"/>
            <a:ext cx="2204974" cy="3946540"/>
          </a:xfrm>
          <a:prstGeom prst="rect">
            <a:avLst/>
          </a:prstGeom>
          <a:solidFill>
            <a:schemeClr val="accent2">
              <a:lumMod val="40000"/>
              <a:lumOff val="60000"/>
            </a:schemeClr>
          </a:solidFill>
          <a:ln>
            <a:noFill/>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Pct val="85000"/>
              <a:buFontTx/>
              <a:buNone/>
              <a:tabLst/>
            </a:pPr>
            <a:r>
              <a:rPr kumimoji="0" lang="en-CA" sz="2000" b="0" i="0" u="none" strike="noStrike" cap="none" normalizeH="0" baseline="0" dirty="0" smtClean="0">
                <a:ln>
                  <a:noFill/>
                </a:ln>
                <a:solidFill>
                  <a:schemeClr val="accent4">
                    <a:lumMod val="95000"/>
                    <a:lumOff val="5000"/>
                  </a:schemeClr>
                </a:solidFill>
                <a:effectLst/>
                <a:latin typeface="Lucida Sans" charset="0"/>
                <a:ea typeface="ＭＳ Ｐゴシック" charset="0"/>
                <a:cs typeface="Arial" charset="0"/>
              </a:rPr>
              <a:t>Plant Automation</a:t>
            </a:r>
          </a:p>
          <a:p>
            <a:pPr marL="0" marR="0" indent="0" algn="l" defTabSz="914400" rtl="0" eaLnBrk="1" fontAlgn="base" latinLnBrk="0" hangingPunct="1">
              <a:lnSpc>
                <a:spcPct val="100000"/>
              </a:lnSpc>
              <a:spcBef>
                <a:spcPct val="20000"/>
              </a:spcBef>
              <a:spcAft>
                <a:spcPct val="0"/>
              </a:spcAft>
              <a:buClrTx/>
              <a:buSzPct val="85000"/>
              <a:buFontTx/>
              <a:buNone/>
              <a:tabLst/>
            </a:pPr>
            <a:endParaRPr lang="en-CA" sz="2000" dirty="0">
              <a:solidFill>
                <a:schemeClr val="accent4">
                  <a:lumMod val="95000"/>
                  <a:lumOff val="5000"/>
                </a:schemeClr>
              </a:solidFill>
              <a:latin typeface="Lucida Sans" charset="0"/>
              <a:ea typeface="ＭＳ Ｐゴシック" charset="0"/>
              <a:cs typeface="Arial" charset="0"/>
            </a:endParaRPr>
          </a:p>
          <a:p>
            <a:pPr marL="0" marR="0" indent="0" algn="l" defTabSz="914400" rtl="0" eaLnBrk="1" fontAlgn="base" latinLnBrk="0" hangingPunct="1">
              <a:lnSpc>
                <a:spcPct val="100000"/>
              </a:lnSpc>
              <a:spcBef>
                <a:spcPct val="20000"/>
              </a:spcBef>
              <a:spcAft>
                <a:spcPct val="0"/>
              </a:spcAft>
              <a:buClrTx/>
              <a:buSzPct val="85000"/>
              <a:buFontTx/>
              <a:buNone/>
              <a:tabLst/>
            </a:pPr>
            <a:r>
              <a:rPr kumimoji="0" lang="en-CA" sz="2000" b="0" i="0" u="none" strike="noStrike" cap="none" normalizeH="0" baseline="0" dirty="0" smtClean="0">
                <a:ln>
                  <a:noFill/>
                </a:ln>
                <a:solidFill>
                  <a:schemeClr val="accent4">
                    <a:lumMod val="95000"/>
                    <a:lumOff val="5000"/>
                  </a:schemeClr>
                </a:solidFill>
                <a:effectLst/>
                <a:latin typeface="Lucida Sans" charset="0"/>
                <a:ea typeface="ＭＳ Ｐゴシック" charset="0"/>
                <a:cs typeface="Arial" charset="0"/>
              </a:rPr>
              <a:t>IPC</a:t>
            </a:r>
          </a:p>
          <a:p>
            <a:pPr marL="0" marR="0" indent="0" algn="l" defTabSz="914400" rtl="0" eaLnBrk="1" fontAlgn="base" latinLnBrk="0" hangingPunct="1">
              <a:lnSpc>
                <a:spcPct val="100000"/>
              </a:lnSpc>
              <a:spcBef>
                <a:spcPct val="20000"/>
              </a:spcBef>
              <a:spcAft>
                <a:spcPct val="0"/>
              </a:spcAft>
              <a:buClrTx/>
              <a:buSzPct val="85000"/>
              <a:buFontTx/>
              <a:buNone/>
              <a:tabLst/>
            </a:pPr>
            <a:endParaRPr lang="en-CA" sz="2000" dirty="0">
              <a:solidFill>
                <a:schemeClr val="accent4">
                  <a:lumMod val="95000"/>
                  <a:lumOff val="5000"/>
                </a:schemeClr>
              </a:solidFill>
              <a:latin typeface="Lucida Sans" charset="0"/>
              <a:ea typeface="ＭＳ Ｐゴシック" charset="0"/>
              <a:cs typeface="Arial" charset="0"/>
            </a:endParaRPr>
          </a:p>
          <a:p>
            <a:pPr marL="0" marR="0" indent="0" algn="l" defTabSz="914400" rtl="0" eaLnBrk="1" fontAlgn="base" latinLnBrk="0" hangingPunct="1">
              <a:lnSpc>
                <a:spcPct val="100000"/>
              </a:lnSpc>
              <a:spcBef>
                <a:spcPct val="20000"/>
              </a:spcBef>
              <a:spcAft>
                <a:spcPct val="0"/>
              </a:spcAft>
              <a:buClrTx/>
              <a:buSzPct val="85000"/>
              <a:buFontTx/>
              <a:buNone/>
              <a:tabLst/>
            </a:pPr>
            <a:r>
              <a:rPr kumimoji="0" lang="en-CA" sz="2000" b="0" i="0" u="none" strike="noStrike" cap="none" normalizeH="0" baseline="0" dirty="0" smtClean="0">
                <a:ln>
                  <a:noFill/>
                </a:ln>
                <a:solidFill>
                  <a:schemeClr val="accent4">
                    <a:lumMod val="95000"/>
                    <a:lumOff val="5000"/>
                  </a:schemeClr>
                </a:solidFill>
                <a:effectLst/>
                <a:latin typeface="Lucida Sans" charset="0"/>
                <a:ea typeface="ＭＳ Ｐゴシック" charset="0"/>
                <a:cs typeface="Arial" charset="0"/>
              </a:rPr>
              <a:t>Integrated</a:t>
            </a:r>
            <a:r>
              <a:rPr kumimoji="0" lang="en-CA" sz="2000" b="0" i="0" u="none" strike="noStrike" cap="none" normalizeH="0" dirty="0" smtClean="0">
                <a:ln>
                  <a:noFill/>
                </a:ln>
                <a:solidFill>
                  <a:schemeClr val="accent4">
                    <a:lumMod val="95000"/>
                    <a:lumOff val="5000"/>
                  </a:schemeClr>
                </a:solidFill>
                <a:effectLst/>
                <a:latin typeface="Lucida Sans" charset="0"/>
                <a:ea typeface="ＭＳ Ｐゴシック" charset="0"/>
                <a:cs typeface="Arial" charset="0"/>
              </a:rPr>
              <a:t> Plant Control</a:t>
            </a:r>
          </a:p>
          <a:p>
            <a:pPr marL="0" marR="0" indent="0" algn="l" defTabSz="914400" rtl="0" eaLnBrk="1" fontAlgn="base" latinLnBrk="0" hangingPunct="1">
              <a:lnSpc>
                <a:spcPct val="100000"/>
              </a:lnSpc>
              <a:spcBef>
                <a:spcPct val="20000"/>
              </a:spcBef>
              <a:spcAft>
                <a:spcPct val="0"/>
              </a:spcAft>
              <a:buClrTx/>
              <a:buSzPct val="85000"/>
              <a:buFontTx/>
              <a:buNone/>
              <a:tabLst/>
            </a:pPr>
            <a:endParaRPr lang="en-CA" sz="2000" baseline="0" dirty="0">
              <a:solidFill>
                <a:schemeClr val="accent4">
                  <a:lumMod val="95000"/>
                  <a:lumOff val="5000"/>
                </a:schemeClr>
              </a:solidFill>
              <a:latin typeface="Lucida Sans" charset="0"/>
              <a:ea typeface="ＭＳ Ｐゴシック" charset="0"/>
              <a:cs typeface="Arial" charset="0"/>
            </a:endParaRPr>
          </a:p>
          <a:p>
            <a:pPr marL="0" marR="0" indent="0" algn="l" defTabSz="914400" rtl="0" eaLnBrk="1" fontAlgn="base" latinLnBrk="0" hangingPunct="1">
              <a:lnSpc>
                <a:spcPct val="100000"/>
              </a:lnSpc>
              <a:spcBef>
                <a:spcPct val="20000"/>
              </a:spcBef>
              <a:spcAft>
                <a:spcPct val="0"/>
              </a:spcAft>
              <a:buClrTx/>
              <a:buSzPct val="85000"/>
              <a:buFontTx/>
              <a:buNone/>
              <a:tabLst/>
            </a:pPr>
            <a:endParaRPr kumimoji="0" lang="en-CA" sz="2000" b="0" i="0" u="none" strike="noStrike" cap="none" normalizeH="0" dirty="0" smtClean="0">
              <a:ln>
                <a:noFill/>
              </a:ln>
              <a:solidFill>
                <a:schemeClr val="accent4">
                  <a:lumMod val="95000"/>
                  <a:lumOff val="5000"/>
                </a:schemeClr>
              </a:solidFill>
              <a:effectLst/>
              <a:latin typeface="Lucida Sans" charset="0"/>
              <a:ea typeface="ＭＳ Ｐゴシック" charset="0"/>
              <a:cs typeface="Arial" charset="0"/>
            </a:endParaRPr>
          </a:p>
          <a:p>
            <a:pPr marL="0" marR="0" indent="0" algn="l" defTabSz="914400" rtl="0" eaLnBrk="1" fontAlgn="base" latinLnBrk="0" hangingPunct="1">
              <a:lnSpc>
                <a:spcPct val="100000"/>
              </a:lnSpc>
              <a:spcBef>
                <a:spcPct val="20000"/>
              </a:spcBef>
              <a:spcAft>
                <a:spcPct val="0"/>
              </a:spcAft>
              <a:buClrTx/>
              <a:buSzPct val="85000"/>
              <a:buFontTx/>
              <a:buNone/>
              <a:tabLst/>
            </a:pPr>
            <a:r>
              <a:rPr lang="en-CA" sz="2000" b="1" i="1" dirty="0" smtClean="0">
                <a:solidFill>
                  <a:schemeClr val="accent6">
                    <a:lumMod val="50000"/>
                  </a:schemeClr>
                </a:solidFill>
                <a:latin typeface="Lucida Sans" charset="0"/>
                <a:ea typeface="ＭＳ Ｐゴシック" charset="0"/>
                <a:cs typeface="Arial" charset="0"/>
              </a:rPr>
              <a:t>IPC9500</a:t>
            </a:r>
            <a:endParaRPr lang="en-CA" sz="2000" b="1" i="1" baseline="0" dirty="0">
              <a:solidFill>
                <a:schemeClr val="accent6">
                  <a:lumMod val="50000"/>
                </a:schemeClr>
              </a:solidFill>
              <a:latin typeface="Lucida Sans" charset="0"/>
              <a:ea typeface="ＭＳ Ｐゴシック" charset="0"/>
              <a:cs typeface="Arial" charset="0"/>
            </a:endParaRPr>
          </a:p>
        </p:txBody>
      </p:sp>
      <p:sp>
        <p:nvSpPr>
          <p:cNvPr id="4" name="Rectangle 3"/>
          <p:cNvSpPr/>
          <p:nvPr/>
        </p:nvSpPr>
        <p:spPr bwMode="auto">
          <a:xfrm>
            <a:off x="0" y="1842950"/>
            <a:ext cx="2204974" cy="3946540"/>
          </a:xfrm>
          <a:prstGeom prst="rect">
            <a:avLst/>
          </a:prstGeom>
          <a:solidFill>
            <a:schemeClr val="accent2">
              <a:lumMod val="40000"/>
              <a:lumOff val="60000"/>
            </a:schemeClr>
          </a:solidFill>
          <a:ln>
            <a:noFill/>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Pct val="85000"/>
              <a:buFontTx/>
              <a:buNone/>
              <a:tabLst/>
            </a:pPr>
            <a:r>
              <a:rPr kumimoji="0" lang="en-CA" sz="2000" b="0" i="0" u="none" strike="noStrike" cap="none" normalizeH="0" baseline="0" dirty="0" smtClean="0">
                <a:ln>
                  <a:noFill/>
                </a:ln>
                <a:solidFill>
                  <a:schemeClr val="accent4">
                    <a:lumMod val="95000"/>
                    <a:lumOff val="5000"/>
                  </a:schemeClr>
                </a:solidFill>
                <a:effectLst/>
                <a:latin typeface="Lucida Sans" charset="0"/>
                <a:ea typeface="ＭＳ Ｐゴシック" charset="0"/>
                <a:cs typeface="Arial" charset="0"/>
              </a:rPr>
              <a:t>Pump Station Controller</a:t>
            </a:r>
            <a:endParaRPr lang="en-CA" sz="2000" dirty="0">
              <a:solidFill>
                <a:schemeClr val="accent4">
                  <a:lumMod val="95000"/>
                  <a:lumOff val="5000"/>
                </a:schemeClr>
              </a:solidFill>
              <a:latin typeface="Lucida Sans" charset="0"/>
              <a:ea typeface="ＭＳ Ｐゴシック" charset="0"/>
              <a:cs typeface="Arial" charset="0"/>
            </a:endParaRPr>
          </a:p>
          <a:p>
            <a:pPr marL="0" marR="0" indent="0" algn="l" defTabSz="914400" rtl="0" eaLnBrk="1" fontAlgn="base" latinLnBrk="0" hangingPunct="1">
              <a:lnSpc>
                <a:spcPct val="100000"/>
              </a:lnSpc>
              <a:spcBef>
                <a:spcPct val="20000"/>
              </a:spcBef>
              <a:spcAft>
                <a:spcPct val="0"/>
              </a:spcAft>
              <a:buClrTx/>
              <a:buSzPct val="85000"/>
              <a:buFontTx/>
              <a:buNone/>
              <a:tabLst/>
            </a:pPr>
            <a:endParaRPr kumimoji="0" lang="en-CA" sz="2000" b="0" i="0" u="none" strike="noStrike" cap="none" normalizeH="0" baseline="0" dirty="0" smtClean="0">
              <a:ln>
                <a:noFill/>
              </a:ln>
              <a:solidFill>
                <a:schemeClr val="accent4">
                  <a:lumMod val="95000"/>
                  <a:lumOff val="5000"/>
                </a:schemeClr>
              </a:solidFill>
              <a:effectLst/>
              <a:latin typeface="Lucida Sans" charset="0"/>
              <a:ea typeface="ＭＳ Ｐゴシック" charset="0"/>
              <a:cs typeface="Arial" charset="0"/>
            </a:endParaRPr>
          </a:p>
          <a:p>
            <a:pPr marL="0" marR="0" indent="0" algn="l" defTabSz="914400" rtl="0" eaLnBrk="1" fontAlgn="base" latinLnBrk="0" hangingPunct="1">
              <a:lnSpc>
                <a:spcPct val="100000"/>
              </a:lnSpc>
              <a:spcBef>
                <a:spcPct val="20000"/>
              </a:spcBef>
              <a:spcAft>
                <a:spcPct val="0"/>
              </a:spcAft>
              <a:buClrTx/>
              <a:buSzPct val="85000"/>
              <a:buFontTx/>
              <a:buNone/>
              <a:tabLst/>
            </a:pPr>
            <a:r>
              <a:rPr kumimoji="0" lang="en-CA" sz="2000" b="0" i="0" u="none" strike="noStrike" cap="none" normalizeH="0" baseline="0" dirty="0" smtClean="0">
                <a:ln>
                  <a:noFill/>
                </a:ln>
                <a:solidFill>
                  <a:schemeClr val="accent4">
                    <a:lumMod val="95000"/>
                    <a:lumOff val="5000"/>
                  </a:schemeClr>
                </a:solidFill>
                <a:effectLst/>
                <a:latin typeface="Lucida Sans" charset="0"/>
                <a:ea typeface="ＭＳ Ｐゴシック" charset="0"/>
                <a:cs typeface="Arial" charset="0"/>
              </a:rPr>
              <a:t>IPS</a:t>
            </a:r>
          </a:p>
          <a:p>
            <a:pPr marL="0" marR="0" indent="0" algn="l" defTabSz="914400" rtl="0" eaLnBrk="1" fontAlgn="base" latinLnBrk="0" hangingPunct="1">
              <a:lnSpc>
                <a:spcPct val="100000"/>
              </a:lnSpc>
              <a:spcBef>
                <a:spcPct val="20000"/>
              </a:spcBef>
              <a:spcAft>
                <a:spcPct val="0"/>
              </a:spcAft>
              <a:buClrTx/>
              <a:buSzPct val="85000"/>
              <a:buFontTx/>
              <a:buNone/>
              <a:tabLst/>
            </a:pPr>
            <a:endParaRPr lang="en-CA" sz="2000" dirty="0">
              <a:solidFill>
                <a:schemeClr val="accent4">
                  <a:lumMod val="95000"/>
                  <a:lumOff val="5000"/>
                </a:schemeClr>
              </a:solidFill>
              <a:latin typeface="Lucida Sans" charset="0"/>
              <a:ea typeface="ＭＳ Ｐゴシック" charset="0"/>
              <a:cs typeface="Arial" charset="0"/>
            </a:endParaRPr>
          </a:p>
          <a:p>
            <a:pPr marL="0" marR="0" indent="0" algn="l" defTabSz="914400" rtl="0" eaLnBrk="1" fontAlgn="base" latinLnBrk="0" hangingPunct="1">
              <a:lnSpc>
                <a:spcPct val="100000"/>
              </a:lnSpc>
              <a:spcBef>
                <a:spcPct val="20000"/>
              </a:spcBef>
              <a:spcAft>
                <a:spcPct val="0"/>
              </a:spcAft>
              <a:buClrTx/>
              <a:buSzPct val="85000"/>
              <a:buFontTx/>
              <a:buNone/>
              <a:tabLst/>
            </a:pPr>
            <a:r>
              <a:rPr kumimoji="0" lang="en-CA" sz="2000" b="0" i="0" u="none" strike="noStrike" cap="none" normalizeH="0" baseline="0" dirty="0" smtClean="0">
                <a:ln>
                  <a:noFill/>
                </a:ln>
                <a:solidFill>
                  <a:schemeClr val="accent4">
                    <a:lumMod val="95000"/>
                    <a:lumOff val="5000"/>
                  </a:schemeClr>
                </a:solidFill>
                <a:effectLst/>
                <a:latin typeface="Lucida Sans" charset="0"/>
                <a:ea typeface="ＭＳ Ｐゴシック" charset="0"/>
                <a:cs typeface="Arial" charset="0"/>
              </a:rPr>
              <a:t>Integrated Pumping System Controller</a:t>
            </a:r>
            <a:endParaRPr lang="en-CA" sz="2000" b="1" i="1" dirty="0">
              <a:solidFill>
                <a:schemeClr val="accent4">
                  <a:lumMod val="95000"/>
                  <a:lumOff val="5000"/>
                </a:schemeClr>
              </a:solidFill>
              <a:latin typeface="Lucida Sans" charset="0"/>
              <a:ea typeface="ＭＳ Ｐゴシック" charset="0"/>
              <a:cs typeface="Arial" charset="0"/>
            </a:endParaRPr>
          </a:p>
          <a:p>
            <a:pPr marL="0" marR="0" indent="0" algn="l" defTabSz="914400" rtl="0" eaLnBrk="1" fontAlgn="base" latinLnBrk="0" hangingPunct="1">
              <a:lnSpc>
                <a:spcPct val="100000"/>
              </a:lnSpc>
              <a:spcBef>
                <a:spcPct val="20000"/>
              </a:spcBef>
              <a:spcAft>
                <a:spcPct val="0"/>
              </a:spcAft>
              <a:buClrTx/>
              <a:buSzPct val="85000"/>
              <a:buFontTx/>
              <a:buNone/>
              <a:tabLst/>
            </a:pPr>
            <a:r>
              <a:rPr kumimoji="0" lang="en-CA" sz="2000" b="1" i="1" u="none" strike="noStrike" cap="none" normalizeH="0" baseline="0" dirty="0" smtClean="0">
                <a:ln>
                  <a:noFill/>
                </a:ln>
                <a:solidFill>
                  <a:schemeClr val="accent6">
                    <a:lumMod val="50000"/>
                  </a:schemeClr>
                </a:solidFill>
                <a:effectLst/>
                <a:latin typeface="Lucida Sans" charset="0"/>
                <a:ea typeface="ＭＳ Ｐゴシック" charset="0"/>
                <a:cs typeface="Arial" charset="0"/>
              </a:rPr>
              <a:t>IPS 4000</a:t>
            </a:r>
          </a:p>
          <a:p>
            <a:pPr marL="0" marR="0" indent="0" algn="l" defTabSz="914400" rtl="0" eaLnBrk="1" fontAlgn="base" latinLnBrk="0" hangingPunct="1">
              <a:lnSpc>
                <a:spcPct val="100000"/>
              </a:lnSpc>
              <a:spcBef>
                <a:spcPct val="20000"/>
              </a:spcBef>
              <a:spcAft>
                <a:spcPct val="0"/>
              </a:spcAft>
              <a:buClrTx/>
              <a:buSzPct val="85000"/>
              <a:buFontTx/>
              <a:buNone/>
              <a:tabLst/>
            </a:pPr>
            <a:r>
              <a:rPr lang="en-CA" sz="2000" b="1" i="1" dirty="0" smtClean="0">
                <a:solidFill>
                  <a:schemeClr val="accent6">
                    <a:lumMod val="50000"/>
                  </a:schemeClr>
                </a:solidFill>
                <a:latin typeface="Lucida Sans" charset="0"/>
                <a:ea typeface="ＭＳ Ｐゴシック" charset="0"/>
                <a:cs typeface="Arial" charset="0"/>
              </a:rPr>
              <a:t>IPS 4500</a:t>
            </a:r>
            <a:endParaRPr kumimoji="0" lang="en-CA" sz="2000" b="1" i="1" u="none" strike="noStrike" cap="none" normalizeH="0" baseline="0" dirty="0">
              <a:ln>
                <a:noFill/>
              </a:ln>
              <a:solidFill>
                <a:schemeClr val="accent6">
                  <a:lumMod val="50000"/>
                </a:schemeClr>
              </a:solidFill>
              <a:effectLst/>
              <a:latin typeface="Lucida Sans" charset="0"/>
              <a:ea typeface="ＭＳ Ｐゴシック" charset="0"/>
              <a:cs typeface="Arial" charset="0"/>
            </a:endParaRPr>
          </a:p>
        </p:txBody>
      </p:sp>
      <p:sp>
        <p:nvSpPr>
          <p:cNvPr id="5" name="Rectangle 4"/>
          <p:cNvSpPr/>
          <p:nvPr/>
        </p:nvSpPr>
        <p:spPr bwMode="auto">
          <a:xfrm>
            <a:off x="4572000" y="1827673"/>
            <a:ext cx="2204974" cy="3946540"/>
          </a:xfrm>
          <a:prstGeom prst="rect">
            <a:avLst/>
          </a:prstGeom>
          <a:solidFill>
            <a:schemeClr val="accent2">
              <a:lumMod val="40000"/>
              <a:lumOff val="60000"/>
            </a:schemeClr>
          </a:solidFill>
          <a:ln>
            <a:noFill/>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Pct val="85000"/>
              <a:buFontTx/>
              <a:buNone/>
              <a:tabLst/>
            </a:pPr>
            <a:r>
              <a:rPr kumimoji="0" lang="en-CA" sz="2000" b="0" i="0" u="none" strike="noStrike" cap="none" normalizeH="0" baseline="0" dirty="0" smtClean="0">
                <a:ln>
                  <a:noFill/>
                </a:ln>
                <a:solidFill>
                  <a:schemeClr val="accent4">
                    <a:lumMod val="95000"/>
                    <a:lumOff val="5000"/>
                  </a:schemeClr>
                </a:solidFill>
                <a:effectLst/>
                <a:latin typeface="Lucida Sans" charset="0"/>
                <a:ea typeface="ＭＳ Ｐゴシック" charset="0"/>
                <a:cs typeface="Arial" charset="0"/>
              </a:rPr>
              <a:t>All Variable Plant Optimization</a:t>
            </a:r>
          </a:p>
          <a:p>
            <a:pPr marL="0" marR="0" indent="0" algn="l" defTabSz="914400" rtl="0" eaLnBrk="1" fontAlgn="base" latinLnBrk="0" hangingPunct="1">
              <a:lnSpc>
                <a:spcPct val="100000"/>
              </a:lnSpc>
              <a:spcBef>
                <a:spcPct val="20000"/>
              </a:spcBef>
              <a:spcAft>
                <a:spcPct val="0"/>
              </a:spcAft>
              <a:buClrTx/>
              <a:buSzPct val="85000"/>
              <a:buFontTx/>
              <a:buNone/>
              <a:tabLst/>
            </a:pPr>
            <a:endParaRPr lang="en-CA" sz="2000" dirty="0" smtClean="0">
              <a:solidFill>
                <a:schemeClr val="accent4">
                  <a:lumMod val="95000"/>
                  <a:lumOff val="5000"/>
                </a:schemeClr>
              </a:solidFill>
              <a:latin typeface="Lucida Sans" charset="0"/>
              <a:ea typeface="ＭＳ Ｐゴシック" charset="0"/>
              <a:cs typeface="Arial" charset="0"/>
            </a:endParaRPr>
          </a:p>
          <a:p>
            <a:pPr marL="0" marR="0" indent="0" algn="l" defTabSz="914400" rtl="0" eaLnBrk="1" fontAlgn="base" latinLnBrk="0" hangingPunct="1">
              <a:lnSpc>
                <a:spcPct val="100000"/>
              </a:lnSpc>
              <a:spcBef>
                <a:spcPct val="20000"/>
              </a:spcBef>
              <a:spcAft>
                <a:spcPct val="0"/>
              </a:spcAft>
              <a:buClrTx/>
              <a:buSzPct val="85000"/>
              <a:buFontTx/>
              <a:buNone/>
              <a:tabLst/>
            </a:pPr>
            <a:endParaRPr lang="en-CA" sz="2000" dirty="0">
              <a:solidFill>
                <a:schemeClr val="accent4">
                  <a:lumMod val="95000"/>
                  <a:lumOff val="5000"/>
                </a:schemeClr>
              </a:solidFill>
              <a:latin typeface="Lucida Sans" charset="0"/>
              <a:ea typeface="ＭＳ Ｐゴシック" charset="0"/>
              <a:cs typeface="Arial" charset="0"/>
            </a:endParaRPr>
          </a:p>
          <a:p>
            <a:pPr marL="0" marR="0" indent="0" algn="l" defTabSz="914400" rtl="0" eaLnBrk="1" fontAlgn="base" latinLnBrk="0" hangingPunct="1">
              <a:lnSpc>
                <a:spcPct val="100000"/>
              </a:lnSpc>
              <a:spcBef>
                <a:spcPct val="20000"/>
              </a:spcBef>
              <a:spcAft>
                <a:spcPct val="0"/>
              </a:spcAft>
              <a:buClrTx/>
              <a:buSzPct val="85000"/>
              <a:buFontTx/>
              <a:buNone/>
              <a:tabLst/>
            </a:pPr>
            <a:endParaRPr lang="en-CA" sz="2000" dirty="0" smtClean="0">
              <a:solidFill>
                <a:schemeClr val="accent4">
                  <a:lumMod val="95000"/>
                  <a:lumOff val="5000"/>
                </a:schemeClr>
              </a:solidFill>
              <a:latin typeface="Lucida Sans" charset="0"/>
              <a:ea typeface="ＭＳ Ｐゴシック" charset="0"/>
              <a:cs typeface="Arial" charset="0"/>
            </a:endParaRPr>
          </a:p>
          <a:p>
            <a:pPr marL="0" marR="0" indent="0" algn="l" defTabSz="914400" rtl="0" eaLnBrk="1" fontAlgn="base" latinLnBrk="0" hangingPunct="1">
              <a:lnSpc>
                <a:spcPct val="100000"/>
              </a:lnSpc>
              <a:spcBef>
                <a:spcPct val="20000"/>
              </a:spcBef>
              <a:spcAft>
                <a:spcPct val="0"/>
              </a:spcAft>
              <a:buClrTx/>
              <a:buSzPct val="85000"/>
              <a:buFontTx/>
              <a:buNone/>
              <a:tabLst/>
            </a:pPr>
            <a:endParaRPr lang="en-CA" sz="2000" dirty="0">
              <a:solidFill>
                <a:schemeClr val="accent4">
                  <a:lumMod val="95000"/>
                  <a:lumOff val="5000"/>
                </a:schemeClr>
              </a:solidFill>
              <a:latin typeface="Lucida Sans" charset="0"/>
              <a:ea typeface="ＭＳ Ｐゴシック" charset="0"/>
              <a:cs typeface="Arial" charset="0"/>
            </a:endParaRPr>
          </a:p>
          <a:p>
            <a:pPr marL="0" marR="0" indent="0" algn="l" defTabSz="914400" rtl="0" eaLnBrk="1" fontAlgn="base" latinLnBrk="0" hangingPunct="1">
              <a:lnSpc>
                <a:spcPct val="100000"/>
              </a:lnSpc>
              <a:spcBef>
                <a:spcPct val="20000"/>
              </a:spcBef>
              <a:spcAft>
                <a:spcPct val="0"/>
              </a:spcAft>
              <a:buClrTx/>
              <a:buSzPct val="85000"/>
              <a:buFontTx/>
              <a:buNone/>
              <a:tabLst/>
            </a:pPr>
            <a:endParaRPr lang="en-CA" sz="2000" dirty="0" smtClean="0">
              <a:solidFill>
                <a:schemeClr val="accent4">
                  <a:lumMod val="95000"/>
                  <a:lumOff val="5000"/>
                </a:schemeClr>
              </a:solidFill>
              <a:latin typeface="Lucida Sans" charset="0"/>
              <a:ea typeface="ＭＳ Ｐゴシック" charset="0"/>
              <a:cs typeface="Arial" charset="0"/>
            </a:endParaRPr>
          </a:p>
          <a:p>
            <a:pPr marL="0" marR="0" indent="0" algn="l" defTabSz="914400" rtl="0" eaLnBrk="1" fontAlgn="base" latinLnBrk="0" hangingPunct="1">
              <a:lnSpc>
                <a:spcPct val="100000"/>
              </a:lnSpc>
              <a:spcBef>
                <a:spcPct val="20000"/>
              </a:spcBef>
              <a:spcAft>
                <a:spcPct val="0"/>
              </a:spcAft>
              <a:buClrTx/>
              <a:buSzPct val="85000"/>
              <a:buFontTx/>
              <a:buNone/>
              <a:tabLst/>
            </a:pPr>
            <a:endParaRPr lang="en-CA" sz="2000" dirty="0">
              <a:solidFill>
                <a:schemeClr val="accent4">
                  <a:lumMod val="95000"/>
                  <a:lumOff val="5000"/>
                </a:schemeClr>
              </a:solidFill>
              <a:latin typeface="Lucida Sans" charset="0"/>
              <a:ea typeface="ＭＳ Ｐゴシック" charset="0"/>
              <a:cs typeface="Arial" charset="0"/>
            </a:endParaRPr>
          </a:p>
          <a:p>
            <a:pPr marL="0" marR="0" indent="0" algn="l" defTabSz="914400" rtl="0" eaLnBrk="1" fontAlgn="base" latinLnBrk="0" hangingPunct="1">
              <a:lnSpc>
                <a:spcPct val="100000"/>
              </a:lnSpc>
              <a:spcBef>
                <a:spcPct val="20000"/>
              </a:spcBef>
              <a:spcAft>
                <a:spcPct val="0"/>
              </a:spcAft>
              <a:buClrTx/>
              <a:buSzPct val="85000"/>
              <a:buFontTx/>
              <a:buNone/>
              <a:tabLst/>
            </a:pPr>
            <a:r>
              <a:rPr kumimoji="0" lang="en-CA" sz="2000" b="1" i="1" u="none" strike="noStrike" cap="none" normalizeH="0" baseline="0" dirty="0" smtClean="0">
                <a:ln>
                  <a:noFill/>
                </a:ln>
                <a:solidFill>
                  <a:schemeClr val="accent6">
                    <a:lumMod val="50000"/>
                  </a:schemeClr>
                </a:solidFill>
                <a:effectLst/>
                <a:latin typeface="Lucida Sans" charset="0"/>
                <a:ea typeface="ＭＳ Ｐゴシック" charset="0"/>
                <a:cs typeface="Arial" charset="0"/>
              </a:rPr>
              <a:t>IPC</a:t>
            </a:r>
            <a:r>
              <a:rPr kumimoji="0" lang="en-CA" sz="2000" b="1" i="1" u="none" strike="noStrike" cap="none" normalizeH="0" dirty="0" smtClean="0">
                <a:ln>
                  <a:noFill/>
                </a:ln>
                <a:solidFill>
                  <a:schemeClr val="accent6">
                    <a:lumMod val="50000"/>
                  </a:schemeClr>
                </a:solidFill>
                <a:effectLst/>
                <a:latin typeface="Lucida Sans" charset="0"/>
                <a:ea typeface="ＭＳ Ｐゴシック" charset="0"/>
                <a:cs typeface="Arial" charset="0"/>
              </a:rPr>
              <a:t> 11550</a:t>
            </a:r>
          </a:p>
          <a:p>
            <a:pPr marL="0" marR="0" indent="0" algn="l" defTabSz="914400" rtl="0" eaLnBrk="1" fontAlgn="base" latinLnBrk="0" hangingPunct="1">
              <a:lnSpc>
                <a:spcPct val="100000"/>
              </a:lnSpc>
              <a:spcBef>
                <a:spcPct val="20000"/>
              </a:spcBef>
              <a:spcAft>
                <a:spcPct val="0"/>
              </a:spcAft>
              <a:buClrTx/>
              <a:buSzPct val="85000"/>
              <a:buFontTx/>
              <a:buNone/>
              <a:tabLst/>
            </a:pPr>
            <a:r>
              <a:rPr lang="en-CA" sz="2000" b="1" i="1" baseline="0" dirty="0" smtClean="0">
                <a:solidFill>
                  <a:schemeClr val="accent6">
                    <a:lumMod val="50000"/>
                  </a:schemeClr>
                </a:solidFill>
                <a:latin typeface="Lucida Sans" charset="0"/>
                <a:ea typeface="ＭＳ Ｐゴシック" charset="0"/>
                <a:cs typeface="Arial" charset="0"/>
              </a:rPr>
              <a:t>OPTI-VISOR</a:t>
            </a:r>
            <a:endParaRPr kumimoji="0" lang="en-CA" sz="2000" b="1" i="1" u="none" strike="noStrike" cap="none" normalizeH="0" baseline="0" dirty="0" smtClean="0">
              <a:ln>
                <a:noFill/>
              </a:ln>
              <a:solidFill>
                <a:schemeClr val="accent6">
                  <a:lumMod val="50000"/>
                </a:schemeClr>
              </a:solidFill>
              <a:effectLst/>
              <a:latin typeface="Lucida Sans" charset="0"/>
              <a:ea typeface="ＭＳ Ｐゴシック" charset="0"/>
              <a:cs typeface="Arial" charset="0"/>
            </a:endParaRPr>
          </a:p>
          <a:p>
            <a:pPr marL="0" marR="0" indent="0" algn="l" defTabSz="914400" rtl="0" eaLnBrk="1" fontAlgn="base" latinLnBrk="0" hangingPunct="1">
              <a:lnSpc>
                <a:spcPct val="100000"/>
              </a:lnSpc>
              <a:spcBef>
                <a:spcPct val="20000"/>
              </a:spcBef>
              <a:spcAft>
                <a:spcPct val="0"/>
              </a:spcAft>
              <a:buClrTx/>
              <a:buSzPct val="85000"/>
              <a:buFontTx/>
              <a:buNone/>
              <a:tabLst/>
            </a:pPr>
            <a:endParaRPr lang="en-CA" sz="2000" dirty="0">
              <a:solidFill>
                <a:schemeClr val="accent4">
                  <a:lumMod val="95000"/>
                  <a:lumOff val="5000"/>
                </a:schemeClr>
              </a:solidFill>
              <a:latin typeface="Lucida Sans" charset="0"/>
              <a:ea typeface="ＭＳ Ｐゴシック" charset="0"/>
              <a:cs typeface="Arial" charset="0"/>
            </a:endParaRPr>
          </a:p>
          <a:p>
            <a:pPr marL="0" marR="0" indent="0" algn="l" defTabSz="914400" rtl="0" eaLnBrk="1" fontAlgn="base" latinLnBrk="0" hangingPunct="1">
              <a:lnSpc>
                <a:spcPct val="100000"/>
              </a:lnSpc>
              <a:spcBef>
                <a:spcPct val="20000"/>
              </a:spcBef>
              <a:spcAft>
                <a:spcPct val="0"/>
              </a:spcAft>
              <a:buClrTx/>
              <a:buSzPct val="85000"/>
              <a:buFontTx/>
              <a:buNone/>
              <a:tabLst/>
            </a:pPr>
            <a:r>
              <a:rPr kumimoji="0" lang="en-CA" sz="2000" b="0" i="0" u="none" strike="noStrike" cap="none" normalizeH="0" baseline="0" dirty="0" smtClean="0">
                <a:ln>
                  <a:noFill/>
                </a:ln>
                <a:solidFill>
                  <a:schemeClr val="accent4">
                    <a:lumMod val="95000"/>
                    <a:lumOff val="5000"/>
                  </a:schemeClr>
                </a:solidFill>
                <a:effectLst/>
                <a:latin typeface="Lucida Sans" charset="0"/>
                <a:ea typeface="ＭＳ Ｐゴシック" charset="0"/>
                <a:cs typeface="Arial" charset="0"/>
              </a:rPr>
              <a:t> </a:t>
            </a:r>
            <a:endParaRPr kumimoji="0" lang="en-CA" sz="2000" b="0" i="0" u="none" strike="noStrike" cap="none" normalizeH="0" baseline="0" dirty="0">
              <a:ln>
                <a:noFill/>
              </a:ln>
              <a:solidFill>
                <a:schemeClr val="accent4">
                  <a:lumMod val="95000"/>
                  <a:lumOff val="5000"/>
                </a:schemeClr>
              </a:solidFill>
              <a:effectLst/>
              <a:latin typeface="Lucida Sans" charset="0"/>
              <a:ea typeface="ＭＳ Ｐゴシック" charset="0"/>
              <a:cs typeface="Arial" charset="0"/>
            </a:endParaRPr>
          </a:p>
        </p:txBody>
      </p:sp>
      <p:sp>
        <p:nvSpPr>
          <p:cNvPr id="6" name="Rectangle 5"/>
          <p:cNvSpPr/>
          <p:nvPr/>
        </p:nvSpPr>
        <p:spPr bwMode="auto">
          <a:xfrm>
            <a:off x="6842870" y="1827673"/>
            <a:ext cx="2295150" cy="3946540"/>
          </a:xfrm>
          <a:prstGeom prst="rect">
            <a:avLst/>
          </a:prstGeom>
          <a:solidFill>
            <a:schemeClr val="accent2">
              <a:lumMod val="40000"/>
              <a:lumOff val="60000"/>
            </a:schemeClr>
          </a:solidFill>
          <a:ln>
            <a:noFill/>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Pct val="85000"/>
              <a:buFontTx/>
              <a:buNone/>
              <a:tabLst/>
            </a:pPr>
            <a:r>
              <a:rPr kumimoji="0" lang="en-CA" sz="2000" b="0" i="0" u="none" strike="noStrike" cap="none" normalizeH="0" baseline="0" dirty="0" smtClean="0">
                <a:ln>
                  <a:noFill/>
                </a:ln>
                <a:solidFill>
                  <a:schemeClr val="accent4">
                    <a:lumMod val="95000"/>
                    <a:lumOff val="5000"/>
                  </a:schemeClr>
                </a:solidFill>
                <a:effectLst/>
                <a:latin typeface="Lucida Sans" charset="0"/>
                <a:ea typeface="ＭＳ Ｐゴシック" charset="0"/>
                <a:cs typeface="Arial" charset="0"/>
              </a:rPr>
              <a:t>Controls Services;</a:t>
            </a:r>
          </a:p>
          <a:p>
            <a:pPr marL="0" marR="0" indent="0" algn="l" defTabSz="914400" rtl="0" eaLnBrk="1" fontAlgn="base" latinLnBrk="0" hangingPunct="1">
              <a:lnSpc>
                <a:spcPct val="100000"/>
              </a:lnSpc>
              <a:spcBef>
                <a:spcPct val="20000"/>
              </a:spcBef>
              <a:spcAft>
                <a:spcPct val="0"/>
              </a:spcAft>
              <a:buClrTx/>
              <a:buSzPct val="85000"/>
              <a:buFontTx/>
              <a:buNone/>
              <a:tabLst/>
            </a:pPr>
            <a:endParaRPr lang="en-CA" sz="2000" dirty="0">
              <a:solidFill>
                <a:schemeClr val="accent4">
                  <a:lumMod val="95000"/>
                  <a:lumOff val="5000"/>
                </a:schemeClr>
              </a:solidFill>
              <a:latin typeface="Lucida Sans" charset="0"/>
              <a:ea typeface="ＭＳ Ｐゴシック" charset="0"/>
              <a:cs typeface="Arial" charset="0"/>
            </a:endParaRPr>
          </a:p>
          <a:p>
            <a:pPr marL="0" marR="0" indent="0" algn="l" defTabSz="914400" rtl="0" eaLnBrk="1" fontAlgn="base" latinLnBrk="0" hangingPunct="1">
              <a:lnSpc>
                <a:spcPct val="100000"/>
              </a:lnSpc>
              <a:spcBef>
                <a:spcPct val="20000"/>
              </a:spcBef>
              <a:spcAft>
                <a:spcPct val="0"/>
              </a:spcAft>
              <a:buClrTx/>
              <a:buSzPct val="85000"/>
              <a:buFontTx/>
              <a:buNone/>
              <a:tabLst/>
            </a:pPr>
            <a:r>
              <a:rPr kumimoji="0" lang="en-CA" sz="2000" b="0" i="0" u="none" strike="noStrike" cap="none" normalizeH="0" baseline="0" dirty="0" smtClean="0">
                <a:ln>
                  <a:noFill/>
                </a:ln>
                <a:solidFill>
                  <a:schemeClr val="accent4">
                    <a:lumMod val="95000"/>
                    <a:lumOff val="5000"/>
                  </a:schemeClr>
                </a:solidFill>
                <a:effectLst/>
                <a:latin typeface="Lucida Sans" charset="0"/>
                <a:ea typeface="ＭＳ Ｐゴシック" charset="0"/>
                <a:cs typeface="Arial" charset="0"/>
              </a:rPr>
              <a:t>Diagnostics, field service, Energy Analysis,</a:t>
            </a:r>
          </a:p>
          <a:p>
            <a:pPr marL="0" marR="0" indent="0" algn="l" defTabSz="914400" rtl="0" eaLnBrk="1" fontAlgn="base" latinLnBrk="0" hangingPunct="1">
              <a:lnSpc>
                <a:spcPct val="100000"/>
              </a:lnSpc>
              <a:spcBef>
                <a:spcPct val="20000"/>
              </a:spcBef>
              <a:spcAft>
                <a:spcPct val="0"/>
              </a:spcAft>
              <a:buClrTx/>
              <a:buSzPct val="85000"/>
              <a:buFontTx/>
              <a:buNone/>
              <a:tabLst/>
            </a:pPr>
            <a:r>
              <a:rPr lang="en-CA" sz="2000" dirty="0" smtClean="0">
                <a:solidFill>
                  <a:schemeClr val="accent4">
                    <a:lumMod val="95000"/>
                    <a:lumOff val="5000"/>
                  </a:schemeClr>
                </a:solidFill>
                <a:latin typeface="Lucida Sans" charset="0"/>
                <a:ea typeface="ＭＳ Ｐゴシック" charset="0"/>
                <a:cs typeface="Arial" charset="0"/>
              </a:rPr>
              <a:t>Audits</a:t>
            </a:r>
          </a:p>
          <a:p>
            <a:pPr marL="0" marR="0" indent="0" algn="l" defTabSz="914400" rtl="0" eaLnBrk="1" fontAlgn="base" latinLnBrk="0" hangingPunct="1">
              <a:lnSpc>
                <a:spcPct val="100000"/>
              </a:lnSpc>
              <a:spcBef>
                <a:spcPct val="20000"/>
              </a:spcBef>
              <a:spcAft>
                <a:spcPct val="0"/>
              </a:spcAft>
              <a:buClrTx/>
              <a:buSzPct val="85000"/>
              <a:buFontTx/>
              <a:buNone/>
              <a:tabLst/>
            </a:pPr>
            <a:endParaRPr kumimoji="0" lang="en-CA" sz="2000" b="0" i="0" u="none" strike="noStrike" cap="none" normalizeH="0" baseline="0" dirty="0">
              <a:ln>
                <a:noFill/>
              </a:ln>
              <a:solidFill>
                <a:schemeClr val="accent4">
                  <a:lumMod val="95000"/>
                  <a:lumOff val="5000"/>
                </a:schemeClr>
              </a:solidFill>
              <a:effectLst/>
              <a:latin typeface="Lucida Sans" charset="0"/>
              <a:ea typeface="ＭＳ Ｐゴシック" charset="0"/>
              <a:cs typeface="Arial" charset="0"/>
            </a:endParaRPr>
          </a:p>
          <a:p>
            <a:pPr marL="0" marR="0" indent="0" algn="l" defTabSz="914400" rtl="0" eaLnBrk="1" fontAlgn="base" latinLnBrk="0" hangingPunct="1">
              <a:lnSpc>
                <a:spcPct val="100000"/>
              </a:lnSpc>
              <a:spcBef>
                <a:spcPct val="20000"/>
              </a:spcBef>
              <a:spcAft>
                <a:spcPct val="0"/>
              </a:spcAft>
              <a:buClrTx/>
              <a:buSzPct val="85000"/>
              <a:buFontTx/>
              <a:buNone/>
              <a:tabLst/>
            </a:pPr>
            <a:r>
              <a:rPr lang="en-CA" sz="2000" b="1" i="1" dirty="0" smtClean="0">
                <a:solidFill>
                  <a:schemeClr val="accent6">
                    <a:lumMod val="50000"/>
                  </a:schemeClr>
                </a:solidFill>
                <a:latin typeface="Lucida Sans" charset="0"/>
                <a:ea typeface="ＭＳ Ｐゴシック" charset="0"/>
                <a:cs typeface="Arial" charset="0"/>
              </a:rPr>
              <a:t>ECO*PULSE, </a:t>
            </a:r>
          </a:p>
          <a:p>
            <a:pPr marL="0" marR="0" indent="0" algn="l" defTabSz="914400" rtl="0" eaLnBrk="1" fontAlgn="base" latinLnBrk="0" hangingPunct="1">
              <a:lnSpc>
                <a:spcPct val="100000"/>
              </a:lnSpc>
              <a:spcBef>
                <a:spcPct val="20000"/>
              </a:spcBef>
              <a:spcAft>
                <a:spcPct val="0"/>
              </a:spcAft>
              <a:buClrTx/>
              <a:buSzPct val="85000"/>
              <a:buFontTx/>
              <a:buNone/>
              <a:tabLst/>
            </a:pPr>
            <a:r>
              <a:rPr kumimoji="0" lang="en-CA" sz="2000" b="1" i="1" u="none" strike="noStrike" cap="none" normalizeH="0" baseline="0" dirty="0" smtClean="0">
                <a:ln>
                  <a:noFill/>
                </a:ln>
                <a:solidFill>
                  <a:schemeClr val="accent6">
                    <a:lumMod val="50000"/>
                  </a:schemeClr>
                </a:solidFill>
                <a:effectLst/>
                <a:latin typeface="Lucida Sans" charset="0"/>
                <a:ea typeface="ＭＳ Ｐゴシック" charset="0"/>
                <a:cs typeface="Arial" charset="0"/>
              </a:rPr>
              <a:t>Factory</a:t>
            </a:r>
            <a:r>
              <a:rPr kumimoji="0" lang="en-CA" sz="2000" b="1" i="1" u="none" strike="noStrike" cap="none" normalizeH="0" dirty="0" smtClean="0">
                <a:ln>
                  <a:noFill/>
                </a:ln>
                <a:solidFill>
                  <a:schemeClr val="accent6">
                    <a:lumMod val="50000"/>
                  </a:schemeClr>
                </a:solidFill>
                <a:effectLst/>
                <a:latin typeface="Lucida Sans" charset="0"/>
                <a:ea typeface="ＭＳ Ｐゴシック" charset="0"/>
                <a:cs typeface="Arial" charset="0"/>
              </a:rPr>
              <a:t> Service Plan</a:t>
            </a:r>
            <a:endParaRPr kumimoji="0" lang="en-CA" sz="2000" b="1" i="1" u="none" strike="noStrike" cap="none" normalizeH="0" baseline="0" dirty="0">
              <a:ln>
                <a:noFill/>
              </a:ln>
              <a:solidFill>
                <a:schemeClr val="accent6">
                  <a:lumMod val="50000"/>
                </a:schemeClr>
              </a:solidFill>
              <a:effectLst/>
              <a:latin typeface="Lucida Sans" charset="0"/>
              <a:ea typeface="ＭＳ Ｐゴシック" charset="0"/>
              <a:cs typeface="Arial" charset="0"/>
            </a:endParaRPr>
          </a:p>
        </p:txBody>
      </p:sp>
    </p:spTree>
    <p:extLst>
      <p:ext uri="{BB962C8B-B14F-4D97-AF65-F5344CB8AC3E}">
        <p14:creationId xmlns:p14="http://schemas.microsoft.com/office/powerpoint/2010/main" val="28869056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bwMode="auto">
          <a:xfrm>
            <a:off x="314507" y="1301433"/>
            <a:ext cx="2564174" cy="4174046"/>
          </a:xfrm>
          <a:prstGeom prst="rect">
            <a:avLst/>
          </a:prstGeom>
          <a:solidFill>
            <a:srgbClr val="E6F8FE"/>
          </a:solidFill>
          <a:ln>
            <a:noFill/>
          </a:ln>
          <a:effectLst/>
          <a:extLst>
            <a:ext uri="{FAA26D3D-D897-4be2-8F04-BA451C77F1D7}"/>
          </a:extLst>
        </p:spPr>
        <p:txBody>
          <a:bodyPr vert="horz" wrap="square" lIns="91440" tIns="45720" rIns="91440" bIns="45720" numCol="1" anchor="t" anchorCtr="0" compatLnSpc="1">
            <a:prstTxWarp prst="textNoShape">
              <a:avLst/>
            </a:prstTxWarp>
          </a:bodyPr>
          <a:lstStyle>
            <a:lvl1pPr marL="171450" indent="-171450" algn="l" rtl="0" eaLnBrk="0" fontAlgn="base" hangingPunct="0">
              <a:spcBef>
                <a:spcPct val="20000"/>
              </a:spcBef>
              <a:spcAft>
                <a:spcPct val="0"/>
              </a:spcAft>
              <a:buSzPct val="85000"/>
              <a:buChar char="•"/>
              <a:defRPr sz="2000">
                <a:solidFill>
                  <a:srgbClr val="1C1C1C"/>
                </a:solidFill>
                <a:latin typeface="+mn-lt"/>
                <a:ea typeface="MS PGothic" pitchFamily="34" charset="-128"/>
                <a:cs typeface="+mn-cs"/>
              </a:defRPr>
            </a:lvl1pPr>
            <a:lvl2pPr marL="457200" indent="-171450" algn="l" rtl="0" eaLnBrk="0" fontAlgn="base" hangingPunct="0">
              <a:spcBef>
                <a:spcPct val="20000"/>
              </a:spcBef>
              <a:spcAft>
                <a:spcPct val="0"/>
              </a:spcAft>
              <a:buSzPct val="85000"/>
              <a:buChar char="•"/>
              <a:defRPr>
                <a:solidFill>
                  <a:srgbClr val="1C1C1C"/>
                </a:solidFill>
                <a:latin typeface="+mn-lt"/>
                <a:ea typeface="MS PGothic" pitchFamily="34" charset="-128"/>
                <a:cs typeface="+mn-cs"/>
              </a:defRPr>
            </a:lvl2pPr>
            <a:lvl3pPr marL="742950" indent="-171450" algn="l" rtl="0" eaLnBrk="0" fontAlgn="base" hangingPunct="0">
              <a:spcBef>
                <a:spcPct val="20000"/>
              </a:spcBef>
              <a:spcAft>
                <a:spcPct val="0"/>
              </a:spcAft>
              <a:buSzPct val="85000"/>
              <a:buChar char="•"/>
              <a:defRPr sz="1600">
                <a:solidFill>
                  <a:srgbClr val="1C1C1C"/>
                </a:solidFill>
                <a:latin typeface="+mn-lt"/>
                <a:ea typeface="MS PGothic" pitchFamily="34" charset="-128"/>
                <a:cs typeface="+mn-cs"/>
              </a:defRPr>
            </a:lvl3pPr>
            <a:lvl4pPr marL="1028700" indent="-171450" algn="l" rtl="0" eaLnBrk="0" fontAlgn="base" hangingPunct="0">
              <a:spcBef>
                <a:spcPct val="20000"/>
              </a:spcBef>
              <a:spcAft>
                <a:spcPct val="0"/>
              </a:spcAft>
              <a:buSzPct val="85000"/>
              <a:buChar char="•"/>
              <a:defRPr sz="1600">
                <a:solidFill>
                  <a:srgbClr val="1C1C1C"/>
                </a:solidFill>
                <a:latin typeface="+mn-lt"/>
                <a:ea typeface="MS PGothic" pitchFamily="34" charset="-128"/>
                <a:cs typeface="+mn-cs"/>
              </a:defRPr>
            </a:lvl4pPr>
            <a:lvl5pPr marL="1314450" indent="-171450" algn="l" rtl="0" eaLnBrk="0" fontAlgn="base" hangingPunct="0">
              <a:spcBef>
                <a:spcPct val="20000"/>
              </a:spcBef>
              <a:spcAft>
                <a:spcPct val="0"/>
              </a:spcAft>
              <a:buSzPct val="85000"/>
              <a:buChar char="•"/>
              <a:defRPr sz="1600">
                <a:solidFill>
                  <a:srgbClr val="1C1C1C"/>
                </a:solidFill>
                <a:latin typeface="+mn-lt"/>
                <a:ea typeface="MS PGothic" pitchFamily="34" charset="-128"/>
                <a:cs typeface="+mn-cs"/>
              </a:defRPr>
            </a:lvl5pPr>
            <a:lvl6pPr marL="1771650" indent="-171450" algn="l" rtl="0" fontAlgn="base">
              <a:spcBef>
                <a:spcPct val="20000"/>
              </a:spcBef>
              <a:spcAft>
                <a:spcPct val="0"/>
              </a:spcAft>
              <a:buSzPct val="85000"/>
              <a:buChar char="•"/>
              <a:defRPr sz="1600">
                <a:solidFill>
                  <a:srgbClr val="1C1C1C"/>
                </a:solidFill>
                <a:latin typeface="+mn-lt"/>
                <a:ea typeface="Arial" charset="0"/>
                <a:cs typeface="+mn-cs"/>
              </a:defRPr>
            </a:lvl6pPr>
            <a:lvl7pPr marL="2228850" indent="-171450" algn="l" rtl="0" fontAlgn="base">
              <a:spcBef>
                <a:spcPct val="20000"/>
              </a:spcBef>
              <a:spcAft>
                <a:spcPct val="0"/>
              </a:spcAft>
              <a:buSzPct val="85000"/>
              <a:buChar char="•"/>
              <a:defRPr sz="1600">
                <a:solidFill>
                  <a:srgbClr val="1C1C1C"/>
                </a:solidFill>
                <a:latin typeface="+mn-lt"/>
                <a:ea typeface="Arial" charset="0"/>
                <a:cs typeface="+mn-cs"/>
              </a:defRPr>
            </a:lvl7pPr>
            <a:lvl8pPr marL="2686050" indent="-171450" algn="l" rtl="0" fontAlgn="base">
              <a:spcBef>
                <a:spcPct val="20000"/>
              </a:spcBef>
              <a:spcAft>
                <a:spcPct val="0"/>
              </a:spcAft>
              <a:buSzPct val="85000"/>
              <a:buChar char="•"/>
              <a:defRPr sz="1600">
                <a:solidFill>
                  <a:srgbClr val="1C1C1C"/>
                </a:solidFill>
                <a:latin typeface="+mn-lt"/>
                <a:ea typeface="Arial" charset="0"/>
                <a:cs typeface="+mn-cs"/>
              </a:defRPr>
            </a:lvl8pPr>
            <a:lvl9pPr marL="3143250" indent="-171450" algn="l" rtl="0" fontAlgn="base">
              <a:spcBef>
                <a:spcPct val="20000"/>
              </a:spcBef>
              <a:spcAft>
                <a:spcPct val="0"/>
              </a:spcAft>
              <a:buSzPct val="85000"/>
              <a:buChar char="•"/>
              <a:defRPr sz="1600">
                <a:solidFill>
                  <a:srgbClr val="1C1C1C"/>
                </a:solidFill>
                <a:latin typeface="+mn-lt"/>
                <a:ea typeface="Arial" charset="0"/>
                <a:cs typeface="+mn-cs"/>
              </a:defRPr>
            </a:lvl9pPr>
          </a:lstStyle>
          <a:p>
            <a:pPr marL="282575" indent="-282575" eaLnBrk="1" hangingPunct="1">
              <a:lnSpc>
                <a:spcPct val="90000"/>
              </a:lnSpc>
              <a:buFontTx/>
              <a:buNone/>
              <a:defRPr/>
            </a:pPr>
            <a:r>
              <a:rPr lang="en-US" sz="2400" b="1" kern="0" dirty="0" smtClean="0">
                <a:solidFill>
                  <a:srgbClr val="4D4D4D"/>
                </a:solidFill>
                <a:ea typeface="+mn-ea"/>
              </a:rPr>
              <a:t>IPC 9511</a:t>
            </a:r>
          </a:p>
          <a:p>
            <a:pPr marL="282575" indent="-282575" eaLnBrk="1" hangingPunct="1">
              <a:lnSpc>
                <a:spcPct val="90000"/>
              </a:lnSpc>
              <a:buFontTx/>
              <a:buNone/>
              <a:defRPr/>
            </a:pPr>
            <a:endParaRPr lang="en-US" sz="1800" b="1" kern="0" dirty="0">
              <a:solidFill>
                <a:srgbClr val="4D4D4D"/>
              </a:solidFill>
              <a:ea typeface="+mn-ea"/>
            </a:endParaRPr>
          </a:p>
          <a:p>
            <a:pPr marL="282575" indent="-282575" eaLnBrk="1" hangingPunct="1">
              <a:lnSpc>
                <a:spcPct val="90000"/>
              </a:lnSpc>
              <a:buFontTx/>
              <a:buNone/>
              <a:defRPr/>
            </a:pPr>
            <a:r>
              <a:rPr lang="en-US" sz="1800" b="1" kern="0" dirty="0" smtClean="0">
                <a:solidFill>
                  <a:srgbClr val="4D4D4D"/>
                </a:solidFill>
                <a:ea typeface="+mn-ea"/>
              </a:rPr>
              <a:t>Air Cooled Plants</a:t>
            </a:r>
          </a:p>
          <a:p>
            <a:pPr marL="282575" indent="-282575" eaLnBrk="1" hangingPunct="1">
              <a:lnSpc>
                <a:spcPct val="90000"/>
              </a:lnSpc>
              <a:buFontTx/>
              <a:buNone/>
              <a:defRPr/>
            </a:pPr>
            <a:endParaRPr lang="en-US" sz="1800" b="1" kern="0" dirty="0">
              <a:solidFill>
                <a:srgbClr val="4D4D4D"/>
              </a:solidFill>
              <a:ea typeface="+mn-ea"/>
            </a:endParaRPr>
          </a:p>
          <a:p>
            <a:pPr marL="282575" indent="-282575" eaLnBrk="1" hangingPunct="1">
              <a:lnSpc>
                <a:spcPct val="90000"/>
              </a:lnSpc>
              <a:buFontTx/>
              <a:buNone/>
              <a:defRPr/>
            </a:pPr>
            <a:r>
              <a:rPr lang="en-US" sz="1800" b="1" kern="0" dirty="0" smtClean="0">
                <a:solidFill>
                  <a:srgbClr val="4D4D4D"/>
                </a:solidFill>
                <a:ea typeface="+mn-ea"/>
              </a:rPr>
              <a:t>Variable Primary</a:t>
            </a:r>
          </a:p>
          <a:p>
            <a:pPr marL="282575" indent="-282575" eaLnBrk="1" hangingPunct="1">
              <a:lnSpc>
                <a:spcPct val="90000"/>
              </a:lnSpc>
              <a:buFontTx/>
              <a:buNone/>
              <a:defRPr/>
            </a:pPr>
            <a:endParaRPr lang="en-US" sz="1800" b="1" kern="0" dirty="0">
              <a:solidFill>
                <a:srgbClr val="4D4D4D"/>
              </a:solidFill>
              <a:ea typeface="+mn-ea"/>
            </a:endParaRPr>
          </a:p>
          <a:p>
            <a:pPr marL="282575" indent="-282575" eaLnBrk="1" hangingPunct="1">
              <a:lnSpc>
                <a:spcPct val="90000"/>
              </a:lnSpc>
              <a:buFontTx/>
              <a:buNone/>
              <a:defRPr/>
            </a:pPr>
            <a:r>
              <a:rPr lang="en-US" sz="1800" b="1" kern="0" dirty="0" smtClean="0">
                <a:solidFill>
                  <a:srgbClr val="4D4D4D"/>
                </a:solidFill>
                <a:ea typeface="+mn-ea"/>
              </a:rPr>
              <a:t>Optimizes Plant for chiller and pump configurations</a:t>
            </a:r>
          </a:p>
        </p:txBody>
      </p:sp>
      <p:sp>
        <p:nvSpPr>
          <p:cNvPr id="3" name="Rectangle 2"/>
          <p:cNvSpPr txBox="1">
            <a:spLocks noChangeArrowheads="1"/>
          </p:cNvSpPr>
          <p:nvPr/>
        </p:nvSpPr>
        <p:spPr bwMode="auto">
          <a:xfrm>
            <a:off x="2961576" y="1301433"/>
            <a:ext cx="2543178" cy="4174046"/>
          </a:xfrm>
          <a:prstGeom prst="rect">
            <a:avLst/>
          </a:prstGeom>
          <a:solidFill>
            <a:srgbClr val="E6F8FE"/>
          </a:solidFill>
          <a:ln>
            <a:noFill/>
          </a:ln>
          <a:effectLst/>
          <a:extLst>
            <a:ext uri="{FAA26D3D-D897-4be2-8F04-BA451C77F1D7}"/>
          </a:extLst>
        </p:spPr>
        <p:txBody>
          <a:bodyPr vert="horz" wrap="square" lIns="91440" tIns="45720" rIns="91440" bIns="45720" numCol="1" anchor="t" anchorCtr="0" compatLnSpc="1">
            <a:prstTxWarp prst="textNoShape">
              <a:avLst/>
            </a:prstTxWarp>
          </a:bodyPr>
          <a:lstStyle>
            <a:lvl1pPr marL="171450" indent="-171450" algn="l" rtl="0" eaLnBrk="0" fontAlgn="base" hangingPunct="0">
              <a:spcBef>
                <a:spcPct val="20000"/>
              </a:spcBef>
              <a:spcAft>
                <a:spcPct val="0"/>
              </a:spcAft>
              <a:buSzPct val="85000"/>
              <a:buChar char="•"/>
              <a:defRPr sz="2000">
                <a:solidFill>
                  <a:srgbClr val="1C1C1C"/>
                </a:solidFill>
                <a:latin typeface="+mn-lt"/>
                <a:ea typeface="MS PGothic" pitchFamily="34" charset="-128"/>
                <a:cs typeface="+mn-cs"/>
              </a:defRPr>
            </a:lvl1pPr>
            <a:lvl2pPr marL="457200" indent="-171450" algn="l" rtl="0" eaLnBrk="0" fontAlgn="base" hangingPunct="0">
              <a:spcBef>
                <a:spcPct val="20000"/>
              </a:spcBef>
              <a:spcAft>
                <a:spcPct val="0"/>
              </a:spcAft>
              <a:buSzPct val="85000"/>
              <a:buChar char="•"/>
              <a:defRPr>
                <a:solidFill>
                  <a:srgbClr val="1C1C1C"/>
                </a:solidFill>
                <a:latin typeface="+mn-lt"/>
                <a:ea typeface="MS PGothic" pitchFamily="34" charset="-128"/>
                <a:cs typeface="+mn-cs"/>
              </a:defRPr>
            </a:lvl2pPr>
            <a:lvl3pPr marL="742950" indent="-171450" algn="l" rtl="0" eaLnBrk="0" fontAlgn="base" hangingPunct="0">
              <a:spcBef>
                <a:spcPct val="20000"/>
              </a:spcBef>
              <a:spcAft>
                <a:spcPct val="0"/>
              </a:spcAft>
              <a:buSzPct val="85000"/>
              <a:buChar char="•"/>
              <a:defRPr sz="1600">
                <a:solidFill>
                  <a:srgbClr val="1C1C1C"/>
                </a:solidFill>
                <a:latin typeface="+mn-lt"/>
                <a:ea typeface="MS PGothic" pitchFamily="34" charset="-128"/>
                <a:cs typeface="+mn-cs"/>
              </a:defRPr>
            </a:lvl3pPr>
            <a:lvl4pPr marL="1028700" indent="-171450" algn="l" rtl="0" eaLnBrk="0" fontAlgn="base" hangingPunct="0">
              <a:spcBef>
                <a:spcPct val="20000"/>
              </a:spcBef>
              <a:spcAft>
                <a:spcPct val="0"/>
              </a:spcAft>
              <a:buSzPct val="85000"/>
              <a:buChar char="•"/>
              <a:defRPr sz="1600">
                <a:solidFill>
                  <a:srgbClr val="1C1C1C"/>
                </a:solidFill>
                <a:latin typeface="+mn-lt"/>
                <a:ea typeface="MS PGothic" pitchFamily="34" charset="-128"/>
                <a:cs typeface="+mn-cs"/>
              </a:defRPr>
            </a:lvl4pPr>
            <a:lvl5pPr marL="1314450" indent="-171450" algn="l" rtl="0" eaLnBrk="0" fontAlgn="base" hangingPunct="0">
              <a:spcBef>
                <a:spcPct val="20000"/>
              </a:spcBef>
              <a:spcAft>
                <a:spcPct val="0"/>
              </a:spcAft>
              <a:buSzPct val="85000"/>
              <a:buChar char="•"/>
              <a:defRPr sz="1600">
                <a:solidFill>
                  <a:srgbClr val="1C1C1C"/>
                </a:solidFill>
                <a:latin typeface="+mn-lt"/>
                <a:ea typeface="MS PGothic" pitchFamily="34" charset="-128"/>
                <a:cs typeface="+mn-cs"/>
              </a:defRPr>
            </a:lvl5pPr>
            <a:lvl6pPr marL="1771650" indent="-171450" algn="l" rtl="0" fontAlgn="base">
              <a:spcBef>
                <a:spcPct val="20000"/>
              </a:spcBef>
              <a:spcAft>
                <a:spcPct val="0"/>
              </a:spcAft>
              <a:buSzPct val="85000"/>
              <a:buChar char="•"/>
              <a:defRPr sz="1600">
                <a:solidFill>
                  <a:srgbClr val="1C1C1C"/>
                </a:solidFill>
                <a:latin typeface="+mn-lt"/>
                <a:ea typeface="Arial" charset="0"/>
                <a:cs typeface="+mn-cs"/>
              </a:defRPr>
            </a:lvl6pPr>
            <a:lvl7pPr marL="2228850" indent="-171450" algn="l" rtl="0" fontAlgn="base">
              <a:spcBef>
                <a:spcPct val="20000"/>
              </a:spcBef>
              <a:spcAft>
                <a:spcPct val="0"/>
              </a:spcAft>
              <a:buSzPct val="85000"/>
              <a:buChar char="•"/>
              <a:defRPr sz="1600">
                <a:solidFill>
                  <a:srgbClr val="1C1C1C"/>
                </a:solidFill>
                <a:latin typeface="+mn-lt"/>
                <a:ea typeface="Arial" charset="0"/>
                <a:cs typeface="+mn-cs"/>
              </a:defRPr>
            </a:lvl7pPr>
            <a:lvl8pPr marL="2686050" indent="-171450" algn="l" rtl="0" fontAlgn="base">
              <a:spcBef>
                <a:spcPct val="20000"/>
              </a:spcBef>
              <a:spcAft>
                <a:spcPct val="0"/>
              </a:spcAft>
              <a:buSzPct val="85000"/>
              <a:buChar char="•"/>
              <a:defRPr sz="1600">
                <a:solidFill>
                  <a:srgbClr val="1C1C1C"/>
                </a:solidFill>
                <a:latin typeface="+mn-lt"/>
                <a:ea typeface="Arial" charset="0"/>
                <a:cs typeface="+mn-cs"/>
              </a:defRPr>
            </a:lvl8pPr>
            <a:lvl9pPr marL="3143250" indent="-171450" algn="l" rtl="0" fontAlgn="base">
              <a:spcBef>
                <a:spcPct val="20000"/>
              </a:spcBef>
              <a:spcAft>
                <a:spcPct val="0"/>
              </a:spcAft>
              <a:buSzPct val="85000"/>
              <a:buChar char="•"/>
              <a:defRPr sz="1600">
                <a:solidFill>
                  <a:srgbClr val="1C1C1C"/>
                </a:solidFill>
                <a:latin typeface="+mn-lt"/>
                <a:ea typeface="Arial" charset="0"/>
                <a:cs typeface="+mn-cs"/>
              </a:defRPr>
            </a:lvl9pPr>
          </a:lstStyle>
          <a:p>
            <a:pPr marL="282575" indent="-282575" eaLnBrk="1" hangingPunct="1">
              <a:lnSpc>
                <a:spcPct val="90000"/>
              </a:lnSpc>
              <a:buFontTx/>
              <a:buNone/>
              <a:defRPr/>
            </a:pPr>
            <a:r>
              <a:rPr lang="en-US" sz="2400" b="1" kern="0" dirty="0" smtClean="0">
                <a:solidFill>
                  <a:srgbClr val="4D4D4D"/>
                </a:solidFill>
                <a:ea typeface="+mn-ea"/>
              </a:rPr>
              <a:t>IPC 9521</a:t>
            </a:r>
          </a:p>
          <a:p>
            <a:pPr marL="282575" indent="-282575" eaLnBrk="1" hangingPunct="1">
              <a:lnSpc>
                <a:spcPct val="90000"/>
              </a:lnSpc>
              <a:buFontTx/>
              <a:buNone/>
              <a:defRPr/>
            </a:pPr>
            <a:endParaRPr lang="en-US" sz="1800" b="1" kern="0" dirty="0">
              <a:solidFill>
                <a:srgbClr val="4D4D4D"/>
              </a:solidFill>
              <a:ea typeface="+mn-ea"/>
            </a:endParaRPr>
          </a:p>
          <a:p>
            <a:pPr marL="282575" indent="-282575" eaLnBrk="1" hangingPunct="1">
              <a:lnSpc>
                <a:spcPct val="90000"/>
              </a:lnSpc>
              <a:buFontTx/>
              <a:buNone/>
              <a:defRPr/>
            </a:pPr>
            <a:r>
              <a:rPr lang="en-US" sz="1800" b="1" kern="0" dirty="0" smtClean="0">
                <a:solidFill>
                  <a:srgbClr val="4D4D4D"/>
                </a:solidFill>
              </a:rPr>
              <a:t>Water </a:t>
            </a:r>
            <a:r>
              <a:rPr lang="en-US" sz="1800" b="1" kern="0" dirty="0">
                <a:solidFill>
                  <a:srgbClr val="4D4D4D"/>
                </a:solidFill>
              </a:rPr>
              <a:t>Cooled Plants</a:t>
            </a:r>
          </a:p>
          <a:p>
            <a:pPr marL="282575" indent="-282575" eaLnBrk="1" hangingPunct="1">
              <a:lnSpc>
                <a:spcPct val="90000"/>
              </a:lnSpc>
              <a:buFontTx/>
              <a:buNone/>
              <a:defRPr/>
            </a:pPr>
            <a:endParaRPr lang="en-US" sz="1800" b="1" kern="0" dirty="0">
              <a:solidFill>
                <a:srgbClr val="4D4D4D"/>
              </a:solidFill>
            </a:endParaRPr>
          </a:p>
          <a:p>
            <a:pPr marL="282575" indent="-282575" eaLnBrk="1" hangingPunct="1">
              <a:lnSpc>
                <a:spcPct val="90000"/>
              </a:lnSpc>
              <a:buFontTx/>
              <a:buNone/>
              <a:defRPr/>
            </a:pPr>
            <a:r>
              <a:rPr lang="en-US" sz="1800" b="1" kern="0" dirty="0" smtClean="0">
                <a:solidFill>
                  <a:srgbClr val="4D4D4D"/>
                </a:solidFill>
              </a:rPr>
              <a:t>All Variable</a:t>
            </a:r>
          </a:p>
          <a:p>
            <a:pPr marL="282575" indent="-282575" eaLnBrk="1" hangingPunct="1">
              <a:lnSpc>
                <a:spcPct val="90000"/>
              </a:lnSpc>
              <a:buFontTx/>
              <a:buNone/>
              <a:defRPr/>
            </a:pPr>
            <a:endParaRPr lang="en-US" sz="1800" b="1" kern="0" dirty="0">
              <a:solidFill>
                <a:srgbClr val="4D4D4D"/>
              </a:solidFill>
            </a:endParaRPr>
          </a:p>
          <a:p>
            <a:pPr marL="282575" indent="-282575" eaLnBrk="1" hangingPunct="1">
              <a:lnSpc>
                <a:spcPct val="90000"/>
              </a:lnSpc>
              <a:buFontTx/>
              <a:buNone/>
              <a:defRPr/>
            </a:pPr>
            <a:r>
              <a:rPr lang="en-US" sz="1800" b="1" kern="0" dirty="0" smtClean="0">
                <a:solidFill>
                  <a:srgbClr val="4D4D4D"/>
                </a:solidFill>
              </a:rPr>
              <a:t>Optimization of plant for tower, chiller and pump configurations</a:t>
            </a:r>
            <a:endParaRPr lang="en-US" sz="1800" b="1" kern="0" dirty="0" smtClean="0">
              <a:solidFill>
                <a:srgbClr val="4D4D4D"/>
              </a:solidFill>
              <a:ea typeface="+mn-ea"/>
            </a:endParaRPr>
          </a:p>
        </p:txBody>
      </p:sp>
      <p:sp>
        <p:nvSpPr>
          <p:cNvPr id="6" name="Rectangle 7"/>
          <p:cNvSpPr txBox="1">
            <a:spLocks noChangeArrowheads="1"/>
          </p:cNvSpPr>
          <p:nvPr/>
        </p:nvSpPr>
        <p:spPr bwMode="auto">
          <a:xfrm>
            <a:off x="397402" y="779816"/>
            <a:ext cx="8229600" cy="5216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vert="horz" wrap="none" lIns="91440" tIns="45720" rIns="91440" bIns="45720" numCol="1" anchor="t" anchorCtr="0" compatLnSpc="1">
            <a:prstTxWarp prst="textNoShape">
              <a:avLst/>
            </a:prstTxWarp>
          </a:bodyPr>
          <a:lstStyle>
            <a:lvl1pPr algn="l" rtl="0" eaLnBrk="0" fontAlgn="base" hangingPunct="0">
              <a:spcBef>
                <a:spcPct val="0"/>
              </a:spcBef>
              <a:spcAft>
                <a:spcPct val="0"/>
              </a:spcAft>
              <a:defRPr sz="2400" b="1">
                <a:solidFill>
                  <a:srgbClr val="EE1A0D"/>
                </a:solidFill>
                <a:latin typeface="+mj-lt"/>
                <a:ea typeface="ＭＳ Ｐゴシック" pitchFamily="34" charset="-128"/>
                <a:cs typeface="+mj-cs"/>
              </a:defRPr>
            </a:lvl1pPr>
            <a:lvl2pPr algn="l" rtl="0" eaLnBrk="0" fontAlgn="base" hangingPunct="0">
              <a:spcBef>
                <a:spcPct val="0"/>
              </a:spcBef>
              <a:spcAft>
                <a:spcPct val="0"/>
              </a:spcAft>
              <a:defRPr sz="2400" b="1">
                <a:solidFill>
                  <a:srgbClr val="EE1A0D"/>
                </a:solidFill>
                <a:latin typeface="Lucida Sans" charset="0"/>
                <a:ea typeface="ＭＳ Ｐゴシック" pitchFamily="34" charset="-128"/>
                <a:cs typeface="Arial" charset="0"/>
              </a:defRPr>
            </a:lvl2pPr>
            <a:lvl3pPr algn="l" rtl="0" eaLnBrk="0" fontAlgn="base" hangingPunct="0">
              <a:spcBef>
                <a:spcPct val="0"/>
              </a:spcBef>
              <a:spcAft>
                <a:spcPct val="0"/>
              </a:spcAft>
              <a:defRPr sz="2400" b="1">
                <a:solidFill>
                  <a:srgbClr val="EE1A0D"/>
                </a:solidFill>
                <a:latin typeface="Lucida Sans" charset="0"/>
                <a:ea typeface="ＭＳ Ｐゴシック" pitchFamily="34" charset="-128"/>
                <a:cs typeface="Arial" charset="0"/>
              </a:defRPr>
            </a:lvl3pPr>
            <a:lvl4pPr algn="l" rtl="0" eaLnBrk="0" fontAlgn="base" hangingPunct="0">
              <a:spcBef>
                <a:spcPct val="0"/>
              </a:spcBef>
              <a:spcAft>
                <a:spcPct val="0"/>
              </a:spcAft>
              <a:defRPr sz="2400" b="1">
                <a:solidFill>
                  <a:srgbClr val="EE1A0D"/>
                </a:solidFill>
                <a:latin typeface="Lucida Sans" charset="0"/>
                <a:ea typeface="ＭＳ Ｐゴシック" pitchFamily="34" charset="-128"/>
                <a:cs typeface="Arial" charset="0"/>
              </a:defRPr>
            </a:lvl4pPr>
            <a:lvl5pPr algn="l" rtl="0" eaLnBrk="0" fontAlgn="base" hangingPunct="0">
              <a:spcBef>
                <a:spcPct val="0"/>
              </a:spcBef>
              <a:spcAft>
                <a:spcPct val="0"/>
              </a:spcAft>
              <a:defRPr sz="2400" b="1">
                <a:solidFill>
                  <a:srgbClr val="EE1A0D"/>
                </a:solidFill>
                <a:latin typeface="Lucida Sans" charset="0"/>
                <a:ea typeface="ＭＳ Ｐゴシック" pitchFamily="34" charset="-128"/>
                <a:cs typeface="Arial" charset="0"/>
              </a:defRPr>
            </a:lvl5pPr>
            <a:lvl6pPr marL="457200" algn="l" rtl="0" fontAlgn="base">
              <a:spcBef>
                <a:spcPct val="0"/>
              </a:spcBef>
              <a:spcAft>
                <a:spcPct val="0"/>
              </a:spcAft>
              <a:defRPr sz="2400" b="1">
                <a:solidFill>
                  <a:srgbClr val="EE1A0D"/>
                </a:solidFill>
                <a:latin typeface="Lucida Sans" charset="0"/>
                <a:ea typeface="ＭＳ Ｐゴシック" charset="0"/>
                <a:cs typeface="Arial" charset="0"/>
              </a:defRPr>
            </a:lvl6pPr>
            <a:lvl7pPr marL="914400" algn="l" rtl="0" fontAlgn="base">
              <a:spcBef>
                <a:spcPct val="0"/>
              </a:spcBef>
              <a:spcAft>
                <a:spcPct val="0"/>
              </a:spcAft>
              <a:defRPr sz="2400" b="1">
                <a:solidFill>
                  <a:srgbClr val="EE1A0D"/>
                </a:solidFill>
                <a:latin typeface="Lucida Sans" charset="0"/>
                <a:ea typeface="ＭＳ Ｐゴシック" charset="0"/>
                <a:cs typeface="Arial" charset="0"/>
              </a:defRPr>
            </a:lvl7pPr>
            <a:lvl8pPr marL="1371600" algn="l" rtl="0" fontAlgn="base">
              <a:spcBef>
                <a:spcPct val="0"/>
              </a:spcBef>
              <a:spcAft>
                <a:spcPct val="0"/>
              </a:spcAft>
              <a:defRPr sz="2400" b="1">
                <a:solidFill>
                  <a:srgbClr val="EE1A0D"/>
                </a:solidFill>
                <a:latin typeface="Lucida Sans" charset="0"/>
                <a:ea typeface="ＭＳ Ｐゴシック" charset="0"/>
                <a:cs typeface="Arial" charset="0"/>
              </a:defRPr>
            </a:lvl8pPr>
            <a:lvl9pPr marL="1828800" algn="l" rtl="0" fontAlgn="base">
              <a:spcBef>
                <a:spcPct val="0"/>
              </a:spcBef>
              <a:spcAft>
                <a:spcPct val="0"/>
              </a:spcAft>
              <a:defRPr sz="2400" b="1">
                <a:solidFill>
                  <a:srgbClr val="EE1A0D"/>
                </a:solidFill>
                <a:latin typeface="Lucida Sans" charset="0"/>
                <a:ea typeface="ＭＳ Ｐゴシック" charset="0"/>
                <a:cs typeface="Arial" charset="0"/>
              </a:defRPr>
            </a:lvl9pPr>
          </a:lstStyle>
          <a:p>
            <a:pPr eaLnBrk="1" hangingPunct="1"/>
            <a:r>
              <a:rPr lang="en-US" altLang="en-US" kern="0" dirty="0" smtClean="0"/>
              <a:t>IPC9500 – Integrated Plant Control Value</a:t>
            </a:r>
          </a:p>
        </p:txBody>
      </p:sp>
      <p:grpSp>
        <p:nvGrpSpPr>
          <p:cNvPr id="13" name="Group 12"/>
          <p:cNvGrpSpPr>
            <a:grpSpLocks noChangeAspect="1"/>
          </p:cNvGrpSpPr>
          <p:nvPr/>
        </p:nvGrpSpPr>
        <p:grpSpPr>
          <a:xfrm>
            <a:off x="78917" y="4296209"/>
            <a:ext cx="2799764" cy="2358540"/>
            <a:chOff x="1235254" y="1569662"/>
            <a:chExt cx="5216179" cy="4394145"/>
          </a:xfrm>
        </p:grpSpPr>
        <p:pic>
          <p:nvPicPr>
            <p:cNvPr id="14" name="Picture 13"/>
            <p:cNvPicPr>
              <a:picLocks noChangeAspect="1"/>
            </p:cNvPicPr>
            <p:nvPr/>
          </p:nvPicPr>
          <p:blipFill>
            <a:blip r:embed="rId3"/>
            <a:stretch>
              <a:fillRect/>
            </a:stretch>
          </p:blipFill>
          <p:spPr>
            <a:xfrm>
              <a:off x="1235254" y="1569662"/>
              <a:ext cx="5216179" cy="4394145"/>
            </a:xfrm>
            <a:prstGeom prst="rect">
              <a:avLst/>
            </a:prstGeom>
          </p:spPr>
        </p:pic>
        <p:pic>
          <p:nvPicPr>
            <p:cNvPr id="15" name="Picture 6"/>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491867" y="3125774"/>
              <a:ext cx="820880" cy="1302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8" name="Group 17"/>
          <p:cNvGrpSpPr>
            <a:grpSpLocks noChangeAspect="1"/>
          </p:cNvGrpSpPr>
          <p:nvPr/>
        </p:nvGrpSpPr>
        <p:grpSpPr>
          <a:xfrm>
            <a:off x="2961576" y="4284398"/>
            <a:ext cx="2890352" cy="2519169"/>
            <a:chOff x="1145710" y="1607520"/>
            <a:chExt cx="5788514" cy="5045145"/>
          </a:xfrm>
        </p:grpSpPr>
        <p:pic>
          <p:nvPicPr>
            <p:cNvPr id="16" name="Picture 15"/>
            <p:cNvPicPr preferRelativeResize="0">
              <a:picLocks noChangeAspect="1"/>
            </p:cNvPicPr>
            <p:nvPr/>
          </p:nvPicPr>
          <p:blipFill>
            <a:blip r:embed="rId5"/>
            <a:stretch>
              <a:fillRect/>
            </a:stretch>
          </p:blipFill>
          <p:spPr>
            <a:xfrm>
              <a:off x="1145710" y="1607520"/>
              <a:ext cx="5777386" cy="5045145"/>
            </a:xfrm>
            <a:prstGeom prst="rect">
              <a:avLst/>
            </a:prstGeom>
          </p:spPr>
        </p:pic>
        <p:pic>
          <p:nvPicPr>
            <p:cNvPr id="17" name="Picture 16"/>
            <p:cNvPicPr preferRelativeResize="0">
              <a:picLocks noChangeAspect="1"/>
            </p:cNvPicPr>
            <p:nvPr/>
          </p:nvPicPr>
          <p:blipFill rotWithShape="1">
            <a:blip r:embed="rId6" cstate="print">
              <a:extLst>
                <a:ext uri="{28A0092B-C50C-407E-A947-70E740481C1C}">
                  <a14:useLocalDpi xmlns:a14="http://schemas.microsoft.com/office/drawing/2010/main" val="0"/>
                </a:ext>
              </a:extLst>
            </a:blip>
            <a:srcRect r="70749" b="53689"/>
            <a:stretch/>
          </p:blipFill>
          <p:spPr>
            <a:xfrm>
              <a:off x="5397366" y="2972436"/>
              <a:ext cx="1536858" cy="1368677"/>
            </a:xfrm>
            <a:prstGeom prst="rect">
              <a:avLst/>
            </a:prstGeom>
          </p:spPr>
        </p:pic>
      </p:grpSp>
      <p:sp>
        <p:nvSpPr>
          <p:cNvPr id="12" name="Rectangle 2"/>
          <p:cNvSpPr txBox="1">
            <a:spLocks noChangeArrowheads="1"/>
          </p:cNvSpPr>
          <p:nvPr/>
        </p:nvSpPr>
        <p:spPr bwMode="auto">
          <a:xfrm>
            <a:off x="5929267" y="1301433"/>
            <a:ext cx="3263486" cy="4328633"/>
          </a:xfrm>
          <a:prstGeom prst="rect">
            <a:avLst/>
          </a:prstGeom>
          <a:noFill/>
          <a:ln>
            <a:noFill/>
          </a:ln>
          <a:effectLst/>
          <a:extLst>
            <a:ext uri="{FAA26D3D-D897-4be2-8F04-BA451C77F1D7}"/>
          </a:extLst>
        </p:spPr>
        <p:txBody>
          <a:bodyPr vert="horz" wrap="square" lIns="91440" tIns="45720" rIns="91440" bIns="45720" numCol="1" anchor="t" anchorCtr="0" compatLnSpc="1">
            <a:prstTxWarp prst="textNoShape">
              <a:avLst/>
            </a:prstTxWarp>
          </a:bodyPr>
          <a:lstStyle>
            <a:lvl1pPr marL="171450" indent="-171450" algn="l" rtl="0" eaLnBrk="0" fontAlgn="base" hangingPunct="0">
              <a:spcBef>
                <a:spcPct val="20000"/>
              </a:spcBef>
              <a:spcAft>
                <a:spcPct val="0"/>
              </a:spcAft>
              <a:buSzPct val="85000"/>
              <a:buChar char="•"/>
              <a:defRPr sz="2000">
                <a:solidFill>
                  <a:srgbClr val="1C1C1C"/>
                </a:solidFill>
                <a:latin typeface="+mn-lt"/>
                <a:ea typeface="MS PGothic" pitchFamily="34" charset="-128"/>
                <a:cs typeface="+mn-cs"/>
              </a:defRPr>
            </a:lvl1pPr>
            <a:lvl2pPr marL="457200" indent="-171450" algn="l" rtl="0" eaLnBrk="0" fontAlgn="base" hangingPunct="0">
              <a:spcBef>
                <a:spcPct val="20000"/>
              </a:spcBef>
              <a:spcAft>
                <a:spcPct val="0"/>
              </a:spcAft>
              <a:buSzPct val="85000"/>
              <a:buChar char="•"/>
              <a:defRPr>
                <a:solidFill>
                  <a:srgbClr val="1C1C1C"/>
                </a:solidFill>
                <a:latin typeface="+mn-lt"/>
                <a:ea typeface="MS PGothic" pitchFamily="34" charset="-128"/>
                <a:cs typeface="+mn-cs"/>
              </a:defRPr>
            </a:lvl2pPr>
            <a:lvl3pPr marL="742950" indent="-171450" algn="l" rtl="0" eaLnBrk="0" fontAlgn="base" hangingPunct="0">
              <a:spcBef>
                <a:spcPct val="20000"/>
              </a:spcBef>
              <a:spcAft>
                <a:spcPct val="0"/>
              </a:spcAft>
              <a:buSzPct val="85000"/>
              <a:buChar char="•"/>
              <a:defRPr sz="1600">
                <a:solidFill>
                  <a:srgbClr val="1C1C1C"/>
                </a:solidFill>
                <a:latin typeface="+mn-lt"/>
                <a:ea typeface="MS PGothic" pitchFamily="34" charset="-128"/>
                <a:cs typeface="+mn-cs"/>
              </a:defRPr>
            </a:lvl3pPr>
            <a:lvl4pPr marL="1028700" indent="-171450" algn="l" rtl="0" eaLnBrk="0" fontAlgn="base" hangingPunct="0">
              <a:spcBef>
                <a:spcPct val="20000"/>
              </a:spcBef>
              <a:spcAft>
                <a:spcPct val="0"/>
              </a:spcAft>
              <a:buSzPct val="85000"/>
              <a:buChar char="•"/>
              <a:defRPr sz="1600">
                <a:solidFill>
                  <a:srgbClr val="1C1C1C"/>
                </a:solidFill>
                <a:latin typeface="+mn-lt"/>
                <a:ea typeface="MS PGothic" pitchFamily="34" charset="-128"/>
                <a:cs typeface="+mn-cs"/>
              </a:defRPr>
            </a:lvl4pPr>
            <a:lvl5pPr marL="1314450" indent="-171450" algn="l" rtl="0" eaLnBrk="0" fontAlgn="base" hangingPunct="0">
              <a:spcBef>
                <a:spcPct val="20000"/>
              </a:spcBef>
              <a:spcAft>
                <a:spcPct val="0"/>
              </a:spcAft>
              <a:buSzPct val="85000"/>
              <a:buChar char="•"/>
              <a:defRPr sz="1600">
                <a:solidFill>
                  <a:srgbClr val="1C1C1C"/>
                </a:solidFill>
                <a:latin typeface="+mn-lt"/>
                <a:ea typeface="MS PGothic" pitchFamily="34" charset="-128"/>
                <a:cs typeface="+mn-cs"/>
              </a:defRPr>
            </a:lvl5pPr>
            <a:lvl6pPr marL="1771650" indent="-171450" algn="l" rtl="0" fontAlgn="base">
              <a:spcBef>
                <a:spcPct val="20000"/>
              </a:spcBef>
              <a:spcAft>
                <a:spcPct val="0"/>
              </a:spcAft>
              <a:buSzPct val="85000"/>
              <a:buChar char="•"/>
              <a:defRPr sz="1600">
                <a:solidFill>
                  <a:srgbClr val="1C1C1C"/>
                </a:solidFill>
                <a:latin typeface="+mn-lt"/>
                <a:ea typeface="Arial" charset="0"/>
                <a:cs typeface="+mn-cs"/>
              </a:defRPr>
            </a:lvl6pPr>
            <a:lvl7pPr marL="2228850" indent="-171450" algn="l" rtl="0" fontAlgn="base">
              <a:spcBef>
                <a:spcPct val="20000"/>
              </a:spcBef>
              <a:spcAft>
                <a:spcPct val="0"/>
              </a:spcAft>
              <a:buSzPct val="85000"/>
              <a:buChar char="•"/>
              <a:defRPr sz="1600">
                <a:solidFill>
                  <a:srgbClr val="1C1C1C"/>
                </a:solidFill>
                <a:latin typeface="+mn-lt"/>
                <a:ea typeface="Arial" charset="0"/>
                <a:cs typeface="+mn-cs"/>
              </a:defRPr>
            </a:lvl7pPr>
            <a:lvl8pPr marL="2686050" indent="-171450" algn="l" rtl="0" fontAlgn="base">
              <a:spcBef>
                <a:spcPct val="20000"/>
              </a:spcBef>
              <a:spcAft>
                <a:spcPct val="0"/>
              </a:spcAft>
              <a:buSzPct val="85000"/>
              <a:buChar char="•"/>
              <a:defRPr sz="1600">
                <a:solidFill>
                  <a:srgbClr val="1C1C1C"/>
                </a:solidFill>
                <a:latin typeface="+mn-lt"/>
                <a:ea typeface="Arial" charset="0"/>
                <a:cs typeface="+mn-cs"/>
              </a:defRPr>
            </a:lvl8pPr>
            <a:lvl9pPr marL="3143250" indent="-171450" algn="l" rtl="0" fontAlgn="base">
              <a:spcBef>
                <a:spcPct val="20000"/>
              </a:spcBef>
              <a:spcAft>
                <a:spcPct val="0"/>
              </a:spcAft>
              <a:buSzPct val="85000"/>
              <a:buChar char="•"/>
              <a:defRPr sz="1600">
                <a:solidFill>
                  <a:srgbClr val="1C1C1C"/>
                </a:solidFill>
                <a:latin typeface="+mn-lt"/>
                <a:ea typeface="Arial" charset="0"/>
                <a:cs typeface="+mn-cs"/>
              </a:defRPr>
            </a:lvl9pPr>
          </a:lstStyle>
          <a:p>
            <a:pPr eaLnBrk="1" hangingPunct="1">
              <a:buFont typeface="Wingdings" panose="05000000000000000000" pitchFamily="2" charset="2"/>
              <a:buChar char="ü"/>
              <a:defRPr/>
            </a:pPr>
            <a:r>
              <a:rPr lang="en-US" sz="1800" kern="0" dirty="0" smtClean="0">
                <a:solidFill>
                  <a:srgbClr val="4D4D4D"/>
                </a:solidFill>
                <a:ea typeface="+mn-ea"/>
              </a:rPr>
              <a:t> Robust factory built automation system for variable speed chilled water plant controls</a:t>
            </a:r>
          </a:p>
          <a:p>
            <a:pPr eaLnBrk="1" hangingPunct="1">
              <a:buFont typeface="Wingdings" panose="05000000000000000000" pitchFamily="2" charset="2"/>
              <a:buChar char="ü"/>
              <a:defRPr/>
            </a:pPr>
            <a:endParaRPr lang="en-US" sz="1800" kern="0" dirty="0" smtClean="0">
              <a:solidFill>
                <a:srgbClr val="4D4D4D"/>
              </a:solidFill>
              <a:ea typeface="+mn-ea"/>
            </a:endParaRPr>
          </a:p>
          <a:p>
            <a:pPr eaLnBrk="1" hangingPunct="1">
              <a:buFont typeface="Wingdings" panose="05000000000000000000" pitchFamily="2" charset="2"/>
              <a:buChar char="ü"/>
              <a:defRPr/>
            </a:pPr>
            <a:r>
              <a:rPr lang="en-US" sz="1800" kern="0" dirty="0" smtClean="0">
                <a:solidFill>
                  <a:srgbClr val="4D4D4D"/>
                </a:solidFill>
                <a:ea typeface="+mn-ea"/>
              </a:rPr>
              <a:t> Catalogue product</a:t>
            </a:r>
          </a:p>
          <a:p>
            <a:pPr eaLnBrk="1" hangingPunct="1">
              <a:buFont typeface="Wingdings" panose="05000000000000000000" pitchFamily="2" charset="2"/>
              <a:buChar char="ü"/>
              <a:defRPr/>
            </a:pPr>
            <a:endParaRPr lang="en-US" sz="1800" kern="0" dirty="0" smtClean="0">
              <a:solidFill>
                <a:srgbClr val="4D4D4D"/>
              </a:solidFill>
              <a:ea typeface="+mn-ea"/>
            </a:endParaRPr>
          </a:p>
          <a:p>
            <a:pPr eaLnBrk="1" hangingPunct="1">
              <a:buFont typeface="Wingdings" panose="05000000000000000000" pitchFamily="2" charset="2"/>
              <a:buChar char="ü"/>
              <a:defRPr/>
            </a:pPr>
            <a:r>
              <a:rPr lang="en-US" sz="1800" kern="0" dirty="0" smtClean="0">
                <a:solidFill>
                  <a:srgbClr val="4D4D4D"/>
                </a:solidFill>
                <a:ea typeface="+mn-ea"/>
              </a:rPr>
              <a:t> Site configurable</a:t>
            </a:r>
          </a:p>
          <a:p>
            <a:pPr eaLnBrk="1" hangingPunct="1">
              <a:buFont typeface="Wingdings" panose="05000000000000000000" pitchFamily="2" charset="2"/>
              <a:buChar char="ü"/>
              <a:defRPr/>
            </a:pPr>
            <a:endParaRPr lang="en-US" sz="1800" kern="0" dirty="0" smtClean="0">
              <a:solidFill>
                <a:srgbClr val="4D4D4D"/>
              </a:solidFill>
              <a:ea typeface="+mn-ea"/>
            </a:endParaRPr>
          </a:p>
          <a:p>
            <a:pPr eaLnBrk="1" hangingPunct="1">
              <a:buFont typeface="Wingdings" panose="05000000000000000000" pitchFamily="2" charset="2"/>
              <a:buChar char="ü"/>
              <a:defRPr/>
            </a:pPr>
            <a:r>
              <a:rPr lang="en-US" sz="1800" kern="0" dirty="0" smtClean="0">
                <a:solidFill>
                  <a:srgbClr val="4D4D4D"/>
                </a:solidFill>
                <a:ea typeface="+mn-ea"/>
              </a:rPr>
              <a:t> Stand-alone or complementary with BAS</a:t>
            </a:r>
          </a:p>
          <a:p>
            <a:pPr eaLnBrk="1" hangingPunct="1">
              <a:buFont typeface="Wingdings" panose="05000000000000000000" pitchFamily="2" charset="2"/>
              <a:buChar char="ü"/>
              <a:defRPr/>
            </a:pPr>
            <a:endParaRPr lang="en-US" sz="1800" kern="0" dirty="0" smtClean="0">
              <a:solidFill>
                <a:srgbClr val="4D4D4D"/>
              </a:solidFill>
              <a:ea typeface="+mn-ea"/>
            </a:endParaRPr>
          </a:p>
          <a:p>
            <a:pPr eaLnBrk="1" hangingPunct="1">
              <a:buFont typeface="Wingdings" panose="05000000000000000000" pitchFamily="2" charset="2"/>
              <a:buChar char="ü"/>
              <a:defRPr/>
            </a:pPr>
            <a:r>
              <a:rPr lang="en-US" sz="1800" kern="0" dirty="0" smtClean="0">
                <a:solidFill>
                  <a:srgbClr val="4D4D4D"/>
                </a:solidFill>
                <a:ea typeface="+mn-ea"/>
              </a:rPr>
              <a:t> Remote access for support/troubleshooting</a:t>
            </a:r>
          </a:p>
        </p:txBody>
      </p:sp>
    </p:spTree>
    <p:extLst>
      <p:ext uri="{BB962C8B-B14F-4D97-AF65-F5344CB8AC3E}">
        <p14:creationId xmlns:p14="http://schemas.microsoft.com/office/powerpoint/2010/main" val="7353346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r>
              <a:rPr lang="en-US" altLang="en-US" dirty="0" smtClean="0"/>
              <a:t>IPC 9511/21  Overview</a:t>
            </a:r>
            <a:br>
              <a:rPr lang="en-US" altLang="en-US" dirty="0" smtClean="0"/>
            </a:br>
            <a:r>
              <a:rPr lang="en-US" altLang="en-US" dirty="0" smtClean="0"/>
              <a:t>Air/Water Cooled Chiller Plant Automation</a:t>
            </a:r>
            <a:endParaRPr lang="en-CA" altLang="en-US" dirty="0" smtClean="0"/>
          </a:p>
        </p:txBody>
      </p:sp>
      <p:sp>
        <p:nvSpPr>
          <p:cNvPr id="5123" name="Rectangle 7"/>
          <p:cNvSpPr>
            <a:spLocks noChangeArrowheads="1"/>
          </p:cNvSpPr>
          <p:nvPr/>
        </p:nvSpPr>
        <p:spPr bwMode="auto">
          <a:xfrm>
            <a:off x="0" y="1379835"/>
            <a:ext cx="5541694" cy="5816977"/>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31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eaLnBrk="0" hangingPunct="0">
              <a:spcBef>
                <a:spcPct val="20000"/>
              </a:spcBef>
              <a:buSzPct val="85000"/>
              <a:buChar char="•"/>
              <a:defRPr sz="2000">
                <a:solidFill>
                  <a:srgbClr val="1C1C1C"/>
                </a:solidFill>
                <a:latin typeface="Lucida Sans" pitchFamily="34" charset="0"/>
              </a:defRPr>
            </a:lvl1pPr>
            <a:lvl2pPr marL="800100" indent="-342900" eaLnBrk="0" hangingPunct="0">
              <a:spcBef>
                <a:spcPct val="20000"/>
              </a:spcBef>
              <a:buSzPct val="85000"/>
              <a:buChar char="•"/>
              <a:defRPr>
                <a:solidFill>
                  <a:srgbClr val="1C1C1C"/>
                </a:solidFill>
                <a:latin typeface="Lucida Sans" pitchFamily="34" charset="0"/>
              </a:defRPr>
            </a:lvl2pPr>
            <a:lvl3pPr marL="1143000" indent="-228600" eaLnBrk="0" hangingPunct="0">
              <a:spcBef>
                <a:spcPct val="20000"/>
              </a:spcBef>
              <a:buSzPct val="85000"/>
              <a:buChar char="•"/>
              <a:defRPr sz="1600">
                <a:solidFill>
                  <a:srgbClr val="1C1C1C"/>
                </a:solidFill>
                <a:latin typeface="Lucida Sans" pitchFamily="34" charset="0"/>
              </a:defRPr>
            </a:lvl3pPr>
            <a:lvl4pPr marL="1600200" indent="-228600" eaLnBrk="0" hangingPunct="0">
              <a:spcBef>
                <a:spcPct val="20000"/>
              </a:spcBef>
              <a:buSzPct val="85000"/>
              <a:buChar char="•"/>
              <a:defRPr sz="1600">
                <a:solidFill>
                  <a:srgbClr val="1C1C1C"/>
                </a:solidFill>
                <a:latin typeface="Lucida Sans" pitchFamily="34" charset="0"/>
              </a:defRPr>
            </a:lvl4pPr>
            <a:lvl5pPr marL="2057400" indent="-228600" eaLnBrk="0" hangingPunct="0">
              <a:spcBef>
                <a:spcPct val="20000"/>
              </a:spcBef>
              <a:buSzPct val="85000"/>
              <a:buChar char="•"/>
              <a:defRPr sz="1600">
                <a:solidFill>
                  <a:srgbClr val="1C1C1C"/>
                </a:solidFill>
                <a:latin typeface="Lucida Sans" pitchFamily="34" charset="0"/>
              </a:defRPr>
            </a:lvl5pPr>
            <a:lvl6pPr marL="2514600" indent="-228600" eaLnBrk="0" fontAlgn="base" hangingPunct="0">
              <a:spcBef>
                <a:spcPct val="20000"/>
              </a:spcBef>
              <a:spcAft>
                <a:spcPct val="0"/>
              </a:spcAft>
              <a:buSzPct val="85000"/>
              <a:buChar char="•"/>
              <a:defRPr sz="1600">
                <a:solidFill>
                  <a:srgbClr val="1C1C1C"/>
                </a:solidFill>
                <a:latin typeface="Lucida Sans" pitchFamily="34" charset="0"/>
              </a:defRPr>
            </a:lvl6pPr>
            <a:lvl7pPr marL="2971800" indent="-228600" eaLnBrk="0" fontAlgn="base" hangingPunct="0">
              <a:spcBef>
                <a:spcPct val="20000"/>
              </a:spcBef>
              <a:spcAft>
                <a:spcPct val="0"/>
              </a:spcAft>
              <a:buSzPct val="85000"/>
              <a:buChar char="•"/>
              <a:defRPr sz="1600">
                <a:solidFill>
                  <a:srgbClr val="1C1C1C"/>
                </a:solidFill>
                <a:latin typeface="Lucida Sans" pitchFamily="34" charset="0"/>
              </a:defRPr>
            </a:lvl7pPr>
            <a:lvl8pPr marL="3429000" indent="-228600" eaLnBrk="0" fontAlgn="base" hangingPunct="0">
              <a:spcBef>
                <a:spcPct val="20000"/>
              </a:spcBef>
              <a:spcAft>
                <a:spcPct val="0"/>
              </a:spcAft>
              <a:buSzPct val="85000"/>
              <a:buChar char="•"/>
              <a:defRPr sz="1600">
                <a:solidFill>
                  <a:srgbClr val="1C1C1C"/>
                </a:solidFill>
                <a:latin typeface="Lucida Sans" pitchFamily="34" charset="0"/>
              </a:defRPr>
            </a:lvl8pPr>
            <a:lvl9pPr marL="3886200" indent="-228600" eaLnBrk="0" fontAlgn="base" hangingPunct="0">
              <a:spcBef>
                <a:spcPct val="20000"/>
              </a:spcBef>
              <a:spcAft>
                <a:spcPct val="0"/>
              </a:spcAft>
              <a:buSzPct val="85000"/>
              <a:buChar char="•"/>
              <a:defRPr sz="1600">
                <a:solidFill>
                  <a:srgbClr val="1C1C1C"/>
                </a:solidFill>
                <a:latin typeface="Lucida Sans" pitchFamily="34" charset="0"/>
              </a:defRPr>
            </a:lvl9pPr>
          </a:lstStyle>
          <a:p>
            <a:pPr marL="457200" lvl="1" indent="0" eaLnBrk="1" hangingPunct="1">
              <a:spcBef>
                <a:spcPct val="0"/>
              </a:spcBef>
              <a:buSzTx/>
              <a:buNone/>
            </a:pPr>
            <a:r>
              <a:rPr lang="en-US" altLang="en-US" sz="1800" b="1" dirty="0" smtClean="0">
                <a:solidFill>
                  <a:schemeClr val="tx1">
                    <a:lumMod val="75000"/>
                    <a:lumOff val="25000"/>
                  </a:schemeClr>
                </a:solidFill>
                <a:latin typeface="+mn-lt"/>
              </a:rPr>
              <a:t>Basic Features</a:t>
            </a:r>
            <a:endParaRPr lang="en-US" altLang="en-US" sz="1800" b="1" dirty="0">
              <a:solidFill>
                <a:schemeClr val="tx1">
                  <a:lumMod val="75000"/>
                  <a:lumOff val="25000"/>
                </a:schemeClr>
              </a:solidFill>
              <a:latin typeface="+mn-lt"/>
            </a:endParaRPr>
          </a:p>
          <a:p>
            <a:pPr lvl="1" eaLnBrk="1" hangingPunct="1">
              <a:spcBef>
                <a:spcPct val="0"/>
              </a:spcBef>
              <a:buSzTx/>
              <a:buFontTx/>
              <a:buAutoNum type="arabicPeriod"/>
            </a:pPr>
            <a:endParaRPr lang="en-US" altLang="en-US" sz="1600" dirty="0" smtClean="0">
              <a:solidFill>
                <a:schemeClr val="tx1">
                  <a:lumMod val="75000"/>
                  <a:lumOff val="25000"/>
                </a:schemeClr>
              </a:solidFill>
              <a:latin typeface="+mn-lt"/>
            </a:endParaRPr>
          </a:p>
          <a:p>
            <a:pPr lvl="1" eaLnBrk="1" hangingPunct="1">
              <a:lnSpc>
                <a:spcPct val="150000"/>
              </a:lnSpc>
              <a:spcBef>
                <a:spcPct val="0"/>
              </a:spcBef>
              <a:buSzTx/>
              <a:buFontTx/>
              <a:buAutoNum type="arabicPeriod"/>
            </a:pPr>
            <a:r>
              <a:rPr lang="en-US" altLang="en-US" sz="1600" dirty="0">
                <a:solidFill>
                  <a:schemeClr val="tx1">
                    <a:lumMod val="75000"/>
                    <a:lumOff val="25000"/>
                  </a:schemeClr>
                </a:solidFill>
                <a:latin typeface="+mn-lt"/>
              </a:rPr>
              <a:t>Automates </a:t>
            </a:r>
            <a:r>
              <a:rPr lang="en-US" altLang="en-US" sz="1600" b="1" dirty="0">
                <a:solidFill>
                  <a:schemeClr val="tx1">
                    <a:lumMod val="75000"/>
                    <a:lumOff val="25000"/>
                  </a:schemeClr>
                </a:solidFill>
                <a:latin typeface="+mn-lt"/>
              </a:rPr>
              <a:t>all-variable chiller </a:t>
            </a:r>
            <a:r>
              <a:rPr lang="en-US" altLang="en-US" sz="1600" b="1" dirty="0" smtClean="0">
                <a:solidFill>
                  <a:schemeClr val="tx1">
                    <a:lumMod val="75000"/>
                    <a:lumOff val="25000"/>
                  </a:schemeClr>
                </a:solidFill>
                <a:latin typeface="+mn-lt"/>
              </a:rPr>
              <a:t>plants</a:t>
            </a:r>
          </a:p>
          <a:p>
            <a:pPr lvl="1" eaLnBrk="1" hangingPunct="1">
              <a:lnSpc>
                <a:spcPct val="150000"/>
              </a:lnSpc>
              <a:spcBef>
                <a:spcPct val="0"/>
              </a:spcBef>
              <a:buSzTx/>
              <a:buFontTx/>
              <a:buAutoNum type="arabicPeriod"/>
            </a:pPr>
            <a:r>
              <a:rPr lang="en-US" altLang="en-US" sz="1600" dirty="0" smtClean="0">
                <a:solidFill>
                  <a:schemeClr val="tx1">
                    <a:lumMod val="75000"/>
                    <a:lumOff val="25000"/>
                  </a:schemeClr>
                </a:solidFill>
                <a:latin typeface="+mn-lt"/>
              </a:rPr>
              <a:t>Standard Product solution </a:t>
            </a:r>
            <a:r>
              <a:rPr lang="en-US" altLang="en-US" sz="1600" dirty="0">
                <a:solidFill>
                  <a:schemeClr val="tx1">
                    <a:lumMod val="75000"/>
                    <a:lumOff val="25000"/>
                  </a:schemeClr>
                </a:solidFill>
                <a:latin typeface="+mn-lt"/>
              </a:rPr>
              <a:t>for </a:t>
            </a:r>
            <a:r>
              <a:rPr lang="en-US" altLang="en-US" sz="1600" b="1" dirty="0">
                <a:solidFill>
                  <a:schemeClr val="tx1">
                    <a:lumMod val="75000"/>
                    <a:lumOff val="25000"/>
                  </a:schemeClr>
                </a:solidFill>
                <a:latin typeface="+mn-lt"/>
              </a:rPr>
              <a:t>up to 5 </a:t>
            </a:r>
            <a:r>
              <a:rPr lang="en-US" altLang="en-US" sz="1600" b="1" dirty="0" smtClean="0">
                <a:solidFill>
                  <a:schemeClr val="tx1">
                    <a:lumMod val="75000"/>
                    <a:lumOff val="25000"/>
                  </a:schemeClr>
                </a:solidFill>
                <a:latin typeface="+mn-lt"/>
              </a:rPr>
              <a:t>chillers </a:t>
            </a:r>
            <a:r>
              <a:rPr lang="en-US" altLang="en-US" sz="1600" dirty="0" smtClean="0">
                <a:solidFill>
                  <a:schemeClr val="tx1">
                    <a:lumMod val="75000"/>
                    <a:lumOff val="25000"/>
                  </a:schemeClr>
                </a:solidFill>
                <a:latin typeface="+mn-lt"/>
              </a:rPr>
              <a:t>/ 5 primary pumps + 5 condenser pumps / 5 cooling towers</a:t>
            </a:r>
            <a:endParaRPr lang="en-US" altLang="en-US" sz="1600" dirty="0">
              <a:solidFill>
                <a:schemeClr val="tx1">
                  <a:lumMod val="75000"/>
                  <a:lumOff val="25000"/>
                </a:schemeClr>
              </a:solidFill>
              <a:latin typeface="+mn-lt"/>
            </a:endParaRPr>
          </a:p>
          <a:p>
            <a:pPr lvl="1" eaLnBrk="1" hangingPunct="1">
              <a:lnSpc>
                <a:spcPct val="150000"/>
              </a:lnSpc>
              <a:spcBef>
                <a:spcPct val="0"/>
              </a:spcBef>
              <a:buSzTx/>
              <a:buFontTx/>
              <a:buAutoNum type="arabicPeriod"/>
            </a:pPr>
            <a:r>
              <a:rPr lang="en-US" altLang="en-US" sz="1600" dirty="0" smtClean="0">
                <a:solidFill>
                  <a:schemeClr val="tx1">
                    <a:lumMod val="75000"/>
                    <a:lumOff val="25000"/>
                  </a:schemeClr>
                </a:solidFill>
                <a:latin typeface="+mn-lt"/>
              </a:rPr>
              <a:t>Includes ability to sequence chiller isolation valves and system by-pass valve in the de-coupler</a:t>
            </a:r>
          </a:p>
          <a:p>
            <a:pPr lvl="1" eaLnBrk="1" hangingPunct="1">
              <a:lnSpc>
                <a:spcPct val="150000"/>
              </a:lnSpc>
              <a:spcBef>
                <a:spcPct val="0"/>
              </a:spcBef>
              <a:buSzTx/>
              <a:buFontTx/>
              <a:buAutoNum type="arabicPeriod"/>
            </a:pPr>
            <a:r>
              <a:rPr lang="en-US" altLang="en-US" sz="1600" dirty="0" smtClean="0">
                <a:solidFill>
                  <a:schemeClr val="tx1">
                    <a:lumMod val="75000"/>
                    <a:lumOff val="25000"/>
                  </a:schemeClr>
                </a:solidFill>
                <a:latin typeface="+mn-lt"/>
              </a:rPr>
              <a:t>Compliance with </a:t>
            </a:r>
            <a:r>
              <a:rPr lang="en-US" altLang="en-US" sz="1600" b="1" dirty="0" smtClean="0">
                <a:solidFill>
                  <a:schemeClr val="tx1">
                    <a:lumMod val="75000"/>
                    <a:lumOff val="25000"/>
                  </a:schemeClr>
                </a:solidFill>
                <a:latin typeface="+mn-lt"/>
              </a:rPr>
              <a:t>90.1</a:t>
            </a:r>
            <a:r>
              <a:rPr lang="en-US" altLang="en-US" sz="1600" dirty="0" smtClean="0">
                <a:solidFill>
                  <a:schemeClr val="tx1">
                    <a:lumMod val="75000"/>
                    <a:lumOff val="25000"/>
                  </a:schemeClr>
                </a:solidFill>
                <a:latin typeface="+mn-lt"/>
              </a:rPr>
              <a:t> for low load pump speed set-point set-back</a:t>
            </a:r>
          </a:p>
          <a:p>
            <a:pPr lvl="1" eaLnBrk="1" hangingPunct="1">
              <a:lnSpc>
                <a:spcPct val="150000"/>
              </a:lnSpc>
              <a:spcBef>
                <a:spcPct val="0"/>
              </a:spcBef>
              <a:buSzTx/>
              <a:buFontTx/>
              <a:buAutoNum type="arabicPeriod"/>
            </a:pPr>
            <a:r>
              <a:rPr lang="en-US" altLang="en-US" sz="1600" dirty="0" smtClean="0">
                <a:solidFill>
                  <a:schemeClr val="tx1">
                    <a:lumMod val="75000"/>
                    <a:lumOff val="25000"/>
                  </a:schemeClr>
                </a:solidFill>
                <a:latin typeface="+mn-lt"/>
              </a:rPr>
              <a:t>Chilled water supply temperature reset</a:t>
            </a:r>
          </a:p>
          <a:p>
            <a:pPr lvl="1" eaLnBrk="1" hangingPunct="1">
              <a:lnSpc>
                <a:spcPct val="150000"/>
              </a:lnSpc>
              <a:spcBef>
                <a:spcPct val="0"/>
              </a:spcBef>
              <a:buSzTx/>
              <a:buFontTx/>
              <a:buAutoNum type="arabicPeriod"/>
            </a:pPr>
            <a:r>
              <a:rPr lang="en-US" altLang="en-US" sz="1600" dirty="0" smtClean="0">
                <a:solidFill>
                  <a:schemeClr val="tx1">
                    <a:lumMod val="75000"/>
                    <a:lumOff val="25000"/>
                  </a:schemeClr>
                </a:solidFill>
                <a:latin typeface="+mn-lt"/>
              </a:rPr>
              <a:t>Data storage and remote access with secure connection</a:t>
            </a:r>
          </a:p>
          <a:p>
            <a:pPr lvl="1" eaLnBrk="1" hangingPunct="1">
              <a:spcBef>
                <a:spcPct val="0"/>
              </a:spcBef>
              <a:buSzTx/>
              <a:buFontTx/>
              <a:buAutoNum type="arabicPeriod"/>
            </a:pPr>
            <a:endParaRPr lang="en-US" altLang="en-US" sz="1600" dirty="0" smtClean="0">
              <a:solidFill>
                <a:schemeClr val="tx1">
                  <a:lumMod val="75000"/>
                  <a:lumOff val="25000"/>
                </a:schemeClr>
              </a:solidFill>
              <a:latin typeface="+mn-lt"/>
            </a:endParaRPr>
          </a:p>
          <a:p>
            <a:pPr lvl="1" eaLnBrk="1" hangingPunct="1">
              <a:spcBef>
                <a:spcPct val="0"/>
              </a:spcBef>
              <a:buSzTx/>
              <a:buFontTx/>
              <a:buAutoNum type="arabicPeriod"/>
            </a:pPr>
            <a:endParaRPr lang="en-US" altLang="en-US" sz="1600" dirty="0">
              <a:solidFill>
                <a:schemeClr val="tx1">
                  <a:lumMod val="75000"/>
                  <a:lumOff val="25000"/>
                </a:schemeClr>
              </a:solidFill>
              <a:latin typeface="+mn-lt"/>
            </a:endParaRPr>
          </a:p>
          <a:p>
            <a:pPr lvl="1" eaLnBrk="1" hangingPunct="1">
              <a:spcBef>
                <a:spcPct val="0"/>
              </a:spcBef>
              <a:buSzTx/>
              <a:buFontTx/>
              <a:buAutoNum type="arabicPeriod"/>
            </a:pPr>
            <a:endParaRPr lang="en-US" altLang="en-US" sz="1800" dirty="0">
              <a:solidFill>
                <a:schemeClr val="tx1">
                  <a:lumMod val="75000"/>
                  <a:lumOff val="25000"/>
                </a:schemeClr>
              </a:solidFill>
              <a:latin typeface="+mn-lt"/>
            </a:endParaRPr>
          </a:p>
        </p:txBody>
      </p:sp>
      <p:grpSp>
        <p:nvGrpSpPr>
          <p:cNvPr id="9" name="Group 8"/>
          <p:cNvGrpSpPr>
            <a:grpSpLocks noChangeAspect="1"/>
          </p:cNvGrpSpPr>
          <p:nvPr/>
        </p:nvGrpSpPr>
        <p:grpSpPr>
          <a:xfrm>
            <a:off x="5541694" y="1693852"/>
            <a:ext cx="2976831" cy="2507702"/>
            <a:chOff x="1159010" y="544004"/>
            <a:chExt cx="5216179" cy="4394145"/>
          </a:xfrm>
        </p:grpSpPr>
        <p:pic>
          <p:nvPicPr>
            <p:cNvPr id="10" name="Picture 9"/>
            <p:cNvPicPr>
              <a:picLocks noChangeAspect="1"/>
            </p:cNvPicPr>
            <p:nvPr/>
          </p:nvPicPr>
          <p:blipFill>
            <a:blip r:embed="rId3"/>
            <a:stretch>
              <a:fillRect/>
            </a:stretch>
          </p:blipFill>
          <p:spPr>
            <a:xfrm>
              <a:off x="1159010" y="544004"/>
              <a:ext cx="5216179" cy="4394145"/>
            </a:xfrm>
            <a:prstGeom prst="rect">
              <a:avLst/>
            </a:prstGeom>
          </p:spPr>
        </p:pic>
        <p:pic>
          <p:nvPicPr>
            <p:cNvPr id="11" name="Picture 6"/>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360600" y="2117337"/>
              <a:ext cx="820880" cy="13028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2" name="Picture 11"/>
          <p:cNvPicPr>
            <a:picLocks noChangeAspect="1"/>
          </p:cNvPicPr>
          <p:nvPr/>
        </p:nvPicPr>
        <p:blipFill>
          <a:blip r:embed="rId5"/>
          <a:stretch>
            <a:fillRect/>
          </a:stretch>
        </p:blipFill>
        <p:spPr>
          <a:xfrm>
            <a:off x="5541694" y="4151795"/>
            <a:ext cx="2976831" cy="2599539"/>
          </a:xfrm>
          <a:prstGeom prst="rect">
            <a:avLst/>
          </a:prstGeom>
        </p:spPr>
      </p:pic>
      <p:pic>
        <p:nvPicPr>
          <p:cNvPr id="13" name="Picture 12"/>
          <p:cNvPicPr>
            <a:picLocks noChangeAspect="1"/>
          </p:cNvPicPr>
          <p:nvPr/>
        </p:nvPicPr>
        <p:blipFill rotWithShape="1">
          <a:blip r:embed="rId6" cstate="print">
            <a:extLst>
              <a:ext uri="{28A0092B-C50C-407E-A947-70E740481C1C}">
                <a14:useLocalDpi xmlns:a14="http://schemas.microsoft.com/office/drawing/2010/main" val="0"/>
              </a:ext>
            </a:extLst>
          </a:blip>
          <a:srcRect r="70749" b="53689"/>
          <a:stretch/>
        </p:blipFill>
        <p:spPr>
          <a:xfrm>
            <a:off x="7683999" y="4946900"/>
            <a:ext cx="846263" cy="753655"/>
          </a:xfrm>
          <a:prstGeom prst="rect">
            <a:avLst/>
          </a:prstGeom>
        </p:spPr>
      </p:pic>
    </p:spTree>
    <p:extLst>
      <p:ext uri="{BB962C8B-B14F-4D97-AF65-F5344CB8AC3E}">
        <p14:creationId xmlns:p14="http://schemas.microsoft.com/office/powerpoint/2010/main" val="12347202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123">
                                            <p:txEl>
                                              <p:pRg st="0" end="0"/>
                                            </p:txEl>
                                          </p:spTgt>
                                        </p:tgtEl>
                                        <p:attrNameLst>
                                          <p:attrName>style.visibility</p:attrName>
                                        </p:attrNameLst>
                                      </p:cBhvr>
                                      <p:to>
                                        <p:strVal val="visible"/>
                                      </p:to>
                                    </p:set>
                                    <p:animEffect transition="in" filter="fade">
                                      <p:cBhvr>
                                        <p:cTn id="7" dur="500"/>
                                        <p:tgtEl>
                                          <p:spTgt spid="512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123">
                                            <p:txEl>
                                              <p:pRg st="2" end="2"/>
                                            </p:txEl>
                                          </p:spTgt>
                                        </p:tgtEl>
                                        <p:attrNameLst>
                                          <p:attrName>style.visibility</p:attrName>
                                        </p:attrNameLst>
                                      </p:cBhvr>
                                      <p:to>
                                        <p:strVal val="visible"/>
                                      </p:to>
                                    </p:set>
                                    <p:animEffect transition="in" filter="fade">
                                      <p:cBhvr>
                                        <p:cTn id="12" dur="500"/>
                                        <p:tgtEl>
                                          <p:spTgt spid="512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123">
                                            <p:txEl>
                                              <p:pRg st="3" end="3"/>
                                            </p:txEl>
                                          </p:spTgt>
                                        </p:tgtEl>
                                        <p:attrNameLst>
                                          <p:attrName>style.visibility</p:attrName>
                                        </p:attrNameLst>
                                      </p:cBhvr>
                                      <p:to>
                                        <p:strVal val="visible"/>
                                      </p:to>
                                    </p:set>
                                    <p:animEffect transition="in" filter="fade">
                                      <p:cBhvr>
                                        <p:cTn id="17" dur="500"/>
                                        <p:tgtEl>
                                          <p:spTgt spid="512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123">
                                            <p:txEl>
                                              <p:pRg st="4" end="4"/>
                                            </p:txEl>
                                          </p:spTgt>
                                        </p:tgtEl>
                                        <p:attrNameLst>
                                          <p:attrName>style.visibility</p:attrName>
                                        </p:attrNameLst>
                                      </p:cBhvr>
                                      <p:to>
                                        <p:strVal val="visible"/>
                                      </p:to>
                                    </p:set>
                                    <p:animEffect transition="in" filter="fade">
                                      <p:cBhvr>
                                        <p:cTn id="22" dur="500"/>
                                        <p:tgtEl>
                                          <p:spTgt spid="512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5123">
                                            <p:txEl>
                                              <p:pRg st="5" end="5"/>
                                            </p:txEl>
                                          </p:spTgt>
                                        </p:tgtEl>
                                        <p:attrNameLst>
                                          <p:attrName>style.visibility</p:attrName>
                                        </p:attrNameLst>
                                      </p:cBhvr>
                                      <p:to>
                                        <p:strVal val="visible"/>
                                      </p:to>
                                    </p:set>
                                    <p:animEffect transition="in" filter="fade">
                                      <p:cBhvr>
                                        <p:cTn id="27" dur="500"/>
                                        <p:tgtEl>
                                          <p:spTgt spid="5123">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5123">
                                            <p:txEl>
                                              <p:pRg st="6" end="6"/>
                                            </p:txEl>
                                          </p:spTgt>
                                        </p:tgtEl>
                                        <p:attrNameLst>
                                          <p:attrName>style.visibility</p:attrName>
                                        </p:attrNameLst>
                                      </p:cBhvr>
                                      <p:to>
                                        <p:strVal val="visible"/>
                                      </p:to>
                                    </p:set>
                                    <p:animEffect transition="in" filter="fade">
                                      <p:cBhvr>
                                        <p:cTn id="32" dur="500"/>
                                        <p:tgtEl>
                                          <p:spTgt spid="5123">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5123">
                                            <p:txEl>
                                              <p:pRg st="7" end="7"/>
                                            </p:txEl>
                                          </p:spTgt>
                                        </p:tgtEl>
                                        <p:attrNameLst>
                                          <p:attrName>style.visibility</p:attrName>
                                        </p:attrNameLst>
                                      </p:cBhvr>
                                      <p:to>
                                        <p:strVal val="visible"/>
                                      </p:to>
                                    </p:set>
                                    <p:animEffect transition="in" filter="fade">
                                      <p:cBhvr>
                                        <p:cTn id="37" dur="500"/>
                                        <p:tgtEl>
                                          <p:spTgt spid="512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2334445" y="1271468"/>
            <a:ext cx="9714560" cy="5774334"/>
          </a:xfrm>
          <a:prstGeom prst="rect">
            <a:avLst/>
          </a:prstGeom>
        </p:spPr>
      </p:pic>
      <p:sp>
        <p:nvSpPr>
          <p:cNvPr id="11" name="Rectangle 3"/>
          <p:cNvSpPr txBox="1">
            <a:spLocks noChangeArrowheads="1"/>
          </p:cNvSpPr>
          <p:nvPr/>
        </p:nvSpPr>
        <p:spPr bwMode="auto">
          <a:xfrm>
            <a:off x="4563844" y="2290575"/>
            <a:ext cx="4496106" cy="3736121"/>
          </a:xfrm>
          <a:prstGeom prst="rect">
            <a:avLst/>
          </a:prstGeom>
          <a:solidFill>
            <a:schemeClr val="bg1"/>
          </a:solidFill>
          <a:ln>
            <a:noFill/>
          </a:ln>
          <a:effectLst>
            <a:innerShdw blurRad="63500" dist="50800" dir="8100000">
              <a:prstClr val="black">
                <a:alpha val="50000"/>
              </a:prstClr>
            </a:innerShdw>
          </a:effectLst>
          <a:scene3d>
            <a:camera prst="orthographicFront"/>
            <a:lightRig rig="threePt" dir="t"/>
          </a:scene3d>
          <a:sp3d>
            <a:bevelT prst="relaxedInset"/>
          </a:sp3d>
          <a:extLst/>
        </p:spPr>
        <p:txBody>
          <a:bodyPr/>
          <a:lstStyle>
            <a:lvl1pPr marL="171450" indent="-171450" algn="l" rtl="0" eaLnBrk="0" fontAlgn="base" hangingPunct="0">
              <a:spcBef>
                <a:spcPct val="20000"/>
              </a:spcBef>
              <a:spcAft>
                <a:spcPct val="0"/>
              </a:spcAft>
              <a:buSzPct val="85000"/>
              <a:buChar char="•"/>
              <a:defRPr sz="2000">
                <a:solidFill>
                  <a:srgbClr val="1C1C1C"/>
                </a:solidFill>
                <a:latin typeface="+mn-lt"/>
                <a:ea typeface="+mn-ea"/>
                <a:cs typeface="+mn-cs"/>
              </a:defRPr>
            </a:lvl1pPr>
            <a:lvl2pPr marL="457200" indent="-171450" algn="l" rtl="0" eaLnBrk="0" fontAlgn="base" hangingPunct="0">
              <a:spcBef>
                <a:spcPct val="20000"/>
              </a:spcBef>
              <a:spcAft>
                <a:spcPct val="0"/>
              </a:spcAft>
              <a:buSzPct val="85000"/>
              <a:buChar char="•"/>
              <a:defRPr>
                <a:solidFill>
                  <a:srgbClr val="1C1C1C"/>
                </a:solidFill>
                <a:latin typeface="+mn-lt"/>
              </a:defRPr>
            </a:lvl2pPr>
            <a:lvl3pPr marL="742950" indent="-171450" algn="l" rtl="0" eaLnBrk="0" fontAlgn="base" hangingPunct="0">
              <a:spcBef>
                <a:spcPct val="20000"/>
              </a:spcBef>
              <a:spcAft>
                <a:spcPct val="0"/>
              </a:spcAft>
              <a:buSzPct val="85000"/>
              <a:buChar char="•"/>
              <a:defRPr sz="1600">
                <a:solidFill>
                  <a:srgbClr val="1C1C1C"/>
                </a:solidFill>
                <a:latin typeface="+mn-lt"/>
              </a:defRPr>
            </a:lvl3pPr>
            <a:lvl4pPr marL="1028700" indent="-171450" algn="l" rtl="0" eaLnBrk="0" fontAlgn="base" hangingPunct="0">
              <a:spcBef>
                <a:spcPct val="20000"/>
              </a:spcBef>
              <a:spcAft>
                <a:spcPct val="0"/>
              </a:spcAft>
              <a:buSzPct val="85000"/>
              <a:buChar char="•"/>
              <a:defRPr sz="1600">
                <a:solidFill>
                  <a:srgbClr val="1C1C1C"/>
                </a:solidFill>
                <a:latin typeface="+mn-lt"/>
              </a:defRPr>
            </a:lvl4pPr>
            <a:lvl5pPr marL="1314450" indent="-171450" algn="l" rtl="0" eaLnBrk="0" fontAlgn="base" hangingPunct="0">
              <a:spcBef>
                <a:spcPct val="20000"/>
              </a:spcBef>
              <a:spcAft>
                <a:spcPct val="0"/>
              </a:spcAft>
              <a:buSzPct val="85000"/>
              <a:buChar char="•"/>
              <a:defRPr sz="1600">
                <a:solidFill>
                  <a:srgbClr val="1C1C1C"/>
                </a:solidFill>
                <a:latin typeface="+mn-lt"/>
              </a:defRPr>
            </a:lvl5pPr>
            <a:lvl6pPr marL="1771650" indent="-171450" algn="l" rtl="0" fontAlgn="base">
              <a:spcBef>
                <a:spcPct val="20000"/>
              </a:spcBef>
              <a:spcAft>
                <a:spcPct val="0"/>
              </a:spcAft>
              <a:buSzPct val="85000"/>
              <a:buChar char="•"/>
              <a:defRPr sz="1600">
                <a:solidFill>
                  <a:srgbClr val="1C1C1C"/>
                </a:solidFill>
                <a:latin typeface="+mn-lt"/>
              </a:defRPr>
            </a:lvl6pPr>
            <a:lvl7pPr marL="2228850" indent="-171450" algn="l" rtl="0" fontAlgn="base">
              <a:spcBef>
                <a:spcPct val="20000"/>
              </a:spcBef>
              <a:spcAft>
                <a:spcPct val="0"/>
              </a:spcAft>
              <a:buSzPct val="85000"/>
              <a:buChar char="•"/>
              <a:defRPr sz="1600">
                <a:solidFill>
                  <a:srgbClr val="1C1C1C"/>
                </a:solidFill>
                <a:latin typeface="+mn-lt"/>
              </a:defRPr>
            </a:lvl7pPr>
            <a:lvl8pPr marL="2686050" indent="-171450" algn="l" rtl="0" fontAlgn="base">
              <a:spcBef>
                <a:spcPct val="20000"/>
              </a:spcBef>
              <a:spcAft>
                <a:spcPct val="0"/>
              </a:spcAft>
              <a:buSzPct val="85000"/>
              <a:buChar char="•"/>
              <a:defRPr sz="1600">
                <a:solidFill>
                  <a:srgbClr val="1C1C1C"/>
                </a:solidFill>
                <a:latin typeface="+mn-lt"/>
              </a:defRPr>
            </a:lvl8pPr>
            <a:lvl9pPr marL="3143250" indent="-171450" algn="l" rtl="0" fontAlgn="base">
              <a:spcBef>
                <a:spcPct val="20000"/>
              </a:spcBef>
              <a:spcAft>
                <a:spcPct val="0"/>
              </a:spcAft>
              <a:buSzPct val="85000"/>
              <a:buChar char="•"/>
              <a:defRPr sz="1600">
                <a:solidFill>
                  <a:srgbClr val="1C1C1C"/>
                </a:solidFill>
                <a:latin typeface="+mn-lt"/>
              </a:defRPr>
            </a:lvl9pPr>
          </a:lstStyle>
          <a:p>
            <a:pPr marL="228600" indent="-228600" eaLnBrk="1" hangingPunct="1">
              <a:lnSpc>
                <a:spcPct val="90000"/>
              </a:lnSpc>
              <a:buFontTx/>
              <a:buNone/>
              <a:defRPr/>
            </a:pPr>
            <a:endParaRPr lang="en-US" altLang="en-US" sz="1800" b="1" kern="0" dirty="0" smtClean="0">
              <a:sym typeface="Wingdings" pitchFamily="2" charset="2"/>
            </a:endParaRPr>
          </a:p>
          <a:p>
            <a:pPr eaLnBrk="1" hangingPunct="1">
              <a:lnSpc>
                <a:spcPct val="90000"/>
              </a:lnSpc>
              <a:buFontTx/>
              <a:buChar char="-"/>
              <a:defRPr/>
            </a:pPr>
            <a:r>
              <a:rPr lang="en-US" altLang="en-US" sz="1800" b="1" kern="0" dirty="0" smtClean="0">
                <a:sym typeface="Wingdings" pitchFamily="2" charset="2"/>
              </a:rPr>
              <a:t>Multicolor Plant overview </a:t>
            </a:r>
            <a:r>
              <a:rPr lang="en-US" altLang="en-US" sz="1800" kern="0" dirty="0" smtClean="0">
                <a:sym typeface="Wingdings" pitchFamily="2" charset="2"/>
              </a:rPr>
              <a:t>with an </a:t>
            </a:r>
            <a:r>
              <a:rPr lang="en-US" altLang="en-US" sz="1800" b="1" kern="0" dirty="0" smtClean="0">
                <a:solidFill>
                  <a:srgbClr val="D22630"/>
                </a:solidFill>
                <a:sym typeface="Wingdings" pitchFamily="2" charset="2"/>
              </a:rPr>
              <a:t>Active schematic </a:t>
            </a:r>
            <a:r>
              <a:rPr lang="en-US" altLang="en-US" sz="1800" kern="0" dirty="0" smtClean="0">
                <a:sym typeface="Wingdings" pitchFamily="2" charset="2"/>
              </a:rPr>
              <a:t>of the hydronic system indicating:</a:t>
            </a:r>
          </a:p>
          <a:p>
            <a:pPr lvl="1" eaLnBrk="1" hangingPunct="1">
              <a:lnSpc>
                <a:spcPct val="90000"/>
              </a:lnSpc>
              <a:buFontTx/>
              <a:buChar char="-"/>
              <a:defRPr/>
            </a:pPr>
            <a:r>
              <a:rPr lang="en-US" altLang="en-US" sz="1600" kern="0" dirty="0" smtClean="0">
                <a:sym typeface="Wingdings" pitchFamily="2" charset="2"/>
              </a:rPr>
              <a:t>Plant configuration (adjustable)</a:t>
            </a:r>
          </a:p>
          <a:p>
            <a:pPr lvl="1" eaLnBrk="1" hangingPunct="1">
              <a:lnSpc>
                <a:spcPct val="90000"/>
              </a:lnSpc>
              <a:buFontTx/>
              <a:buChar char="-"/>
              <a:defRPr/>
            </a:pPr>
            <a:r>
              <a:rPr lang="en-US" altLang="en-US" sz="1600" kern="0" dirty="0" smtClean="0">
                <a:sym typeface="Wingdings" pitchFamily="2" charset="2"/>
              </a:rPr>
              <a:t>Operating status of each equipment</a:t>
            </a:r>
          </a:p>
          <a:p>
            <a:pPr lvl="1" eaLnBrk="1" hangingPunct="1">
              <a:lnSpc>
                <a:spcPct val="90000"/>
              </a:lnSpc>
              <a:buFontTx/>
              <a:buChar char="-"/>
              <a:defRPr/>
            </a:pPr>
            <a:r>
              <a:rPr lang="en-US" altLang="en-US" sz="1600" kern="0" dirty="0" smtClean="0">
                <a:sym typeface="Wingdings" pitchFamily="2" charset="2"/>
              </a:rPr>
              <a:t>On-screen help functions for each parameter.</a:t>
            </a:r>
          </a:p>
          <a:p>
            <a:pPr marL="228600" indent="-228600" eaLnBrk="1" hangingPunct="1">
              <a:lnSpc>
                <a:spcPct val="90000"/>
              </a:lnSpc>
              <a:defRPr/>
            </a:pPr>
            <a:r>
              <a:rPr lang="en-US" altLang="en-US" sz="1800" kern="0" dirty="0" smtClean="0"/>
              <a:t>Simple to Operate and Commission through the 10” touchscreen OR through a web browser locally or remotely.</a:t>
            </a:r>
          </a:p>
          <a:p>
            <a:pPr marL="228600" indent="-228600" eaLnBrk="1" hangingPunct="1">
              <a:lnSpc>
                <a:spcPct val="90000"/>
              </a:lnSpc>
              <a:buFontTx/>
              <a:buNone/>
              <a:defRPr/>
            </a:pPr>
            <a:endParaRPr lang="en-US" altLang="en-US" b="1" kern="0" dirty="0" smtClean="0"/>
          </a:p>
        </p:txBody>
      </p:sp>
      <p:pic>
        <p:nvPicPr>
          <p:cNvPr id="33798" name="Picture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60450" y="3117850"/>
            <a:ext cx="3052763" cy="2249488"/>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31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171" name="Title 1"/>
          <p:cNvSpPr>
            <a:spLocks noGrp="1"/>
          </p:cNvSpPr>
          <p:nvPr>
            <p:ph type="title"/>
          </p:nvPr>
        </p:nvSpPr>
        <p:spPr/>
        <p:txBody>
          <a:bodyPr/>
          <a:lstStyle/>
          <a:p>
            <a:pPr eaLnBrk="1" hangingPunct="1">
              <a:defRPr/>
            </a:pPr>
            <a:r>
              <a:rPr lang="en-US" altLang="en-US" dirty="0" smtClean="0">
                <a:ea typeface="MS PGothic" pitchFamily="34" charset="-128"/>
              </a:rPr>
              <a:t>IPC 9500 – Intuitive interface</a:t>
            </a:r>
            <a:endParaRPr lang="en-CA" altLang="en-US" dirty="0" smtClean="0">
              <a:ea typeface="MS PGothic" pitchFamily="34" charset="-128"/>
            </a:endParaRPr>
          </a:p>
        </p:txBody>
      </p:sp>
      <p:pic>
        <p:nvPicPr>
          <p:cNvPr id="10" name="Picture 9"/>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046163" y="3130550"/>
            <a:ext cx="3054350" cy="2251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6270846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afterEffect">
                                  <p:stCondLst>
                                    <p:cond delay="3000"/>
                                  </p:stCondLst>
                                  <p:endCondLst>
                                    <p:cond evt="onNext" delay="0">
                                      <p:tgtEl>
                                        <p:sldTgt/>
                                      </p:tgtEl>
                                    </p:cond>
                                  </p:endCondLst>
                                  <p:childTnLst>
                                    <p:set>
                                      <p:cBhvr>
                                        <p:cTn id="6" dur="1" fill="hold">
                                          <p:stCondLst>
                                            <p:cond delay="0"/>
                                          </p:stCondLst>
                                        </p:cTn>
                                        <p:tgtEl>
                                          <p:spTgt spid="10"/>
                                        </p:tgtEl>
                                        <p:attrNameLst>
                                          <p:attrName>style.visibility</p:attrName>
                                        </p:attrNameLst>
                                      </p:cBhvr>
                                      <p:to>
                                        <p:strVal val="visible"/>
                                      </p:to>
                                    </p:set>
                                  </p:childTnLst>
                                </p:cTn>
                              </p:par>
                            </p:childTnLst>
                          </p:cTn>
                        </p:par>
                        <p:par>
                          <p:cTn id="7" fill="hold" nodeType="afterGroup">
                            <p:stCondLst>
                              <p:cond delay="3000"/>
                            </p:stCondLst>
                            <p:childTnLst>
                              <p:par>
                                <p:cTn id="8" presetID="1" presetClass="exit" presetSubtype="0" fill="hold" nodeType="afterEffect">
                                  <p:stCondLst>
                                    <p:cond delay="3000"/>
                                  </p:stCondLst>
                                  <p:childTnLst>
                                    <p:set>
                                      <p:cBhvr>
                                        <p:cTn id="9" dur="1" fill="hold">
                                          <p:stCondLst>
                                            <p:cond delay="0"/>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pPr eaLnBrk="1" hangingPunct="1"/>
            <a:r>
              <a:rPr lang="en-US" altLang="en-US" dirty="0" smtClean="0"/>
              <a:t>IPC 9511- Standard Features</a:t>
            </a:r>
            <a:endParaRPr lang="en-CA" altLang="en-US" dirty="0" smtClean="0"/>
          </a:p>
        </p:txBody>
      </p:sp>
      <p:sp>
        <p:nvSpPr>
          <p:cNvPr id="8195" name="Rectangle 4"/>
          <p:cNvSpPr>
            <a:spLocks noChangeArrowheads="1"/>
          </p:cNvSpPr>
          <p:nvPr/>
        </p:nvSpPr>
        <p:spPr bwMode="auto">
          <a:xfrm>
            <a:off x="1422400" y="2100263"/>
            <a:ext cx="9144000" cy="457200"/>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31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spcBef>
                <a:spcPct val="20000"/>
              </a:spcBef>
              <a:buSzPct val="85000"/>
              <a:buChar char="•"/>
              <a:defRPr sz="2000">
                <a:solidFill>
                  <a:srgbClr val="1C1C1C"/>
                </a:solidFill>
                <a:latin typeface="Lucida Sans" pitchFamily="34" charset="0"/>
              </a:defRPr>
            </a:lvl1pPr>
            <a:lvl2pPr indent="-171450" eaLnBrk="0" hangingPunct="0">
              <a:spcBef>
                <a:spcPct val="20000"/>
              </a:spcBef>
              <a:buSzPct val="85000"/>
              <a:buChar char="•"/>
              <a:defRPr>
                <a:solidFill>
                  <a:srgbClr val="1C1C1C"/>
                </a:solidFill>
                <a:latin typeface="Lucida Sans" pitchFamily="34" charset="0"/>
              </a:defRPr>
            </a:lvl2pPr>
            <a:lvl3pPr marL="742950" indent="-171450" eaLnBrk="0" hangingPunct="0">
              <a:spcBef>
                <a:spcPct val="20000"/>
              </a:spcBef>
              <a:buSzPct val="85000"/>
              <a:buChar char="•"/>
              <a:defRPr sz="1600">
                <a:solidFill>
                  <a:srgbClr val="1C1C1C"/>
                </a:solidFill>
                <a:latin typeface="Lucida Sans" pitchFamily="34" charset="0"/>
              </a:defRPr>
            </a:lvl3pPr>
            <a:lvl4pPr marL="1028700" indent="-171450" eaLnBrk="0" hangingPunct="0">
              <a:spcBef>
                <a:spcPct val="20000"/>
              </a:spcBef>
              <a:buSzPct val="85000"/>
              <a:buChar char="•"/>
              <a:defRPr sz="1600">
                <a:solidFill>
                  <a:srgbClr val="1C1C1C"/>
                </a:solidFill>
                <a:latin typeface="Lucida Sans" pitchFamily="34" charset="0"/>
              </a:defRPr>
            </a:lvl4pPr>
            <a:lvl5pPr marL="1314450" indent="-171450" eaLnBrk="0" hangingPunct="0">
              <a:spcBef>
                <a:spcPct val="20000"/>
              </a:spcBef>
              <a:buSzPct val="85000"/>
              <a:buChar char="•"/>
              <a:defRPr sz="1600">
                <a:solidFill>
                  <a:srgbClr val="1C1C1C"/>
                </a:solidFill>
                <a:latin typeface="Lucida Sans" pitchFamily="34" charset="0"/>
              </a:defRPr>
            </a:lvl5pPr>
            <a:lvl6pPr marL="1771650" indent="-171450" eaLnBrk="0" fontAlgn="base" hangingPunct="0">
              <a:spcBef>
                <a:spcPct val="20000"/>
              </a:spcBef>
              <a:spcAft>
                <a:spcPct val="0"/>
              </a:spcAft>
              <a:buSzPct val="85000"/>
              <a:buChar char="•"/>
              <a:defRPr sz="1600">
                <a:solidFill>
                  <a:srgbClr val="1C1C1C"/>
                </a:solidFill>
                <a:latin typeface="Lucida Sans" pitchFamily="34" charset="0"/>
              </a:defRPr>
            </a:lvl6pPr>
            <a:lvl7pPr marL="2228850" indent="-171450" eaLnBrk="0" fontAlgn="base" hangingPunct="0">
              <a:spcBef>
                <a:spcPct val="20000"/>
              </a:spcBef>
              <a:spcAft>
                <a:spcPct val="0"/>
              </a:spcAft>
              <a:buSzPct val="85000"/>
              <a:buChar char="•"/>
              <a:defRPr sz="1600">
                <a:solidFill>
                  <a:srgbClr val="1C1C1C"/>
                </a:solidFill>
                <a:latin typeface="Lucida Sans" pitchFamily="34" charset="0"/>
              </a:defRPr>
            </a:lvl7pPr>
            <a:lvl8pPr marL="2686050" indent="-171450" eaLnBrk="0" fontAlgn="base" hangingPunct="0">
              <a:spcBef>
                <a:spcPct val="20000"/>
              </a:spcBef>
              <a:spcAft>
                <a:spcPct val="0"/>
              </a:spcAft>
              <a:buSzPct val="85000"/>
              <a:buChar char="•"/>
              <a:defRPr sz="1600">
                <a:solidFill>
                  <a:srgbClr val="1C1C1C"/>
                </a:solidFill>
                <a:latin typeface="Lucida Sans" pitchFamily="34" charset="0"/>
              </a:defRPr>
            </a:lvl8pPr>
            <a:lvl9pPr marL="3143250" indent="-171450" eaLnBrk="0" fontAlgn="base" hangingPunct="0">
              <a:spcBef>
                <a:spcPct val="20000"/>
              </a:spcBef>
              <a:spcAft>
                <a:spcPct val="0"/>
              </a:spcAft>
              <a:buSzPct val="85000"/>
              <a:buChar char="•"/>
              <a:defRPr sz="1600">
                <a:solidFill>
                  <a:srgbClr val="1C1C1C"/>
                </a:solidFill>
                <a:latin typeface="Lucida Sans" pitchFamily="34" charset="0"/>
              </a:defRPr>
            </a:lvl9pPr>
          </a:lstStyle>
          <a:p>
            <a:pPr>
              <a:spcBef>
                <a:spcPct val="0"/>
              </a:spcBef>
              <a:buSzTx/>
              <a:buFontTx/>
              <a:buNone/>
            </a:pPr>
            <a:endParaRPr lang="en-US" altLang="en-US" sz="1800">
              <a:solidFill>
                <a:schemeClr val="tx1"/>
              </a:solidFill>
              <a:latin typeface="BankGothic Lt BT" pitchFamily="34" charset="0"/>
            </a:endParaRPr>
          </a:p>
        </p:txBody>
      </p:sp>
      <p:pic>
        <p:nvPicPr>
          <p:cNvPr id="8196" name="Picture 6"/>
          <p:cNvPicPr>
            <a:picLocks noGrp="1" noChangeAspect="1" noChangeArrowheads="1"/>
          </p:cNvPicPr>
          <p:nvPr>
            <p:ph idx="1"/>
          </p:nvPr>
        </p:nvPicPr>
        <p:blipFill rotWithShape="1">
          <a:blip r:embed="rId3" cstate="print">
            <a:extLst>
              <a:ext uri="{28A0092B-C50C-407E-A947-70E740481C1C}">
                <a14:useLocalDpi xmlns:a14="http://schemas.microsoft.com/office/drawing/2010/main" val="0"/>
              </a:ext>
            </a:extLst>
          </a:blip>
          <a:srcRect l="41809"/>
          <a:stretch/>
        </p:blipFill>
        <p:spPr>
          <a:xfrm>
            <a:off x="4187421" y="1531938"/>
            <a:ext cx="4541290" cy="4857750"/>
          </a:xfrm>
          <a:noFill/>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3175" cap="flat" cmpd="sng">
                <a:solidFill>
                  <a:schemeClr val="tx1"/>
                </a:solidFill>
                <a:prstDash val="solid"/>
                <a:miter lim="800000"/>
                <a:headEnd type="none" w="med" len="med"/>
                <a:tailEnd type="none" w="med" len="med"/>
              </a14:hiddenLine>
            </a:ext>
          </a:extLst>
        </p:spPr>
      </p:pic>
      <p:grpSp>
        <p:nvGrpSpPr>
          <p:cNvPr id="8197" name="Group 4"/>
          <p:cNvGrpSpPr>
            <a:grpSpLocks noChangeAspect="1"/>
          </p:cNvGrpSpPr>
          <p:nvPr/>
        </p:nvGrpSpPr>
        <p:grpSpPr bwMode="auto">
          <a:xfrm>
            <a:off x="801276" y="1497762"/>
            <a:ext cx="2556404" cy="3445588"/>
            <a:chOff x="2472514" y="1441630"/>
            <a:chExt cx="4293834" cy="5098690"/>
          </a:xfrm>
        </p:grpSpPr>
        <p:pic>
          <p:nvPicPr>
            <p:cNvPr id="8198" name="Picture 5"/>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472514" y="1441630"/>
              <a:ext cx="4293834" cy="5098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9" name="Picture 15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80474" y="2387564"/>
              <a:ext cx="1077913"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Oval 1"/>
          <p:cNvSpPr/>
          <p:nvPr/>
        </p:nvSpPr>
        <p:spPr bwMode="auto">
          <a:xfrm>
            <a:off x="6691955" y="1934355"/>
            <a:ext cx="2352745" cy="1556422"/>
          </a:xfrm>
          <a:prstGeom prst="ellipse">
            <a:avLst/>
          </a:prstGeom>
          <a:noFill/>
          <a:ln w="28575" cap="flat" cmpd="sng" algn="ctr">
            <a:solidFill>
              <a:srgbClr val="D22630"/>
            </a:solidFill>
            <a:prstDash val="dashDot"/>
            <a:round/>
            <a:headEnd type="none" w="med" len="med"/>
            <a:tailEnd type="triangle" w="med" len="med"/>
          </a:ln>
          <a:effectLst/>
          <a:scene3d>
            <a:camera prst="perspectiveRelaxedModerately"/>
            <a:lightRig rig="threePt" dir="t"/>
          </a:scene3d>
          <a:extLst>
            <a:ext uri="{909E8E84-426E-40DD-AFC4-6F175D3DCCD1}">
              <a14:hiddenFill xmlns:a14="http://schemas.microsoft.com/office/drawing/2010/main">
                <a:solidFill>
                  <a:schemeClr val="bg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normalizeH="0" baseline="0" smtClean="0">
              <a:ln w="12700">
                <a:solidFill>
                  <a:schemeClr val="tx2">
                    <a:satMod val="155000"/>
                  </a:schemeClr>
                </a:solidFill>
                <a:prstDash val="solid"/>
              </a:ln>
              <a:solidFill>
                <a:srgbClr val="D22630"/>
              </a:solidFill>
              <a:effectLst>
                <a:outerShdw blurRad="41275" dist="20320" dir="1800000" algn="tl" rotWithShape="0">
                  <a:srgbClr val="000000">
                    <a:alpha val="40000"/>
                  </a:srgbClr>
                </a:outerShdw>
              </a:effectLst>
              <a:latin typeface="BankGothic Lt BT" pitchFamily="34" charset="0"/>
            </a:endParaRPr>
          </a:p>
        </p:txBody>
      </p:sp>
      <p:sp>
        <p:nvSpPr>
          <p:cNvPr id="9" name="Oval 8"/>
          <p:cNvSpPr/>
          <p:nvPr/>
        </p:nvSpPr>
        <p:spPr bwMode="auto">
          <a:xfrm>
            <a:off x="6572126" y="5126074"/>
            <a:ext cx="2352745" cy="1026802"/>
          </a:xfrm>
          <a:prstGeom prst="ellipse">
            <a:avLst/>
          </a:prstGeom>
          <a:noFill/>
          <a:ln w="28575" cap="flat" cmpd="sng" algn="ctr">
            <a:solidFill>
              <a:srgbClr val="D22630"/>
            </a:solidFill>
            <a:prstDash val="dashDot"/>
            <a:round/>
            <a:headEnd type="none" w="med" len="med"/>
            <a:tailEnd type="triangle" w="med" len="med"/>
          </a:ln>
          <a:effectLst/>
          <a:scene3d>
            <a:camera prst="perspectiveRelaxedModerately"/>
            <a:lightRig rig="threePt" dir="t"/>
          </a:scene3d>
          <a:extLst>
            <a:ext uri="{909E8E84-426E-40DD-AFC4-6F175D3DCCD1}">
              <a14:hiddenFill xmlns:a14="http://schemas.microsoft.com/office/drawing/2010/main">
                <a:solidFill>
                  <a:schemeClr val="bg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normalizeH="0" baseline="0" smtClean="0">
              <a:ln w="12700">
                <a:solidFill>
                  <a:schemeClr val="tx2">
                    <a:satMod val="155000"/>
                  </a:schemeClr>
                </a:solidFill>
                <a:prstDash val="solid"/>
              </a:ln>
              <a:solidFill>
                <a:srgbClr val="D22630"/>
              </a:solidFill>
              <a:effectLst>
                <a:outerShdw blurRad="41275" dist="20320" dir="1800000" algn="tl" rotWithShape="0">
                  <a:srgbClr val="000000">
                    <a:alpha val="40000"/>
                  </a:srgbClr>
                </a:outerShdw>
              </a:effectLst>
              <a:latin typeface="BankGothic Lt BT" pitchFamily="34" charset="0"/>
            </a:endParaRPr>
          </a:p>
        </p:txBody>
      </p:sp>
      <p:sp>
        <p:nvSpPr>
          <p:cNvPr id="10" name="Oval 9"/>
          <p:cNvSpPr/>
          <p:nvPr/>
        </p:nvSpPr>
        <p:spPr bwMode="auto">
          <a:xfrm>
            <a:off x="5249951" y="4719215"/>
            <a:ext cx="1442004" cy="548772"/>
          </a:xfrm>
          <a:prstGeom prst="ellipse">
            <a:avLst/>
          </a:prstGeom>
          <a:noFill/>
          <a:ln w="28575" cap="flat" cmpd="sng" algn="ctr">
            <a:solidFill>
              <a:srgbClr val="D22630"/>
            </a:solidFill>
            <a:prstDash val="dashDot"/>
            <a:round/>
            <a:headEnd type="none" w="med" len="med"/>
            <a:tailEnd type="triangle" w="med" len="med"/>
          </a:ln>
          <a:effectLst/>
          <a:scene3d>
            <a:camera prst="perspectiveRelaxedModerately"/>
            <a:lightRig rig="threePt" dir="t"/>
          </a:scene3d>
          <a:extLst>
            <a:ext uri="{909E8E84-426E-40DD-AFC4-6F175D3DCCD1}">
              <a14:hiddenFill xmlns:a14="http://schemas.microsoft.com/office/drawing/2010/main">
                <a:solidFill>
                  <a:schemeClr val="bg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normalizeH="0" baseline="0" smtClean="0">
              <a:ln w="12700">
                <a:solidFill>
                  <a:schemeClr val="tx2">
                    <a:satMod val="155000"/>
                  </a:schemeClr>
                </a:solidFill>
                <a:prstDash val="solid"/>
              </a:ln>
              <a:solidFill>
                <a:srgbClr val="D22630"/>
              </a:solidFill>
              <a:effectLst>
                <a:outerShdw blurRad="41275" dist="20320" dir="1800000" algn="tl" rotWithShape="0">
                  <a:srgbClr val="000000">
                    <a:alpha val="40000"/>
                  </a:srgbClr>
                </a:outerShdw>
              </a:effectLst>
              <a:latin typeface="BankGothic Lt BT" pitchFamily="34" charset="0"/>
            </a:endParaRPr>
          </a:p>
        </p:txBody>
      </p:sp>
      <p:sp>
        <p:nvSpPr>
          <p:cNvPr id="11" name="Oval 10"/>
          <p:cNvSpPr/>
          <p:nvPr/>
        </p:nvSpPr>
        <p:spPr bwMode="auto">
          <a:xfrm>
            <a:off x="6776179" y="1660974"/>
            <a:ext cx="1820871" cy="546761"/>
          </a:xfrm>
          <a:prstGeom prst="ellipse">
            <a:avLst/>
          </a:prstGeom>
          <a:noFill/>
          <a:ln w="28575" cap="flat" cmpd="sng" algn="ctr">
            <a:solidFill>
              <a:srgbClr val="0070C0"/>
            </a:solidFill>
            <a:prstDash val="solid"/>
            <a:round/>
            <a:headEnd type="none" w="med" len="med"/>
            <a:tailEnd type="triangle" w="med" len="med"/>
          </a:ln>
          <a:effectLst/>
          <a:scene3d>
            <a:camera prst="perspectiveRelaxedModerately"/>
            <a:lightRig rig="threePt" dir="t"/>
          </a:scene3d>
          <a:extLst>
            <a:ext uri="{909E8E84-426E-40DD-AFC4-6F175D3DCCD1}">
              <a14:hiddenFill xmlns:a14="http://schemas.microsoft.com/office/drawing/2010/main">
                <a:solidFill>
                  <a:schemeClr val="bg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normalizeH="0" baseline="0" smtClean="0">
              <a:ln w="12700">
                <a:solidFill>
                  <a:schemeClr val="tx2">
                    <a:satMod val="155000"/>
                  </a:schemeClr>
                </a:solidFill>
                <a:prstDash val="solid"/>
              </a:ln>
              <a:solidFill>
                <a:srgbClr val="D22630"/>
              </a:solidFill>
              <a:effectLst>
                <a:outerShdw blurRad="41275" dist="20320" dir="1800000" algn="tl" rotWithShape="0">
                  <a:srgbClr val="000000">
                    <a:alpha val="40000"/>
                  </a:srgbClr>
                </a:outerShdw>
              </a:effectLst>
              <a:latin typeface="BankGothic Lt BT" pitchFamily="34" charset="0"/>
            </a:endParaRPr>
          </a:p>
        </p:txBody>
      </p:sp>
      <p:sp>
        <p:nvSpPr>
          <p:cNvPr id="12" name="Oval 11"/>
          <p:cNvSpPr/>
          <p:nvPr/>
        </p:nvSpPr>
        <p:spPr bwMode="auto">
          <a:xfrm>
            <a:off x="6711967" y="3261714"/>
            <a:ext cx="1820871" cy="546761"/>
          </a:xfrm>
          <a:prstGeom prst="ellipse">
            <a:avLst/>
          </a:prstGeom>
          <a:noFill/>
          <a:ln w="28575" cap="flat" cmpd="sng" algn="ctr">
            <a:solidFill>
              <a:srgbClr val="0070C0"/>
            </a:solidFill>
            <a:prstDash val="solid"/>
            <a:round/>
            <a:headEnd type="none" w="med" len="med"/>
            <a:tailEnd type="triangle" w="med" len="med"/>
          </a:ln>
          <a:effectLst/>
          <a:scene3d>
            <a:camera prst="perspectiveRelaxedModerately"/>
            <a:lightRig rig="threePt" dir="t"/>
          </a:scene3d>
          <a:extLst>
            <a:ext uri="{909E8E84-426E-40DD-AFC4-6F175D3DCCD1}">
              <a14:hiddenFill xmlns:a14="http://schemas.microsoft.com/office/drawing/2010/main">
                <a:solidFill>
                  <a:schemeClr val="bg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normalizeH="0" baseline="0" smtClean="0">
              <a:ln w="12700">
                <a:solidFill>
                  <a:schemeClr val="tx2">
                    <a:satMod val="155000"/>
                  </a:schemeClr>
                </a:solidFill>
                <a:prstDash val="solid"/>
              </a:ln>
              <a:solidFill>
                <a:srgbClr val="D22630"/>
              </a:solidFill>
              <a:effectLst>
                <a:outerShdw blurRad="41275" dist="20320" dir="1800000" algn="tl" rotWithShape="0">
                  <a:srgbClr val="000000">
                    <a:alpha val="40000"/>
                  </a:srgbClr>
                </a:outerShdw>
              </a:effectLst>
              <a:latin typeface="BankGothic Lt BT" pitchFamily="34" charset="0"/>
            </a:endParaRPr>
          </a:p>
        </p:txBody>
      </p:sp>
      <p:sp>
        <p:nvSpPr>
          <p:cNvPr id="13" name="Oval 12"/>
          <p:cNvSpPr/>
          <p:nvPr/>
        </p:nvSpPr>
        <p:spPr bwMode="auto">
          <a:xfrm>
            <a:off x="6732244" y="3732579"/>
            <a:ext cx="1820871" cy="1062531"/>
          </a:xfrm>
          <a:prstGeom prst="ellipse">
            <a:avLst/>
          </a:prstGeom>
          <a:noFill/>
          <a:ln w="28575" cap="flat" cmpd="sng" algn="ctr">
            <a:solidFill>
              <a:srgbClr val="0070C0"/>
            </a:solidFill>
            <a:prstDash val="solid"/>
            <a:round/>
            <a:headEnd type="none" w="med" len="med"/>
            <a:tailEnd type="triangle" w="med" len="med"/>
          </a:ln>
          <a:effectLst/>
          <a:scene3d>
            <a:camera prst="perspectiveRelaxedModerately"/>
            <a:lightRig rig="threePt" dir="t"/>
          </a:scene3d>
          <a:extLst>
            <a:ext uri="{909E8E84-426E-40DD-AFC4-6F175D3DCCD1}">
              <a14:hiddenFill xmlns:a14="http://schemas.microsoft.com/office/drawing/2010/main">
                <a:solidFill>
                  <a:schemeClr val="bg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normalizeH="0" baseline="0" smtClean="0">
              <a:ln w="12700">
                <a:solidFill>
                  <a:schemeClr val="tx2">
                    <a:satMod val="155000"/>
                  </a:schemeClr>
                </a:solidFill>
                <a:prstDash val="solid"/>
              </a:ln>
              <a:solidFill>
                <a:srgbClr val="D22630"/>
              </a:solidFill>
              <a:effectLst>
                <a:outerShdw blurRad="41275" dist="20320" dir="1800000" algn="tl" rotWithShape="0">
                  <a:srgbClr val="000000">
                    <a:alpha val="40000"/>
                  </a:srgbClr>
                </a:outerShdw>
              </a:effectLst>
              <a:latin typeface="BankGothic Lt BT" pitchFamily="34" charset="0"/>
            </a:endParaRPr>
          </a:p>
        </p:txBody>
      </p:sp>
      <p:sp>
        <p:nvSpPr>
          <p:cNvPr id="3" name="TextBox 2"/>
          <p:cNvSpPr txBox="1"/>
          <p:nvPr/>
        </p:nvSpPr>
        <p:spPr>
          <a:xfrm>
            <a:off x="6458066" y="1031729"/>
            <a:ext cx="1937358" cy="369332"/>
          </a:xfrm>
          <a:prstGeom prst="rect">
            <a:avLst/>
          </a:prstGeom>
          <a:noFill/>
        </p:spPr>
        <p:txBody>
          <a:bodyPr wrap="square" rtlCol="0">
            <a:spAutoFit/>
          </a:bodyPr>
          <a:lstStyle/>
          <a:p>
            <a:r>
              <a:rPr lang="en-US" b="1" dirty="0" smtClean="0">
                <a:solidFill>
                  <a:srgbClr val="1997FF"/>
                </a:solidFill>
                <a:latin typeface="+mj-lt"/>
              </a:rPr>
              <a:t>Site adjustable</a:t>
            </a:r>
            <a:endParaRPr lang="en-US" b="1" dirty="0">
              <a:solidFill>
                <a:srgbClr val="1997FF"/>
              </a:solidFill>
              <a:latin typeface="+mj-lt"/>
            </a:endParaRPr>
          </a:p>
        </p:txBody>
      </p:sp>
    </p:spTree>
    <p:extLst>
      <p:ext uri="{BB962C8B-B14F-4D97-AF65-F5344CB8AC3E}">
        <p14:creationId xmlns:p14="http://schemas.microsoft.com/office/powerpoint/2010/main" val="688830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1" nodeType="clickEffect">
                                  <p:stCondLst>
                                    <p:cond delay="0"/>
                                  </p:stCondLst>
                                  <p:childTnLst>
                                    <p:set>
                                      <p:cBhvr>
                                        <p:cTn id="14" dur="1" fill="hold">
                                          <p:stCondLst>
                                            <p:cond delay="0"/>
                                          </p:stCondLst>
                                        </p:cTn>
                                        <p:tgtEl>
                                          <p:spTgt spid="9"/>
                                        </p:tgtEl>
                                        <p:attrNameLst>
                                          <p:attrName>style.visibility</p:attrName>
                                        </p:attrNameLst>
                                      </p:cBhvr>
                                      <p:to>
                                        <p:strVal val="hidden"/>
                                      </p:to>
                                    </p:set>
                                  </p:childTnLst>
                                </p:cTn>
                              </p:par>
                              <p:par>
                                <p:cTn id="15" presetID="1" presetClass="exit" presetSubtype="0" fill="hold" grpId="1" nodeType="withEffect">
                                  <p:stCondLst>
                                    <p:cond delay="0"/>
                                  </p:stCondLst>
                                  <p:childTnLst>
                                    <p:set>
                                      <p:cBhvr>
                                        <p:cTn id="16" dur="1" fill="hold">
                                          <p:stCondLst>
                                            <p:cond delay="0"/>
                                          </p:stCondLst>
                                        </p:cTn>
                                        <p:tgtEl>
                                          <p:spTgt spid="10"/>
                                        </p:tgtEl>
                                        <p:attrNameLst>
                                          <p:attrName>style.visibility</p:attrName>
                                        </p:attrNameLst>
                                      </p:cBhvr>
                                      <p:to>
                                        <p:strVal val="hidden"/>
                                      </p:to>
                                    </p:set>
                                  </p:childTnLst>
                                </p:cTn>
                              </p:par>
                              <p:par>
                                <p:cTn id="17" presetID="1" presetClass="exit" presetSubtype="0" fill="hold" grpId="1" nodeType="withEffect">
                                  <p:stCondLst>
                                    <p:cond delay="0"/>
                                  </p:stCondLst>
                                  <p:childTnLst>
                                    <p:set>
                                      <p:cBhvr>
                                        <p:cTn id="18" dur="1" fill="hold">
                                          <p:stCondLst>
                                            <p:cond delay="0"/>
                                          </p:stCondLst>
                                        </p:cTn>
                                        <p:tgtEl>
                                          <p:spTgt spid="2"/>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500" fill="hold"/>
                                        <p:tgtEl>
                                          <p:spTgt spid="3"/>
                                        </p:tgtEl>
                                        <p:attrNameLst>
                                          <p:attrName>ppt_x</p:attrName>
                                        </p:attrNameLst>
                                      </p:cBhvr>
                                      <p:tavLst>
                                        <p:tav tm="0">
                                          <p:val>
                                            <p:strVal val="#ppt_x"/>
                                          </p:val>
                                        </p:tav>
                                        <p:tav tm="100000">
                                          <p:val>
                                            <p:strVal val="#ppt_x"/>
                                          </p:val>
                                        </p:tav>
                                      </p:tavLst>
                                    </p:anim>
                                    <p:anim calcmode="lin" valueType="num">
                                      <p:cBhvr additive="base">
                                        <p:cTn id="3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9" grpId="0" animBg="1"/>
      <p:bldP spid="9" grpId="1" animBg="1"/>
      <p:bldP spid="10" grpId="0" animBg="1"/>
      <p:bldP spid="10" grpId="1" animBg="1"/>
      <p:bldP spid="11" grpId="0" animBg="1"/>
      <p:bldP spid="12" grpId="0" animBg="1"/>
      <p:bldP spid="13" grpId="0" animBg="1"/>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3"/>
          <a:stretch>
            <a:fillRect/>
          </a:stretch>
        </p:blipFill>
        <p:spPr>
          <a:xfrm>
            <a:off x="4232882" y="1031729"/>
            <a:ext cx="4943790" cy="5826271"/>
          </a:xfrm>
          <a:prstGeom prst="rect">
            <a:avLst/>
          </a:prstGeom>
        </p:spPr>
      </p:pic>
      <p:sp>
        <p:nvSpPr>
          <p:cNvPr id="8194" name="Title 1"/>
          <p:cNvSpPr>
            <a:spLocks noGrp="1"/>
          </p:cNvSpPr>
          <p:nvPr>
            <p:ph type="title"/>
          </p:nvPr>
        </p:nvSpPr>
        <p:spPr/>
        <p:txBody>
          <a:bodyPr/>
          <a:lstStyle/>
          <a:p>
            <a:pPr eaLnBrk="1" hangingPunct="1"/>
            <a:r>
              <a:rPr lang="en-US" altLang="en-US" dirty="0" smtClean="0"/>
              <a:t>IPC 9521- Standard Features</a:t>
            </a:r>
            <a:endParaRPr lang="en-CA" altLang="en-US" dirty="0" smtClean="0"/>
          </a:p>
        </p:txBody>
      </p:sp>
      <p:sp>
        <p:nvSpPr>
          <p:cNvPr id="8195" name="Rectangle 4"/>
          <p:cNvSpPr>
            <a:spLocks noChangeArrowheads="1"/>
          </p:cNvSpPr>
          <p:nvPr/>
        </p:nvSpPr>
        <p:spPr bwMode="auto">
          <a:xfrm>
            <a:off x="1422400" y="2100263"/>
            <a:ext cx="9144000" cy="457200"/>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31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spcBef>
                <a:spcPct val="20000"/>
              </a:spcBef>
              <a:buSzPct val="85000"/>
              <a:buChar char="•"/>
              <a:defRPr sz="2000">
                <a:solidFill>
                  <a:srgbClr val="1C1C1C"/>
                </a:solidFill>
                <a:latin typeface="Lucida Sans" pitchFamily="34" charset="0"/>
              </a:defRPr>
            </a:lvl1pPr>
            <a:lvl2pPr indent="-171450" eaLnBrk="0" hangingPunct="0">
              <a:spcBef>
                <a:spcPct val="20000"/>
              </a:spcBef>
              <a:buSzPct val="85000"/>
              <a:buChar char="•"/>
              <a:defRPr>
                <a:solidFill>
                  <a:srgbClr val="1C1C1C"/>
                </a:solidFill>
                <a:latin typeface="Lucida Sans" pitchFamily="34" charset="0"/>
              </a:defRPr>
            </a:lvl2pPr>
            <a:lvl3pPr marL="742950" indent="-171450" eaLnBrk="0" hangingPunct="0">
              <a:spcBef>
                <a:spcPct val="20000"/>
              </a:spcBef>
              <a:buSzPct val="85000"/>
              <a:buChar char="•"/>
              <a:defRPr sz="1600">
                <a:solidFill>
                  <a:srgbClr val="1C1C1C"/>
                </a:solidFill>
                <a:latin typeface="Lucida Sans" pitchFamily="34" charset="0"/>
              </a:defRPr>
            </a:lvl3pPr>
            <a:lvl4pPr marL="1028700" indent="-171450" eaLnBrk="0" hangingPunct="0">
              <a:spcBef>
                <a:spcPct val="20000"/>
              </a:spcBef>
              <a:buSzPct val="85000"/>
              <a:buChar char="•"/>
              <a:defRPr sz="1600">
                <a:solidFill>
                  <a:srgbClr val="1C1C1C"/>
                </a:solidFill>
                <a:latin typeface="Lucida Sans" pitchFamily="34" charset="0"/>
              </a:defRPr>
            </a:lvl4pPr>
            <a:lvl5pPr marL="1314450" indent="-171450" eaLnBrk="0" hangingPunct="0">
              <a:spcBef>
                <a:spcPct val="20000"/>
              </a:spcBef>
              <a:buSzPct val="85000"/>
              <a:buChar char="•"/>
              <a:defRPr sz="1600">
                <a:solidFill>
                  <a:srgbClr val="1C1C1C"/>
                </a:solidFill>
                <a:latin typeface="Lucida Sans" pitchFamily="34" charset="0"/>
              </a:defRPr>
            </a:lvl5pPr>
            <a:lvl6pPr marL="1771650" indent="-171450" eaLnBrk="0" fontAlgn="base" hangingPunct="0">
              <a:spcBef>
                <a:spcPct val="20000"/>
              </a:spcBef>
              <a:spcAft>
                <a:spcPct val="0"/>
              </a:spcAft>
              <a:buSzPct val="85000"/>
              <a:buChar char="•"/>
              <a:defRPr sz="1600">
                <a:solidFill>
                  <a:srgbClr val="1C1C1C"/>
                </a:solidFill>
                <a:latin typeface="Lucida Sans" pitchFamily="34" charset="0"/>
              </a:defRPr>
            </a:lvl6pPr>
            <a:lvl7pPr marL="2228850" indent="-171450" eaLnBrk="0" fontAlgn="base" hangingPunct="0">
              <a:spcBef>
                <a:spcPct val="20000"/>
              </a:spcBef>
              <a:spcAft>
                <a:spcPct val="0"/>
              </a:spcAft>
              <a:buSzPct val="85000"/>
              <a:buChar char="•"/>
              <a:defRPr sz="1600">
                <a:solidFill>
                  <a:srgbClr val="1C1C1C"/>
                </a:solidFill>
                <a:latin typeface="Lucida Sans" pitchFamily="34" charset="0"/>
              </a:defRPr>
            </a:lvl7pPr>
            <a:lvl8pPr marL="2686050" indent="-171450" eaLnBrk="0" fontAlgn="base" hangingPunct="0">
              <a:spcBef>
                <a:spcPct val="20000"/>
              </a:spcBef>
              <a:spcAft>
                <a:spcPct val="0"/>
              </a:spcAft>
              <a:buSzPct val="85000"/>
              <a:buChar char="•"/>
              <a:defRPr sz="1600">
                <a:solidFill>
                  <a:srgbClr val="1C1C1C"/>
                </a:solidFill>
                <a:latin typeface="Lucida Sans" pitchFamily="34" charset="0"/>
              </a:defRPr>
            </a:lvl8pPr>
            <a:lvl9pPr marL="3143250" indent="-171450" eaLnBrk="0" fontAlgn="base" hangingPunct="0">
              <a:spcBef>
                <a:spcPct val="20000"/>
              </a:spcBef>
              <a:spcAft>
                <a:spcPct val="0"/>
              </a:spcAft>
              <a:buSzPct val="85000"/>
              <a:buChar char="•"/>
              <a:defRPr sz="1600">
                <a:solidFill>
                  <a:srgbClr val="1C1C1C"/>
                </a:solidFill>
                <a:latin typeface="Lucida Sans" pitchFamily="34" charset="0"/>
              </a:defRPr>
            </a:lvl9pPr>
          </a:lstStyle>
          <a:p>
            <a:pPr>
              <a:spcBef>
                <a:spcPct val="0"/>
              </a:spcBef>
              <a:buSzTx/>
              <a:buFontTx/>
              <a:buNone/>
            </a:pPr>
            <a:endParaRPr lang="en-US" altLang="en-US" sz="1800">
              <a:solidFill>
                <a:schemeClr val="tx1"/>
              </a:solidFill>
              <a:latin typeface="BankGothic Lt BT" pitchFamily="34" charset="0"/>
            </a:endParaRPr>
          </a:p>
        </p:txBody>
      </p:sp>
      <p:sp>
        <p:nvSpPr>
          <p:cNvPr id="10" name="Oval 9"/>
          <p:cNvSpPr/>
          <p:nvPr/>
        </p:nvSpPr>
        <p:spPr bwMode="auto">
          <a:xfrm>
            <a:off x="4067039" y="5120372"/>
            <a:ext cx="1852957" cy="787688"/>
          </a:xfrm>
          <a:prstGeom prst="ellipse">
            <a:avLst/>
          </a:prstGeom>
          <a:noFill/>
          <a:ln w="28575" cap="flat" cmpd="sng" algn="ctr">
            <a:solidFill>
              <a:srgbClr val="D22630"/>
            </a:solidFill>
            <a:prstDash val="dashDot"/>
            <a:round/>
            <a:headEnd type="none" w="med" len="med"/>
            <a:tailEnd type="triangle" w="med" len="med"/>
          </a:ln>
          <a:effectLst/>
          <a:scene3d>
            <a:camera prst="perspectiveRelaxedModerately"/>
            <a:lightRig rig="threePt" dir="t"/>
          </a:scene3d>
          <a:extLst>
            <a:ext uri="{909E8E84-426E-40DD-AFC4-6F175D3DCCD1}">
              <a14:hiddenFill xmlns:a14="http://schemas.microsoft.com/office/drawing/2010/main">
                <a:solidFill>
                  <a:schemeClr val="bg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normalizeH="0" baseline="0" smtClean="0">
              <a:ln w="12700">
                <a:solidFill>
                  <a:schemeClr val="tx2">
                    <a:satMod val="155000"/>
                  </a:schemeClr>
                </a:solidFill>
                <a:prstDash val="solid"/>
              </a:ln>
              <a:solidFill>
                <a:srgbClr val="D22630"/>
              </a:solidFill>
              <a:effectLst>
                <a:outerShdw blurRad="41275" dist="20320" dir="1800000" algn="tl" rotWithShape="0">
                  <a:srgbClr val="000000">
                    <a:alpha val="40000"/>
                  </a:srgbClr>
                </a:outerShdw>
              </a:effectLst>
              <a:latin typeface="BankGothic Lt BT" pitchFamily="34" charset="0"/>
            </a:endParaRPr>
          </a:p>
        </p:txBody>
      </p:sp>
      <p:sp>
        <p:nvSpPr>
          <p:cNvPr id="13" name="Oval 12"/>
          <p:cNvSpPr/>
          <p:nvPr/>
        </p:nvSpPr>
        <p:spPr bwMode="auto">
          <a:xfrm>
            <a:off x="6796704" y="4700320"/>
            <a:ext cx="2339796" cy="1225293"/>
          </a:xfrm>
          <a:prstGeom prst="ellipse">
            <a:avLst/>
          </a:prstGeom>
          <a:noFill/>
          <a:ln w="28575" cap="flat" cmpd="sng" algn="ctr">
            <a:solidFill>
              <a:srgbClr val="0070C0"/>
            </a:solidFill>
            <a:prstDash val="solid"/>
            <a:round/>
            <a:headEnd type="none" w="med" len="med"/>
            <a:tailEnd type="triangle" w="med" len="med"/>
          </a:ln>
          <a:effectLst/>
          <a:scene3d>
            <a:camera prst="perspectiveRelaxedModerately"/>
            <a:lightRig rig="threePt" dir="t"/>
          </a:scene3d>
          <a:extLst>
            <a:ext uri="{909E8E84-426E-40DD-AFC4-6F175D3DCCD1}">
              <a14:hiddenFill xmlns:a14="http://schemas.microsoft.com/office/drawing/2010/main">
                <a:solidFill>
                  <a:schemeClr val="bg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normalizeH="0" baseline="0" smtClean="0">
              <a:ln w="12700">
                <a:solidFill>
                  <a:schemeClr val="tx2">
                    <a:satMod val="155000"/>
                  </a:schemeClr>
                </a:solidFill>
                <a:prstDash val="solid"/>
              </a:ln>
              <a:solidFill>
                <a:srgbClr val="D22630"/>
              </a:solidFill>
              <a:effectLst>
                <a:outerShdw blurRad="41275" dist="20320" dir="1800000" algn="tl" rotWithShape="0">
                  <a:srgbClr val="000000">
                    <a:alpha val="40000"/>
                  </a:srgbClr>
                </a:outerShdw>
              </a:effectLst>
              <a:latin typeface="BankGothic Lt BT" pitchFamily="34" charset="0"/>
            </a:endParaRPr>
          </a:p>
        </p:txBody>
      </p:sp>
      <p:sp>
        <p:nvSpPr>
          <p:cNvPr id="3" name="TextBox 2"/>
          <p:cNvSpPr txBox="1"/>
          <p:nvPr/>
        </p:nvSpPr>
        <p:spPr>
          <a:xfrm>
            <a:off x="7199142" y="663887"/>
            <a:ext cx="1937358" cy="369332"/>
          </a:xfrm>
          <a:prstGeom prst="rect">
            <a:avLst/>
          </a:prstGeom>
          <a:noFill/>
        </p:spPr>
        <p:txBody>
          <a:bodyPr wrap="square" rtlCol="0">
            <a:spAutoFit/>
          </a:bodyPr>
          <a:lstStyle/>
          <a:p>
            <a:r>
              <a:rPr lang="en-US" b="1" dirty="0" smtClean="0">
                <a:solidFill>
                  <a:srgbClr val="1997FF"/>
                </a:solidFill>
                <a:latin typeface="+mj-lt"/>
              </a:rPr>
              <a:t>Site adjustable</a:t>
            </a:r>
            <a:endParaRPr lang="en-US" b="1" dirty="0">
              <a:solidFill>
                <a:srgbClr val="1997FF"/>
              </a:solidFill>
              <a:latin typeface="+mj-lt"/>
            </a:endParaRPr>
          </a:p>
        </p:txBody>
      </p:sp>
      <p:sp>
        <p:nvSpPr>
          <p:cNvPr id="21" name="Oval 20"/>
          <p:cNvSpPr/>
          <p:nvPr/>
        </p:nvSpPr>
        <p:spPr bwMode="auto">
          <a:xfrm>
            <a:off x="4387290" y="3807011"/>
            <a:ext cx="1170291" cy="600480"/>
          </a:xfrm>
          <a:prstGeom prst="ellipse">
            <a:avLst/>
          </a:prstGeom>
          <a:noFill/>
          <a:ln w="28575" cap="flat" cmpd="sng" algn="ctr">
            <a:solidFill>
              <a:srgbClr val="D22630"/>
            </a:solidFill>
            <a:prstDash val="dashDot"/>
            <a:round/>
            <a:headEnd type="none" w="med" len="med"/>
            <a:tailEnd type="triangle" w="med" len="med"/>
          </a:ln>
          <a:effectLst/>
          <a:scene3d>
            <a:camera prst="perspectiveRelaxedModerately"/>
            <a:lightRig rig="threePt" dir="t"/>
          </a:scene3d>
          <a:extLst>
            <a:ext uri="{909E8E84-426E-40DD-AFC4-6F175D3DCCD1}">
              <a14:hiddenFill xmlns:a14="http://schemas.microsoft.com/office/drawing/2010/main">
                <a:solidFill>
                  <a:schemeClr val="bg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normalizeH="0" baseline="0" smtClean="0">
              <a:ln w="12700">
                <a:solidFill>
                  <a:schemeClr val="tx2">
                    <a:satMod val="155000"/>
                  </a:schemeClr>
                </a:solidFill>
                <a:prstDash val="solid"/>
              </a:ln>
              <a:solidFill>
                <a:srgbClr val="D22630"/>
              </a:solidFill>
              <a:effectLst>
                <a:outerShdw blurRad="41275" dist="20320" dir="1800000" algn="tl" rotWithShape="0">
                  <a:srgbClr val="000000">
                    <a:alpha val="40000"/>
                  </a:srgbClr>
                </a:outerShdw>
              </a:effectLst>
              <a:latin typeface="BankGothic Lt BT" pitchFamily="34" charset="0"/>
            </a:endParaRPr>
          </a:p>
        </p:txBody>
      </p:sp>
      <p:sp>
        <p:nvSpPr>
          <p:cNvPr id="22" name="Oval 21"/>
          <p:cNvSpPr/>
          <p:nvPr/>
        </p:nvSpPr>
        <p:spPr bwMode="auto">
          <a:xfrm>
            <a:off x="6796704" y="2973630"/>
            <a:ext cx="2339796" cy="1617314"/>
          </a:xfrm>
          <a:prstGeom prst="ellipse">
            <a:avLst/>
          </a:prstGeom>
          <a:noFill/>
          <a:ln w="28575" cap="flat" cmpd="sng" algn="ctr">
            <a:solidFill>
              <a:srgbClr val="0070C0"/>
            </a:solidFill>
            <a:prstDash val="solid"/>
            <a:round/>
            <a:headEnd type="none" w="med" len="med"/>
            <a:tailEnd type="triangle" w="med" len="med"/>
          </a:ln>
          <a:effectLst/>
          <a:scene3d>
            <a:camera prst="perspectiveRelaxedModerately"/>
            <a:lightRig rig="threePt" dir="t"/>
          </a:scene3d>
          <a:extLst>
            <a:ext uri="{909E8E84-426E-40DD-AFC4-6F175D3DCCD1}">
              <a14:hiddenFill xmlns:a14="http://schemas.microsoft.com/office/drawing/2010/main">
                <a:solidFill>
                  <a:schemeClr val="bg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normalizeH="0" baseline="0" smtClean="0">
              <a:ln w="12700">
                <a:solidFill>
                  <a:schemeClr val="tx2">
                    <a:satMod val="155000"/>
                  </a:schemeClr>
                </a:solidFill>
                <a:prstDash val="solid"/>
              </a:ln>
              <a:solidFill>
                <a:srgbClr val="D22630"/>
              </a:solidFill>
              <a:effectLst>
                <a:outerShdw blurRad="41275" dist="20320" dir="1800000" algn="tl" rotWithShape="0">
                  <a:srgbClr val="000000">
                    <a:alpha val="40000"/>
                  </a:srgbClr>
                </a:outerShdw>
              </a:effectLst>
              <a:latin typeface="BankGothic Lt BT" pitchFamily="34" charset="0"/>
            </a:endParaRPr>
          </a:p>
        </p:txBody>
      </p:sp>
      <p:sp>
        <p:nvSpPr>
          <p:cNvPr id="15" name="TextBox 14"/>
          <p:cNvSpPr txBox="1"/>
          <p:nvPr/>
        </p:nvSpPr>
        <p:spPr>
          <a:xfrm>
            <a:off x="543514" y="4480229"/>
            <a:ext cx="4555709" cy="954107"/>
          </a:xfrm>
          <a:prstGeom prst="rect">
            <a:avLst/>
          </a:prstGeom>
          <a:noFill/>
        </p:spPr>
        <p:txBody>
          <a:bodyPr wrap="square" rtlCol="0">
            <a:spAutoFit/>
          </a:bodyPr>
          <a:lstStyle/>
          <a:p>
            <a:r>
              <a:rPr lang="en-CA" b="1" dirty="0" smtClean="0"/>
              <a:t>Enclosure Options:</a:t>
            </a:r>
          </a:p>
          <a:p>
            <a:endParaRPr lang="en-CA" b="1" dirty="0" smtClean="0"/>
          </a:p>
          <a:p>
            <a:r>
              <a:rPr lang="en-CA" b="1" dirty="0" err="1" smtClean="0"/>
              <a:t>Nema</a:t>
            </a:r>
            <a:r>
              <a:rPr lang="en-CA" b="1" dirty="0" smtClean="0"/>
              <a:t> 12 (Indoor)</a:t>
            </a:r>
          </a:p>
          <a:p>
            <a:r>
              <a:rPr lang="en-CA" b="1" dirty="0" err="1" smtClean="0"/>
              <a:t>Nema</a:t>
            </a:r>
            <a:r>
              <a:rPr lang="en-CA" b="1" dirty="0" smtClean="0"/>
              <a:t> 4X (Outdoor)</a:t>
            </a:r>
            <a:endParaRPr lang="en-CA" b="1" dirty="0"/>
          </a:p>
        </p:txBody>
      </p:sp>
      <p:pic>
        <p:nvPicPr>
          <p:cNvPr id="2" name="Picture 1"/>
          <p:cNvPicPr>
            <a:picLocks noChangeAspect="1"/>
          </p:cNvPicPr>
          <p:nvPr/>
        </p:nvPicPr>
        <p:blipFill rotWithShape="1">
          <a:blip r:embed="rId4" cstate="print">
            <a:extLst>
              <a:ext uri="{28A0092B-C50C-407E-A947-70E740481C1C}">
                <a14:useLocalDpi xmlns:a14="http://schemas.microsoft.com/office/drawing/2010/main" val="0"/>
              </a:ext>
            </a:extLst>
          </a:blip>
          <a:srcRect r="4706"/>
          <a:stretch/>
        </p:blipFill>
        <p:spPr>
          <a:xfrm>
            <a:off x="91076" y="1564964"/>
            <a:ext cx="4128743" cy="2529883"/>
          </a:xfrm>
          <a:prstGeom prst="rect">
            <a:avLst/>
          </a:prstGeom>
        </p:spPr>
      </p:pic>
    </p:spTree>
    <p:extLst>
      <p:ext uri="{BB962C8B-B14F-4D97-AF65-F5344CB8AC3E}">
        <p14:creationId xmlns:p14="http://schemas.microsoft.com/office/powerpoint/2010/main" val="7280286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1" presetClass="entr" presetSubtype="0"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3" grpId="0"/>
      <p:bldP spid="22" grpId="0" animBg="1"/>
      <p:bldP spid="1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473670" y="696780"/>
            <a:ext cx="8229600" cy="835025"/>
          </a:xfrm>
        </p:spPr>
        <p:txBody>
          <a:bodyPr/>
          <a:lstStyle/>
          <a:p>
            <a:pPr eaLnBrk="1" hangingPunct="1"/>
            <a:r>
              <a:rPr lang="en-GB" dirty="0" smtClean="0"/>
              <a:t>Application with DE Pumps </a:t>
            </a:r>
            <a:br>
              <a:rPr lang="en-GB" dirty="0" smtClean="0"/>
            </a:br>
            <a:r>
              <a:rPr lang="en-GB" dirty="0" smtClean="0"/>
              <a:t>Variable Primary with </a:t>
            </a:r>
            <a:r>
              <a:rPr lang="en-GB" dirty="0" err="1" smtClean="0"/>
              <a:t>Sensorless</a:t>
            </a:r>
            <a:r>
              <a:rPr lang="en-GB" dirty="0" smtClean="0"/>
              <a:t> Speed Control</a:t>
            </a:r>
          </a:p>
        </p:txBody>
      </p:sp>
      <p:sp>
        <p:nvSpPr>
          <p:cNvPr id="6" name="Content Placeholder 2"/>
          <p:cNvSpPr txBox="1">
            <a:spLocks/>
          </p:cNvSpPr>
          <p:nvPr/>
        </p:nvSpPr>
        <p:spPr bwMode="auto">
          <a:xfrm>
            <a:off x="170089" y="1683415"/>
            <a:ext cx="3870646" cy="185070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171450" indent="-171450" algn="l" rtl="0" eaLnBrk="0" fontAlgn="base" hangingPunct="0">
              <a:spcBef>
                <a:spcPct val="20000"/>
              </a:spcBef>
              <a:spcAft>
                <a:spcPct val="0"/>
              </a:spcAft>
              <a:buSzPct val="85000"/>
              <a:buChar char="•"/>
              <a:defRPr sz="2000">
                <a:solidFill>
                  <a:srgbClr val="1C1C1C"/>
                </a:solidFill>
                <a:latin typeface="+mn-lt"/>
                <a:ea typeface="+mn-ea"/>
                <a:cs typeface="+mn-cs"/>
              </a:defRPr>
            </a:lvl1pPr>
            <a:lvl2pPr marL="457200" indent="-171450" algn="l" rtl="0" eaLnBrk="0" fontAlgn="base" hangingPunct="0">
              <a:spcBef>
                <a:spcPct val="20000"/>
              </a:spcBef>
              <a:spcAft>
                <a:spcPct val="0"/>
              </a:spcAft>
              <a:buSzPct val="85000"/>
              <a:buChar char="•"/>
              <a:defRPr>
                <a:solidFill>
                  <a:srgbClr val="1C1C1C"/>
                </a:solidFill>
                <a:latin typeface="+mn-lt"/>
              </a:defRPr>
            </a:lvl2pPr>
            <a:lvl3pPr marL="742950" indent="-171450" algn="l" rtl="0" eaLnBrk="0" fontAlgn="base" hangingPunct="0">
              <a:spcBef>
                <a:spcPct val="20000"/>
              </a:spcBef>
              <a:spcAft>
                <a:spcPct val="0"/>
              </a:spcAft>
              <a:buSzPct val="85000"/>
              <a:buChar char="•"/>
              <a:defRPr sz="1600">
                <a:solidFill>
                  <a:srgbClr val="1C1C1C"/>
                </a:solidFill>
                <a:latin typeface="+mn-lt"/>
              </a:defRPr>
            </a:lvl3pPr>
            <a:lvl4pPr marL="1028700" indent="-171450" algn="l" rtl="0" eaLnBrk="0" fontAlgn="base" hangingPunct="0">
              <a:spcBef>
                <a:spcPct val="20000"/>
              </a:spcBef>
              <a:spcAft>
                <a:spcPct val="0"/>
              </a:spcAft>
              <a:buSzPct val="85000"/>
              <a:buChar char="•"/>
              <a:defRPr sz="1600">
                <a:solidFill>
                  <a:srgbClr val="1C1C1C"/>
                </a:solidFill>
                <a:latin typeface="+mn-lt"/>
              </a:defRPr>
            </a:lvl4pPr>
            <a:lvl5pPr marL="1314450" indent="-171450" algn="l" rtl="0" eaLnBrk="0" fontAlgn="base" hangingPunct="0">
              <a:spcBef>
                <a:spcPct val="20000"/>
              </a:spcBef>
              <a:spcAft>
                <a:spcPct val="0"/>
              </a:spcAft>
              <a:buSzPct val="85000"/>
              <a:buChar char="•"/>
              <a:defRPr sz="1600">
                <a:solidFill>
                  <a:srgbClr val="1C1C1C"/>
                </a:solidFill>
                <a:latin typeface="+mn-lt"/>
              </a:defRPr>
            </a:lvl5pPr>
            <a:lvl6pPr marL="1771650" indent="-171450" algn="l" rtl="0" fontAlgn="base">
              <a:spcBef>
                <a:spcPct val="20000"/>
              </a:spcBef>
              <a:spcAft>
                <a:spcPct val="0"/>
              </a:spcAft>
              <a:buSzPct val="85000"/>
              <a:buChar char="•"/>
              <a:defRPr sz="1600">
                <a:solidFill>
                  <a:srgbClr val="1C1C1C"/>
                </a:solidFill>
                <a:latin typeface="+mn-lt"/>
              </a:defRPr>
            </a:lvl6pPr>
            <a:lvl7pPr marL="2228850" indent="-171450" algn="l" rtl="0" fontAlgn="base">
              <a:spcBef>
                <a:spcPct val="20000"/>
              </a:spcBef>
              <a:spcAft>
                <a:spcPct val="0"/>
              </a:spcAft>
              <a:buSzPct val="85000"/>
              <a:buChar char="•"/>
              <a:defRPr sz="1600">
                <a:solidFill>
                  <a:srgbClr val="1C1C1C"/>
                </a:solidFill>
                <a:latin typeface="+mn-lt"/>
              </a:defRPr>
            </a:lvl7pPr>
            <a:lvl8pPr marL="2686050" indent="-171450" algn="l" rtl="0" fontAlgn="base">
              <a:spcBef>
                <a:spcPct val="20000"/>
              </a:spcBef>
              <a:spcAft>
                <a:spcPct val="0"/>
              </a:spcAft>
              <a:buSzPct val="85000"/>
              <a:buChar char="•"/>
              <a:defRPr sz="1600">
                <a:solidFill>
                  <a:srgbClr val="1C1C1C"/>
                </a:solidFill>
                <a:latin typeface="+mn-lt"/>
              </a:defRPr>
            </a:lvl8pPr>
            <a:lvl9pPr marL="3143250" indent="-171450" algn="l" rtl="0" fontAlgn="base">
              <a:spcBef>
                <a:spcPct val="20000"/>
              </a:spcBef>
              <a:spcAft>
                <a:spcPct val="0"/>
              </a:spcAft>
              <a:buSzPct val="85000"/>
              <a:buChar char="•"/>
              <a:defRPr sz="1600">
                <a:solidFill>
                  <a:srgbClr val="1C1C1C"/>
                </a:solidFill>
                <a:latin typeface="+mn-lt"/>
              </a:defRPr>
            </a:lvl9pPr>
          </a:lstStyle>
          <a:p>
            <a:pPr lvl="0" eaLnBrk="1" hangingPunct="1"/>
            <a:r>
              <a:rPr lang="en-CA" sz="2400" dirty="0" smtClean="0">
                <a:solidFill>
                  <a:srgbClr val="404040"/>
                </a:solidFill>
              </a:rPr>
              <a:t>Coordination of pump speed for staging of chillers and by-pass flow valve</a:t>
            </a:r>
          </a:p>
          <a:p>
            <a:pPr lvl="0" eaLnBrk="1" hangingPunct="1"/>
            <a:endParaRPr lang="en-CA" sz="2400" dirty="0">
              <a:solidFill>
                <a:srgbClr val="404040"/>
              </a:solidFill>
            </a:endParaRPr>
          </a:p>
        </p:txBody>
      </p:sp>
      <p:pic>
        <p:nvPicPr>
          <p:cNvPr id="4" name="Picture 3" descr="C:\Users\pthomsen\AppData\Local\Microsoft\Windows\Temporary Internet Files\Content.Outlook\WFEDK0WD\Drawing 5.jp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698764" y="2207068"/>
            <a:ext cx="6315755" cy="2638880"/>
          </a:xfrm>
          <a:prstGeom prst="rect">
            <a:avLst/>
          </a:prstGeom>
          <a:noFill/>
          <a:ln>
            <a:noFill/>
          </a:ln>
        </p:spPr>
      </p:pic>
      <p:sp>
        <p:nvSpPr>
          <p:cNvPr id="5" name="Content Placeholder 2"/>
          <p:cNvSpPr txBox="1">
            <a:spLocks/>
          </p:cNvSpPr>
          <p:nvPr/>
        </p:nvSpPr>
        <p:spPr bwMode="auto">
          <a:xfrm>
            <a:off x="170089" y="3526508"/>
            <a:ext cx="3870646" cy="387064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171450" indent="-171450" algn="l" rtl="0" eaLnBrk="0" fontAlgn="base" hangingPunct="0">
              <a:spcBef>
                <a:spcPct val="20000"/>
              </a:spcBef>
              <a:spcAft>
                <a:spcPct val="0"/>
              </a:spcAft>
              <a:buSzPct val="85000"/>
              <a:buChar char="•"/>
              <a:defRPr sz="2000">
                <a:solidFill>
                  <a:srgbClr val="1C1C1C"/>
                </a:solidFill>
                <a:latin typeface="+mn-lt"/>
                <a:ea typeface="+mn-ea"/>
                <a:cs typeface="+mn-cs"/>
              </a:defRPr>
            </a:lvl1pPr>
            <a:lvl2pPr marL="457200" indent="-171450" algn="l" rtl="0" eaLnBrk="0" fontAlgn="base" hangingPunct="0">
              <a:spcBef>
                <a:spcPct val="20000"/>
              </a:spcBef>
              <a:spcAft>
                <a:spcPct val="0"/>
              </a:spcAft>
              <a:buSzPct val="85000"/>
              <a:buChar char="•"/>
              <a:defRPr>
                <a:solidFill>
                  <a:srgbClr val="1C1C1C"/>
                </a:solidFill>
                <a:latin typeface="+mn-lt"/>
              </a:defRPr>
            </a:lvl2pPr>
            <a:lvl3pPr marL="742950" indent="-171450" algn="l" rtl="0" eaLnBrk="0" fontAlgn="base" hangingPunct="0">
              <a:spcBef>
                <a:spcPct val="20000"/>
              </a:spcBef>
              <a:spcAft>
                <a:spcPct val="0"/>
              </a:spcAft>
              <a:buSzPct val="85000"/>
              <a:buChar char="•"/>
              <a:defRPr sz="1600">
                <a:solidFill>
                  <a:srgbClr val="1C1C1C"/>
                </a:solidFill>
                <a:latin typeface="+mn-lt"/>
              </a:defRPr>
            </a:lvl3pPr>
            <a:lvl4pPr marL="1028700" indent="-171450" algn="l" rtl="0" eaLnBrk="0" fontAlgn="base" hangingPunct="0">
              <a:spcBef>
                <a:spcPct val="20000"/>
              </a:spcBef>
              <a:spcAft>
                <a:spcPct val="0"/>
              </a:spcAft>
              <a:buSzPct val="85000"/>
              <a:buChar char="•"/>
              <a:defRPr sz="1600">
                <a:solidFill>
                  <a:srgbClr val="1C1C1C"/>
                </a:solidFill>
                <a:latin typeface="+mn-lt"/>
              </a:defRPr>
            </a:lvl4pPr>
            <a:lvl5pPr marL="1314450" indent="-171450" algn="l" rtl="0" eaLnBrk="0" fontAlgn="base" hangingPunct="0">
              <a:spcBef>
                <a:spcPct val="20000"/>
              </a:spcBef>
              <a:spcAft>
                <a:spcPct val="0"/>
              </a:spcAft>
              <a:buSzPct val="85000"/>
              <a:buChar char="•"/>
              <a:defRPr sz="1600">
                <a:solidFill>
                  <a:srgbClr val="1C1C1C"/>
                </a:solidFill>
                <a:latin typeface="+mn-lt"/>
              </a:defRPr>
            </a:lvl5pPr>
            <a:lvl6pPr marL="1771650" indent="-171450" algn="l" rtl="0" fontAlgn="base">
              <a:spcBef>
                <a:spcPct val="20000"/>
              </a:spcBef>
              <a:spcAft>
                <a:spcPct val="0"/>
              </a:spcAft>
              <a:buSzPct val="85000"/>
              <a:buChar char="•"/>
              <a:defRPr sz="1600">
                <a:solidFill>
                  <a:srgbClr val="1C1C1C"/>
                </a:solidFill>
                <a:latin typeface="+mn-lt"/>
              </a:defRPr>
            </a:lvl6pPr>
            <a:lvl7pPr marL="2228850" indent="-171450" algn="l" rtl="0" fontAlgn="base">
              <a:spcBef>
                <a:spcPct val="20000"/>
              </a:spcBef>
              <a:spcAft>
                <a:spcPct val="0"/>
              </a:spcAft>
              <a:buSzPct val="85000"/>
              <a:buChar char="•"/>
              <a:defRPr sz="1600">
                <a:solidFill>
                  <a:srgbClr val="1C1C1C"/>
                </a:solidFill>
                <a:latin typeface="+mn-lt"/>
              </a:defRPr>
            </a:lvl7pPr>
            <a:lvl8pPr marL="2686050" indent="-171450" algn="l" rtl="0" fontAlgn="base">
              <a:spcBef>
                <a:spcPct val="20000"/>
              </a:spcBef>
              <a:spcAft>
                <a:spcPct val="0"/>
              </a:spcAft>
              <a:buSzPct val="85000"/>
              <a:buChar char="•"/>
              <a:defRPr sz="1600">
                <a:solidFill>
                  <a:srgbClr val="1C1C1C"/>
                </a:solidFill>
                <a:latin typeface="+mn-lt"/>
              </a:defRPr>
            </a:lvl8pPr>
            <a:lvl9pPr marL="3143250" indent="-171450" algn="l" rtl="0" fontAlgn="base">
              <a:spcBef>
                <a:spcPct val="20000"/>
              </a:spcBef>
              <a:spcAft>
                <a:spcPct val="0"/>
              </a:spcAft>
              <a:buSzPct val="85000"/>
              <a:buChar char="•"/>
              <a:defRPr sz="1600">
                <a:solidFill>
                  <a:srgbClr val="1C1C1C"/>
                </a:solidFill>
                <a:latin typeface="+mn-lt"/>
              </a:defRPr>
            </a:lvl9pPr>
          </a:lstStyle>
          <a:p>
            <a:pPr lvl="0" eaLnBrk="1" hangingPunct="1"/>
            <a:r>
              <a:rPr lang="en-CA" sz="2400" dirty="0" smtClean="0">
                <a:solidFill>
                  <a:srgbClr val="404040"/>
                </a:solidFill>
              </a:rPr>
              <a:t>Plant controller IPC9511 (air cooled) and IPC9521(water cooled) have </a:t>
            </a:r>
            <a:r>
              <a:rPr lang="en-CA" sz="2400" dirty="0" err="1" smtClean="0">
                <a:solidFill>
                  <a:srgbClr val="404040"/>
                </a:solidFill>
              </a:rPr>
              <a:t>sensorless</a:t>
            </a:r>
            <a:r>
              <a:rPr lang="en-CA" sz="2400" dirty="0" smtClean="0">
                <a:solidFill>
                  <a:srgbClr val="404040"/>
                </a:solidFill>
              </a:rPr>
              <a:t> control curves and patent pending PSPC</a:t>
            </a:r>
            <a:endParaRPr lang="en-GB" sz="2400" dirty="0">
              <a:solidFill>
                <a:srgbClr val="404040"/>
              </a:solidFill>
            </a:endParaRPr>
          </a:p>
          <a:p>
            <a:pPr eaLnBrk="1" hangingPunct="1"/>
            <a:endParaRPr lang="en-GB" sz="2400" kern="0" dirty="0" smtClean="0"/>
          </a:p>
        </p:txBody>
      </p:sp>
      <p:sp>
        <p:nvSpPr>
          <p:cNvPr id="7" name="Oval 6"/>
          <p:cNvSpPr/>
          <p:nvPr/>
        </p:nvSpPr>
        <p:spPr bwMode="auto">
          <a:xfrm>
            <a:off x="6469375" y="2442365"/>
            <a:ext cx="666508" cy="720457"/>
          </a:xfrm>
          <a:prstGeom prst="ellipse">
            <a:avLst/>
          </a:prstGeom>
          <a:noFill/>
          <a:ln w="57150" cap="flat" cmpd="sng" algn="ctr">
            <a:solidFill>
              <a:srgbClr val="D51A0D"/>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CA" sz="1800" b="0" i="0" u="none" strike="noStrike" cap="none" normalizeH="0" baseline="0" smtClean="0">
              <a:ln>
                <a:noFill/>
              </a:ln>
              <a:solidFill>
                <a:schemeClr val="tx1"/>
              </a:solidFill>
              <a:effectLst/>
              <a:latin typeface="Arial" charset="0"/>
            </a:endParaRPr>
          </a:p>
        </p:txBody>
      </p:sp>
      <p:sp>
        <p:nvSpPr>
          <p:cNvPr id="8" name="Oval 7"/>
          <p:cNvSpPr/>
          <p:nvPr/>
        </p:nvSpPr>
        <p:spPr bwMode="auto">
          <a:xfrm>
            <a:off x="3585365" y="2442366"/>
            <a:ext cx="1930052" cy="1205818"/>
          </a:xfrm>
          <a:prstGeom prst="ellipse">
            <a:avLst/>
          </a:prstGeom>
          <a:noFill/>
          <a:ln w="57150" cap="flat" cmpd="sng" algn="ctr">
            <a:solidFill>
              <a:srgbClr val="D51A0D"/>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CA" sz="1800" b="0" i="0" u="none" strike="noStrike" cap="none" normalizeH="0" baseline="0" smtClean="0">
              <a:ln>
                <a:noFill/>
              </a:ln>
              <a:solidFill>
                <a:schemeClr val="tx1"/>
              </a:solidFill>
              <a:effectLst/>
              <a:latin typeface="Arial" charset="0"/>
            </a:endParaRPr>
          </a:p>
        </p:txBody>
      </p:sp>
      <p:pic>
        <p:nvPicPr>
          <p:cNvPr id="307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02629" y="4567425"/>
            <a:ext cx="1527473" cy="1534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476598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074"/>
                                        </p:tgtEl>
                                        <p:attrNameLst>
                                          <p:attrName>style.visibility</p:attrName>
                                        </p:attrNameLst>
                                      </p:cBhvr>
                                      <p:to>
                                        <p:strVal val="visible"/>
                                      </p:to>
                                    </p:set>
                                    <p:animEffect transition="in" filter="fade">
                                      <p:cBhvr>
                                        <p:cTn id="22" dur="5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animBg="1"/>
      <p:bldP spid="8"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473670" y="696780"/>
            <a:ext cx="8229600" cy="835025"/>
          </a:xfrm>
        </p:spPr>
        <p:txBody>
          <a:bodyPr/>
          <a:lstStyle/>
          <a:p>
            <a:pPr eaLnBrk="1" hangingPunct="1"/>
            <a:r>
              <a:rPr lang="en-GB" dirty="0" smtClean="0"/>
              <a:t>Integrated Pump Systems</a:t>
            </a:r>
            <a:br>
              <a:rPr lang="en-GB" dirty="0" smtClean="0"/>
            </a:br>
            <a:r>
              <a:rPr lang="en-GB" dirty="0" smtClean="0"/>
              <a:t>Variable Primary with </a:t>
            </a:r>
            <a:r>
              <a:rPr lang="en-GB" dirty="0" err="1" smtClean="0"/>
              <a:t>Sensorless</a:t>
            </a:r>
            <a:r>
              <a:rPr lang="en-GB" dirty="0" smtClean="0"/>
              <a:t> Speed Control</a:t>
            </a:r>
          </a:p>
        </p:txBody>
      </p:sp>
      <p:sp>
        <p:nvSpPr>
          <p:cNvPr id="6" name="Content Placeholder 2"/>
          <p:cNvSpPr txBox="1">
            <a:spLocks/>
          </p:cNvSpPr>
          <p:nvPr/>
        </p:nvSpPr>
        <p:spPr bwMode="auto">
          <a:xfrm>
            <a:off x="170089" y="1683415"/>
            <a:ext cx="3870646" cy="185070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171450" indent="-171450" algn="l" rtl="0" eaLnBrk="0" fontAlgn="base" hangingPunct="0">
              <a:spcBef>
                <a:spcPct val="20000"/>
              </a:spcBef>
              <a:spcAft>
                <a:spcPct val="0"/>
              </a:spcAft>
              <a:buSzPct val="85000"/>
              <a:buChar char="•"/>
              <a:defRPr sz="2000">
                <a:solidFill>
                  <a:srgbClr val="1C1C1C"/>
                </a:solidFill>
                <a:latin typeface="+mn-lt"/>
                <a:ea typeface="+mn-ea"/>
                <a:cs typeface="+mn-cs"/>
              </a:defRPr>
            </a:lvl1pPr>
            <a:lvl2pPr marL="457200" indent="-171450" algn="l" rtl="0" eaLnBrk="0" fontAlgn="base" hangingPunct="0">
              <a:spcBef>
                <a:spcPct val="20000"/>
              </a:spcBef>
              <a:spcAft>
                <a:spcPct val="0"/>
              </a:spcAft>
              <a:buSzPct val="85000"/>
              <a:buChar char="•"/>
              <a:defRPr>
                <a:solidFill>
                  <a:srgbClr val="1C1C1C"/>
                </a:solidFill>
                <a:latin typeface="+mn-lt"/>
              </a:defRPr>
            </a:lvl2pPr>
            <a:lvl3pPr marL="742950" indent="-171450" algn="l" rtl="0" eaLnBrk="0" fontAlgn="base" hangingPunct="0">
              <a:spcBef>
                <a:spcPct val="20000"/>
              </a:spcBef>
              <a:spcAft>
                <a:spcPct val="0"/>
              </a:spcAft>
              <a:buSzPct val="85000"/>
              <a:buChar char="•"/>
              <a:defRPr sz="1600">
                <a:solidFill>
                  <a:srgbClr val="1C1C1C"/>
                </a:solidFill>
                <a:latin typeface="+mn-lt"/>
              </a:defRPr>
            </a:lvl3pPr>
            <a:lvl4pPr marL="1028700" indent="-171450" algn="l" rtl="0" eaLnBrk="0" fontAlgn="base" hangingPunct="0">
              <a:spcBef>
                <a:spcPct val="20000"/>
              </a:spcBef>
              <a:spcAft>
                <a:spcPct val="0"/>
              </a:spcAft>
              <a:buSzPct val="85000"/>
              <a:buChar char="•"/>
              <a:defRPr sz="1600">
                <a:solidFill>
                  <a:srgbClr val="1C1C1C"/>
                </a:solidFill>
                <a:latin typeface="+mn-lt"/>
              </a:defRPr>
            </a:lvl4pPr>
            <a:lvl5pPr marL="1314450" indent="-171450" algn="l" rtl="0" eaLnBrk="0" fontAlgn="base" hangingPunct="0">
              <a:spcBef>
                <a:spcPct val="20000"/>
              </a:spcBef>
              <a:spcAft>
                <a:spcPct val="0"/>
              </a:spcAft>
              <a:buSzPct val="85000"/>
              <a:buChar char="•"/>
              <a:defRPr sz="1600">
                <a:solidFill>
                  <a:srgbClr val="1C1C1C"/>
                </a:solidFill>
                <a:latin typeface="+mn-lt"/>
              </a:defRPr>
            </a:lvl5pPr>
            <a:lvl6pPr marL="1771650" indent="-171450" algn="l" rtl="0" fontAlgn="base">
              <a:spcBef>
                <a:spcPct val="20000"/>
              </a:spcBef>
              <a:spcAft>
                <a:spcPct val="0"/>
              </a:spcAft>
              <a:buSzPct val="85000"/>
              <a:buChar char="•"/>
              <a:defRPr sz="1600">
                <a:solidFill>
                  <a:srgbClr val="1C1C1C"/>
                </a:solidFill>
                <a:latin typeface="+mn-lt"/>
              </a:defRPr>
            </a:lvl6pPr>
            <a:lvl7pPr marL="2228850" indent="-171450" algn="l" rtl="0" fontAlgn="base">
              <a:spcBef>
                <a:spcPct val="20000"/>
              </a:spcBef>
              <a:spcAft>
                <a:spcPct val="0"/>
              </a:spcAft>
              <a:buSzPct val="85000"/>
              <a:buChar char="•"/>
              <a:defRPr sz="1600">
                <a:solidFill>
                  <a:srgbClr val="1C1C1C"/>
                </a:solidFill>
                <a:latin typeface="+mn-lt"/>
              </a:defRPr>
            </a:lvl7pPr>
            <a:lvl8pPr marL="2686050" indent="-171450" algn="l" rtl="0" fontAlgn="base">
              <a:spcBef>
                <a:spcPct val="20000"/>
              </a:spcBef>
              <a:spcAft>
                <a:spcPct val="0"/>
              </a:spcAft>
              <a:buSzPct val="85000"/>
              <a:buChar char="•"/>
              <a:defRPr sz="1600">
                <a:solidFill>
                  <a:srgbClr val="1C1C1C"/>
                </a:solidFill>
                <a:latin typeface="+mn-lt"/>
              </a:defRPr>
            </a:lvl8pPr>
            <a:lvl9pPr marL="3143250" indent="-171450" algn="l" rtl="0" fontAlgn="base">
              <a:spcBef>
                <a:spcPct val="20000"/>
              </a:spcBef>
              <a:spcAft>
                <a:spcPct val="0"/>
              </a:spcAft>
              <a:buSzPct val="85000"/>
              <a:buChar char="•"/>
              <a:defRPr sz="1600">
                <a:solidFill>
                  <a:srgbClr val="1C1C1C"/>
                </a:solidFill>
                <a:latin typeface="+mn-lt"/>
              </a:defRPr>
            </a:lvl9pPr>
          </a:lstStyle>
          <a:p>
            <a:pPr lvl="0" eaLnBrk="1" hangingPunct="1"/>
            <a:r>
              <a:rPr lang="en-CA" sz="2400" dirty="0" smtClean="0">
                <a:solidFill>
                  <a:srgbClr val="404040"/>
                </a:solidFill>
              </a:rPr>
              <a:t>Coordination of pump speed for staging of chillers and by-pass flow valve</a:t>
            </a:r>
          </a:p>
          <a:p>
            <a:pPr lvl="0" eaLnBrk="1" hangingPunct="1"/>
            <a:endParaRPr lang="en-CA" sz="2400" dirty="0">
              <a:solidFill>
                <a:srgbClr val="404040"/>
              </a:solidFill>
            </a:endParaRPr>
          </a:p>
        </p:txBody>
      </p:sp>
      <p:pic>
        <p:nvPicPr>
          <p:cNvPr id="4" name="Picture 3" descr="C:\Users\pthomsen\AppData\Local\Microsoft\Windows\Temporary Internet Files\Content.Outlook\WFEDK0WD\Drawing 5.jp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698764" y="2207068"/>
            <a:ext cx="6315755" cy="2638880"/>
          </a:xfrm>
          <a:prstGeom prst="rect">
            <a:avLst/>
          </a:prstGeom>
          <a:noFill/>
          <a:ln>
            <a:noFill/>
          </a:ln>
        </p:spPr>
      </p:pic>
      <p:sp>
        <p:nvSpPr>
          <p:cNvPr id="5" name="Content Placeholder 2"/>
          <p:cNvSpPr txBox="1">
            <a:spLocks/>
          </p:cNvSpPr>
          <p:nvPr/>
        </p:nvSpPr>
        <p:spPr bwMode="auto">
          <a:xfrm>
            <a:off x="170088" y="3919678"/>
            <a:ext cx="3870647" cy="282972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171450" indent="-171450" algn="l" rtl="0" eaLnBrk="0" fontAlgn="base" hangingPunct="0">
              <a:spcBef>
                <a:spcPct val="20000"/>
              </a:spcBef>
              <a:spcAft>
                <a:spcPct val="0"/>
              </a:spcAft>
              <a:buSzPct val="85000"/>
              <a:buChar char="•"/>
              <a:defRPr sz="2000">
                <a:solidFill>
                  <a:srgbClr val="1C1C1C"/>
                </a:solidFill>
                <a:latin typeface="+mn-lt"/>
                <a:ea typeface="+mn-ea"/>
                <a:cs typeface="+mn-cs"/>
              </a:defRPr>
            </a:lvl1pPr>
            <a:lvl2pPr marL="457200" indent="-171450" algn="l" rtl="0" eaLnBrk="0" fontAlgn="base" hangingPunct="0">
              <a:spcBef>
                <a:spcPct val="20000"/>
              </a:spcBef>
              <a:spcAft>
                <a:spcPct val="0"/>
              </a:spcAft>
              <a:buSzPct val="85000"/>
              <a:buChar char="•"/>
              <a:defRPr>
                <a:solidFill>
                  <a:srgbClr val="1C1C1C"/>
                </a:solidFill>
                <a:latin typeface="+mn-lt"/>
              </a:defRPr>
            </a:lvl2pPr>
            <a:lvl3pPr marL="742950" indent="-171450" algn="l" rtl="0" eaLnBrk="0" fontAlgn="base" hangingPunct="0">
              <a:spcBef>
                <a:spcPct val="20000"/>
              </a:spcBef>
              <a:spcAft>
                <a:spcPct val="0"/>
              </a:spcAft>
              <a:buSzPct val="85000"/>
              <a:buChar char="•"/>
              <a:defRPr sz="1600">
                <a:solidFill>
                  <a:srgbClr val="1C1C1C"/>
                </a:solidFill>
                <a:latin typeface="+mn-lt"/>
              </a:defRPr>
            </a:lvl3pPr>
            <a:lvl4pPr marL="1028700" indent="-171450" algn="l" rtl="0" eaLnBrk="0" fontAlgn="base" hangingPunct="0">
              <a:spcBef>
                <a:spcPct val="20000"/>
              </a:spcBef>
              <a:spcAft>
                <a:spcPct val="0"/>
              </a:spcAft>
              <a:buSzPct val="85000"/>
              <a:buChar char="•"/>
              <a:defRPr sz="1600">
                <a:solidFill>
                  <a:srgbClr val="1C1C1C"/>
                </a:solidFill>
                <a:latin typeface="+mn-lt"/>
              </a:defRPr>
            </a:lvl4pPr>
            <a:lvl5pPr marL="1314450" indent="-171450" algn="l" rtl="0" eaLnBrk="0" fontAlgn="base" hangingPunct="0">
              <a:spcBef>
                <a:spcPct val="20000"/>
              </a:spcBef>
              <a:spcAft>
                <a:spcPct val="0"/>
              </a:spcAft>
              <a:buSzPct val="85000"/>
              <a:buChar char="•"/>
              <a:defRPr sz="1600">
                <a:solidFill>
                  <a:srgbClr val="1C1C1C"/>
                </a:solidFill>
                <a:latin typeface="+mn-lt"/>
              </a:defRPr>
            </a:lvl5pPr>
            <a:lvl6pPr marL="1771650" indent="-171450" algn="l" rtl="0" fontAlgn="base">
              <a:spcBef>
                <a:spcPct val="20000"/>
              </a:spcBef>
              <a:spcAft>
                <a:spcPct val="0"/>
              </a:spcAft>
              <a:buSzPct val="85000"/>
              <a:buChar char="•"/>
              <a:defRPr sz="1600">
                <a:solidFill>
                  <a:srgbClr val="1C1C1C"/>
                </a:solidFill>
                <a:latin typeface="+mn-lt"/>
              </a:defRPr>
            </a:lvl6pPr>
            <a:lvl7pPr marL="2228850" indent="-171450" algn="l" rtl="0" fontAlgn="base">
              <a:spcBef>
                <a:spcPct val="20000"/>
              </a:spcBef>
              <a:spcAft>
                <a:spcPct val="0"/>
              </a:spcAft>
              <a:buSzPct val="85000"/>
              <a:buChar char="•"/>
              <a:defRPr sz="1600">
                <a:solidFill>
                  <a:srgbClr val="1C1C1C"/>
                </a:solidFill>
                <a:latin typeface="+mn-lt"/>
              </a:defRPr>
            </a:lvl7pPr>
            <a:lvl8pPr marL="2686050" indent="-171450" algn="l" rtl="0" fontAlgn="base">
              <a:spcBef>
                <a:spcPct val="20000"/>
              </a:spcBef>
              <a:spcAft>
                <a:spcPct val="0"/>
              </a:spcAft>
              <a:buSzPct val="85000"/>
              <a:buChar char="•"/>
              <a:defRPr sz="1600">
                <a:solidFill>
                  <a:srgbClr val="1C1C1C"/>
                </a:solidFill>
                <a:latin typeface="+mn-lt"/>
              </a:defRPr>
            </a:lvl8pPr>
            <a:lvl9pPr marL="3143250" indent="-171450" algn="l" rtl="0" fontAlgn="base">
              <a:spcBef>
                <a:spcPct val="20000"/>
              </a:spcBef>
              <a:spcAft>
                <a:spcPct val="0"/>
              </a:spcAft>
              <a:buSzPct val="85000"/>
              <a:buChar char="•"/>
              <a:defRPr sz="1600">
                <a:solidFill>
                  <a:srgbClr val="1C1C1C"/>
                </a:solidFill>
                <a:latin typeface="+mn-lt"/>
              </a:defRPr>
            </a:lvl9pPr>
          </a:lstStyle>
          <a:p>
            <a:pPr lvl="0" eaLnBrk="1" hangingPunct="1"/>
            <a:r>
              <a:rPr lang="en-CA" sz="2400" dirty="0" smtClean="0">
                <a:solidFill>
                  <a:srgbClr val="404040"/>
                </a:solidFill>
              </a:rPr>
              <a:t>Plant controller IPC9511 (air cooled) and IPC9521(water cooled) have </a:t>
            </a:r>
            <a:r>
              <a:rPr lang="en-CA" sz="2400" dirty="0" err="1" smtClean="0">
                <a:solidFill>
                  <a:srgbClr val="404040"/>
                </a:solidFill>
              </a:rPr>
              <a:t>sensorless</a:t>
            </a:r>
            <a:r>
              <a:rPr lang="en-CA" sz="2400" dirty="0" smtClean="0">
                <a:solidFill>
                  <a:srgbClr val="404040"/>
                </a:solidFill>
              </a:rPr>
              <a:t> control curves and patent pending PSPC</a:t>
            </a:r>
            <a:endParaRPr lang="en-GB" sz="2400" kern="0" dirty="0" smtClean="0"/>
          </a:p>
        </p:txBody>
      </p:sp>
      <p:pic>
        <p:nvPicPr>
          <p:cNvPr id="307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02629" y="4567425"/>
            <a:ext cx="1527473" cy="1534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Freeform 1"/>
          <p:cNvSpPr/>
          <p:nvPr/>
        </p:nvSpPr>
        <p:spPr bwMode="auto">
          <a:xfrm>
            <a:off x="6620019" y="2861953"/>
            <a:ext cx="291420" cy="1925077"/>
          </a:xfrm>
          <a:custGeom>
            <a:avLst/>
            <a:gdLst>
              <a:gd name="connsiteX0" fmla="*/ 279545 w 291420"/>
              <a:gd name="connsiteY0" fmla="*/ 0 h 1925077"/>
              <a:gd name="connsiteX1" fmla="*/ 291420 w 291420"/>
              <a:gd name="connsiteY1" fmla="*/ 71252 h 1925077"/>
              <a:gd name="connsiteX2" fmla="*/ 279545 w 291420"/>
              <a:gd name="connsiteY2" fmla="*/ 653143 h 1925077"/>
              <a:gd name="connsiteX3" fmla="*/ 267669 w 291420"/>
              <a:gd name="connsiteY3" fmla="*/ 736270 h 1925077"/>
              <a:gd name="connsiteX4" fmla="*/ 255794 w 291420"/>
              <a:gd name="connsiteY4" fmla="*/ 843148 h 1925077"/>
              <a:gd name="connsiteX5" fmla="*/ 243919 w 291420"/>
              <a:gd name="connsiteY5" fmla="*/ 878774 h 1925077"/>
              <a:gd name="connsiteX6" fmla="*/ 220168 w 291420"/>
              <a:gd name="connsiteY6" fmla="*/ 973777 h 1925077"/>
              <a:gd name="connsiteX7" fmla="*/ 208293 w 291420"/>
              <a:gd name="connsiteY7" fmla="*/ 1009403 h 1925077"/>
              <a:gd name="connsiteX8" fmla="*/ 184542 w 291420"/>
              <a:gd name="connsiteY8" fmla="*/ 1092530 h 1925077"/>
              <a:gd name="connsiteX9" fmla="*/ 160791 w 291420"/>
              <a:gd name="connsiteY9" fmla="*/ 1128156 h 1925077"/>
              <a:gd name="connsiteX10" fmla="*/ 137041 w 291420"/>
              <a:gd name="connsiteY10" fmla="*/ 1223159 h 1925077"/>
              <a:gd name="connsiteX11" fmla="*/ 125165 w 291420"/>
              <a:gd name="connsiteY11" fmla="*/ 1258785 h 1925077"/>
              <a:gd name="connsiteX12" fmla="*/ 113290 w 291420"/>
              <a:gd name="connsiteY12" fmla="*/ 1306286 h 1925077"/>
              <a:gd name="connsiteX13" fmla="*/ 89539 w 291420"/>
              <a:gd name="connsiteY13" fmla="*/ 1341912 h 1925077"/>
              <a:gd name="connsiteX14" fmla="*/ 65789 w 291420"/>
              <a:gd name="connsiteY14" fmla="*/ 1425039 h 1925077"/>
              <a:gd name="connsiteX15" fmla="*/ 42038 w 291420"/>
              <a:gd name="connsiteY15" fmla="*/ 1496291 h 1925077"/>
              <a:gd name="connsiteX16" fmla="*/ 18287 w 291420"/>
              <a:gd name="connsiteY16" fmla="*/ 1591294 h 1925077"/>
              <a:gd name="connsiteX17" fmla="*/ 65789 w 291420"/>
              <a:gd name="connsiteY17" fmla="*/ 1911928 h 1925077"/>
              <a:gd name="connsiteX18" fmla="*/ 101415 w 291420"/>
              <a:gd name="connsiteY18" fmla="*/ 1923803 h 1925077"/>
              <a:gd name="connsiteX19" fmla="*/ 196417 w 291420"/>
              <a:gd name="connsiteY19" fmla="*/ 1923803 h 1925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91420" h="1925077">
                <a:moveTo>
                  <a:pt x="279545" y="0"/>
                </a:moveTo>
                <a:cubicBezTo>
                  <a:pt x="283503" y="23751"/>
                  <a:pt x="291420" y="47174"/>
                  <a:pt x="291420" y="71252"/>
                </a:cubicBezTo>
                <a:cubicBezTo>
                  <a:pt x="291420" y="265256"/>
                  <a:pt x="286469" y="459263"/>
                  <a:pt x="279545" y="653143"/>
                </a:cubicBezTo>
                <a:cubicBezTo>
                  <a:pt x="278546" y="681116"/>
                  <a:pt x="271141" y="708496"/>
                  <a:pt x="267669" y="736270"/>
                </a:cubicBezTo>
                <a:cubicBezTo>
                  <a:pt x="263223" y="771838"/>
                  <a:pt x="261687" y="807790"/>
                  <a:pt x="255794" y="843148"/>
                </a:cubicBezTo>
                <a:cubicBezTo>
                  <a:pt x="253736" y="855495"/>
                  <a:pt x="247213" y="866697"/>
                  <a:pt x="243919" y="878774"/>
                </a:cubicBezTo>
                <a:cubicBezTo>
                  <a:pt x="235330" y="910266"/>
                  <a:pt x="230490" y="942810"/>
                  <a:pt x="220168" y="973777"/>
                </a:cubicBezTo>
                <a:cubicBezTo>
                  <a:pt x="216210" y="985652"/>
                  <a:pt x="211732" y="997367"/>
                  <a:pt x="208293" y="1009403"/>
                </a:cubicBezTo>
                <a:cubicBezTo>
                  <a:pt x="203222" y="1027152"/>
                  <a:pt x="194030" y="1073553"/>
                  <a:pt x="184542" y="1092530"/>
                </a:cubicBezTo>
                <a:cubicBezTo>
                  <a:pt x="178159" y="1105296"/>
                  <a:pt x="168708" y="1116281"/>
                  <a:pt x="160791" y="1128156"/>
                </a:cubicBezTo>
                <a:cubicBezTo>
                  <a:pt x="133643" y="1209601"/>
                  <a:pt x="165706" y="1108502"/>
                  <a:pt x="137041" y="1223159"/>
                </a:cubicBezTo>
                <a:cubicBezTo>
                  <a:pt x="134005" y="1235303"/>
                  <a:pt x="128604" y="1246749"/>
                  <a:pt x="125165" y="1258785"/>
                </a:cubicBezTo>
                <a:cubicBezTo>
                  <a:pt x="120681" y="1274478"/>
                  <a:pt x="119719" y="1291285"/>
                  <a:pt x="113290" y="1306286"/>
                </a:cubicBezTo>
                <a:cubicBezTo>
                  <a:pt x="107668" y="1319404"/>
                  <a:pt x="97456" y="1330037"/>
                  <a:pt x="89539" y="1341912"/>
                </a:cubicBezTo>
                <a:cubicBezTo>
                  <a:pt x="49621" y="1461670"/>
                  <a:pt x="110534" y="1275888"/>
                  <a:pt x="65789" y="1425039"/>
                </a:cubicBezTo>
                <a:cubicBezTo>
                  <a:pt x="58595" y="1449019"/>
                  <a:pt x="46948" y="1471742"/>
                  <a:pt x="42038" y="1496291"/>
                </a:cubicBezTo>
                <a:cubicBezTo>
                  <a:pt x="27708" y="1567943"/>
                  <a:pt x="36546" y="1536520"/>
                  <a:pt x="18287" y="1591294"/>
                </a:cubicBezTo>
                <a:cubicBezTo>
                  <a:pt x="25161" y="1763135"/>
                  <a:pt x="-51440" y="1853314"/>
                  <a:pt x="65789" y="1911928"/>
                </a:cubicBezTo>
                <a:cubicBezTo>
                  <a:pt x="76985" y="1917526"/>
                  <a:pt x="88949" y="1922670"/>
                  <a:pt x="101415" y="1923803"/>
                </a:cubicBezTo>
                <a:cubicBezTo>
                  <a:pt x="132952" y="1926670"/>
                  <a:pt x="164750" y="1923803"/>
                  <a:pt x="196417" y="1923803"/>
                </a:cubicBezTo>
              </a:path>
            </a:pathLst>
          </a:custGeom>
          <a:noFill/>
          <a:ln w="6350" cap="flat" cmpd="sng" algn="ctr">
            <a:solidFill>
              <a:schemeClr val="tx1"/>
            </a:solidFill>
            <a:prstDash val="dash"/>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CA" sz="1800" b="0" i="0" u="none" strike="noStrike" cap="none" normalizeH="0" baseline="0" smtClean="0">
              <a:ln>
                <a:noFill/>
              </a:ln>
              <a:solidFill>
                <a:schemeClr val="tx1"/>
              </a:solidFill>
              <a:effectLst/>
              <a:latin typeface="Arial" charset="0"/>
            </a:endParaRPr>
          </a:p>
        </p:txBody>
      </p:sp>
      <p:sp>
        <p:nvSpPr>
          <p:cNvPr id="9" name="Freeform 8"/>
          <p:cNvSpPr/>
          <p:nvPr/>
        </p:nvSpPr>
        <p:spPr bwMode="auto">
          <a:xfrm>
            <a:off x="5082605" y="4370119"/>
            <a:ext cx="1721956" cy="676894"/>
          </a:xfrm>
          <a:custGeom>
            <a:avLst/>
            <a:gdLst>
              <a:gd name="connsiteX0" fmla="*/ 273166 w 1721956"/>
              <a:gd name="connsiteY0" fmla="*/ 0 h 676894"/>
              <a:gd name="connsiteX1" fmla="*/ 213790 w 1721956"/>
              <a:gd name="connsiteY1" fmla="*/ 11876 h 676894"/>
              <a:gd name="connsiteX2" fmla="*/ 166289 w 1721956"/>
              <a:gd name="connsiteY2" fmla="*/ 47502 h 676894"/>
              <a:gd name="connsiteX3" fmla="*/ 130663 w 1721956"/>
              <a:gd name="connsiteY3" fmla="*/ 59377 h 676894"/>
              <a:gd name="connsiteX4" fmla="*/ 59411 w 1721956"/>
              <a:gd name="connsiteY4" fmla="*/ 130629 h 676894"/>
              <a:gd name="connsiteX5" fmla="*/ 23785 w 1721956"/>
              <a:gd name="connsiteY5" fmla="*/ 166255 h 676894"/>
              <a:gd name="connsiteX6" fmla="*/ 34 w 1721956"/>
              <a:gd name="connsiteY6" fmla="*/ 237507 h 676894"/>
              <a:gd name="connsiteX7" fmla="*/ 11909 w 1721956"/>
              <a:gd name="connsiteY7" fmla="*/ 570016 h 676894"/>
              <a:gd name="connsiteX8" fmla="*/ 71286 w 1721956"/>
              <a:gd name="connsiteY8" fmla="*/ 617517 h 676894"/>
              <a:gd name="connsiteX9" fmla="*/ 130663 w 1721956"/>
              <a:gd name="connsiteY9" fmla="*/ 629393 h 676894"/>
              <a:gd name="connsiteX10" fmla="*/ 225665 w 1721956"/>
              <a:gd name="connsiteY10" fmla="*/ 653143 h 676894"/>
              <a:gd name="connsiteX11" fmla="*/ 368169 w 1721956"/>
              <a:gd name="connsiteY11" fmla="*/ 665019 h 676894"/>
              <a:gd name="connsiteX12" fmla="*/ 403795 w 1721956"/>
              <a:gd name="connsiteY12" fmla="*/ 676894 h 676894"/>
              <a:gd name="connsiteX13" fmla="*/ 546299 w 1721956"/>
              <a:gd name="connsiteY13" fmla="*/ 665019 h 676894"/>
              <a:gd name="connsiteX14" fmla="*/ 700678 w 1721956"/>
              <a:gd name="connsiteY14" fmla="*/ 629393 h 676894"/>
              <a:gd name="connsiteX15" fmla="*/ 973811 w 1721956"/>
              <a:gd name="connsiteY15" fmla="*/ 617517 h 676894"/>
              <a:gd name="connsiteX16" fmla="*/ 1021312 w 1721956"/>
              <a:gd name="connsiteY16" fmla="*/ 605642 h 676894"/>
              <a:gd name="connsiteX17" fmla="*/ 1056938 w 1721956"/>
              <a:gd name="connsiteY17" fmla="*/ 593767 h 676894"/>
              <a:gd name="connsiteX18" fmla="*/ 1638829 w 1721956"/>
              <a:gd name="connsiteY18" fmla="*/ 605642 h 676894"/>
              <a:gd name="connsiteX19" fmla="*/ 1721956 w 1721956"/>
              <a:gd name="connsiteY19" fmla="*/ 629393 h 676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721956" h="676894">
                <a:moveTo>
                  <a:pt x="273166" y="0"/>
                </a:moveTo>
                <a:cubicBezTo>
                  <a:pt x="253374" y="3959"/>
                  <a:pt x="232234" y="3678"/>
                  <a:pt x="213790" y="11876"/>
                </a:cubicBezTo>
                <a:cubicBezTo>
                  <a:pt x="195704" y="19915"/>
                  <a:pt x="183473" y="37682"/>
                  <a:pt x="166289" y="47502"/>
                </a:cubicBezTo>
                <a:cubicBezTo>
                  <a:pt x="155421" y="53712"/>
                  <a:pt x="142538" y="55419"/>
                  <a:pt x="130663" y="59377"/>
                </a:cubicBezTo>
                <a:lnTo>
                  <a:pt x="59411" y="130629"/>
                </a:lnTo>
                <a:lnTo>
                  <a:pt x="23785" y="166255"/>
                </a:lnTo>
                <a:cubicBezTo>
                  <a:pt x="15868" y="190006"/>
                  <a:pt x="-860" y="212488"/>
                  <a:pt x="34" y="237507"/>
                </a:cubicBezTo>
                <a:cubicBezTo>
                  <a:pt x="3992" y="348343"/>
                  <a:pt x="1226" y="459625"/>
                  <a:pt x="11909" y="570016"/>
                </a:cubicBezTo>
                <a:cubicBezTo>
                  <a:pt x="15251" y="604548"/>
                  <a:pt x="46110" y="611223"/>
                  <a:pt x="71286" y="617517"/>
                </a:cubicBezTo>
                <a:cubicBezTo>
                  <a:pt x="90868" y="622412"/>
                  <a:pt x="111081" y="624498"/>
                  <a:pt x="130663" y="629393"/>
                </a:cubicBezTo>
                <a:cubicBezTo>
                  <a:pt x="192272" y="644795"/>
                  <a:pt x="142993" y="643417"/>
                  <a:pt x="225665" y="653143"/>
                </a:cubicBezTo>
                <a:cubicBezTo>
                  <a:pt x="273005" y="658712"/>
                  <a:pt x="320668" y="661060"/>
                  <a:pt x="368169" y="665019"/>
                </a:cubicBezTo>
                <a:cubicBezTo>
                  <a:pt x="380044" y="668977"/>
                  <a:pt x="391277" y="676894"/>
                  <a:pt x="403795" y="676894"/>
                </a:cubicBezTo>
                <a:cubicBezTo>
                  <a:pt x="451461" y="676894"/>
                  <a:pt x="499160" y="672090"/>
                  <a:pt x="546299" y="665019"/>
                </a:cubicBezTo>
                <a:cubicBezTo>
                  <a:pt x="564902" y="662228"/>
                  <a:pt x="668643" y="631681"/>
                  <a:pt x="700678" y="629393"/>
                </a:cubicBezTo>
                <a:cubicBezTo>
                  <a:pt x="791577" y="622900"/>
                  <a:pt x="882767" y="621476"/>
                  <a:pt x="973811" y="617517"/>
                </a:cubicBezTo>
                <a:cubicBezTo>
                  <a:pt x="989645" y="613559"/>
                  <a:pt x="1005619" y="610126"/>
                  <a:pt x="1021312" y="605642"/>
                </a:cubicBezTo>
                <a:cubicBezTo>
                  <a:pt x="1033348" y="602203"/>
                  <a:pt x="1044420" y="593767"/>
                  <a:pt x="1056938" y="593767"/>
                </a:cubicBezTo>
                <a:cubicBezTo>
                  <a:pt x="1250942" y="593767"/>
                  <a:pt x="1444865" y="601684"/>
                  <a:pt x="1638829" y="605642"/>
                </a:cubicBezTo>
                <a:cubicBezTo>
                  <a:pt x="1713836" y="630645"/>
                  <a:pt x="1685046" y="629393"/>
                  <a:pt x="1721956" y="629393"/>
                </a:cubicBezTo>
              </a:path>
            </a:pathLst>
          </a:custGeom>
          <a:noFill/>
          <a:ln w="6350" cap="flat" cmpd="sng" algn="ctr">
            <a:solidFill>
              <a:schemeClr val="tx1"/>
            </a:solidFill>
            <a:prstDash val="dash"/>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CA" sz="1800" b="0" i="0" u="none" strike="noStrike" cap="none" normalizeH="0" baseline="0" smtClean="0">
              <a:ln>
                <a:noFill/>
              </a:ln>
              <a:solidFill>
                <a:schemeClr val="tx1"/>
              </a:solidFill>
              <a:effectLst/>
              <a:latin typeface="Arial" charset="0"/>
            </a:endParaRPr>
          </a:p>
        </p:txBody>
      </p:sp>
      <p:cxnSp>
        <p:nvCxnSpPr>
          <p:cNvPr id="11" name="Straight Connector 10"/>
          <p:cNvCxnSpPr/>
          <p:nvPr/>
        </p:nvCxnSpPr>
        <p:spPr bwMode="auto">
          <a:xfrm>
            <a:off x="4040735" y="3277210"/>
            <a:ext cx="0" cy="910740"/>
          </a:xfrm>
          <a:prstGeom prst="line">
            <a:avLst/>
          </a:prstGeom>
          <a:noFill/>
          <a:ln w="6350" cap="flat" cmpd="sng" algn="ctr">
            <a:solidFill>
              <a:schemeClr val="tx1"/>
            </a:solidFill>
            <a:prstDash val="dash"/>
            <a:round/>
            <a:headEnd type="none" w="med" len="med"/>
            <a:tailEnd type="none" w="med" len="med"/>
          </a:ln>
          <a:effectLst/>
        </p:spPr>
      </p:cxnSp>
      <p:cxnSp>
        <p:nvCxnSpPr>
          <p:cNvPr id="14" name="Straight Connector 13"/>
          <p:cNvCxnSpPr/>
          <p:nvPr/>
        </p:nvCxnSpPr>
        <p:spPr bwMode="auto">
          <a:xfrm>
            <a:off x="4572000" y="3277210"/>
            <a:ext cx="0" cy="910740"/>
          </a:xfrm>
          <a:prstGeom prst="line">
            <a:avLst/>
          </a:prstGeom>
          <a:noFill/>
          <a:ln w="6350" cap="flat" cmpd="sng" algn="ctr">
            <a:solidFill>
              <a:schemeClr val="tx1"/>
            </a:solidFill>
            <a:prstDash val="dash"/>
            <a:round/>
            <a:headEnd type="none" w="med" len="med"/>
            <a:tailEnd type="none" w="med" len="med"/>
          </a:ln>
          <a:effectLst/>
        </p:spPr>
      </p:cxnSp>
      <p:cxnSp>
        <p:nvCxnSpPr>
          <p:cNvPr id="15" name="Straight Connector 14"/>
          <p:cNvCxnSpPr/>
          <p:nvPr/>
        </p:nvCxnSpPr>
        <p:spPr bwMode="auto">
          <a:xfrm>
            <a:off x="5093646" y="3277210"/>
            <a:ext cx="0" cy="910740"/>
          </a:xfrm>
          <a:prstGeom prst="line">
            <a:avLst/>
          </a:prstGeom>
          <a:noFill/>
          <a:ln w="6350" cap="flat" cmpd="sng" algn="ctr">
            <a:solidFill>
              <a:schemeClr val="tx1"/>
            </a:solidFill>
            <a:prstDash val="dash"/>
            <a:round/>
            <a:headEnd type="none" w="med" len="med"/>
            <a:tailEnd type="none" w="med" len="med"/>
          </a:ln>
          <a:effectLst/>
        </p:spPr>
      </p:cxnSp>
      <p:cxnSp>
        <p:nvCxnSpPr>
          <p:cNvPr id="13" name="Straight Connector 12"/>
          <p:cNvCxnSpPr/>
          <p:nvPr/>
        </p:nvCxnSpPr>
        <p:spPr bwMode="auto">
          <a:xfrm>
            <a:off x="4040735" y="4187950"/>
            <a:ext cx="1052911" cy="0"/>
          </a:xfrm>
          <a:prstGeom prst="line">
            <a:avLst/>
          </a:prstGeom>
          <a:noFill/>
          <a:ln w="6350" cap="flat" cmpd="sng" algn="ctr">
            <a:solidFill>
              <a:schemeClr val="tx1"/>
            </a:solidFill>
            <a:prstDash val="dash"/>
            <a:round/>
            <a:headEnd type="none" w="med" len="med"/>
            <a:tailEnd type="none" w="med" len="med"/>
          </a:ln>
          <a:effectLst/>
        </p:spPr>
      </p:cxnSp>
      <p:sp>
        <p:nvSpPr>
          <p:cNvPr id="18" name="Freeform 17"/>
          <p:cNvSpPr/>
          <p:nvPr/>
        </p:nvSpPr>
        <p:spPr bwMode="auto">
          <a:xfrm>
            <a:off x="4699000" y="4203700"/>
            <a:ext cx="2120900" cy="1016000"/>
          </a:xfrm>
          <a:custGeom>
            <a:avLst/>
            <a:gdLst>
              <a:gd name="connsiteX0" fmla="*/ 0 w 2120900"/>
              <a:gd name="connsiteY0" fmla="*/ 0 h 1016000"/>
              <a:gd name="connsiteX1" fmla="*/ 6350 w 2120900"/>
              <a:gd name="connsiteY1" fmla="*/ 69850 h 1016000"/>
              <a:gd name="connsiteX2" fmla="*/ 12700 w 2120900"/>
              <a:gd name="connsiteY2" fmla="*/ 127000 h 1016000"/>
              <a:gd name="connsiteX3" fmla="*/ 19050 w 2120900"/>
              <a:gd name="connsiteY3" fmla="*/ 533400 h 1016000"/>
              <a:gd name="connsiteX4" fmla="*/ 25400 w 2120900"/>
              <a:gd name="connsiteY4" fmla="*/ 552450 h 1016000"/>
              <a:gd name="connsiteX5" fmla="*/ 38100 w 2120900"/>
              <a:gd name="connsiteY5" fmla="*/ 596900 h 1016000"/>
              <a:gd name="connsiteX6" fmla="*/ 63500 w 2120900"/>
              <a:gd name="connsiteY6" fmla="*/ 635000 h 1016000"/>
              <a:gd name="connsiteX7" fmla="*/ 82550 w 2120900"/>
              <a:gd name="connsiteY7" fmla="*/ 673100 h 1016000"/>
              <a:gd name="connsiteX8" fmla="*/ 95250 w 2120900"/>
              <a:gd name="connsiteY8" fmla="*/ 711200 h 1016000"/>
              <a:gd name="connsiteX9" fmla="*/ 107950 w 2120900"/>
              <a:gd name="connsiteY9" fmla="*/ 730250 h 1016000"/>
              <a:gd name="connsiteX10" fmla="*/ 127000 w 2120900"/>
              <a:gd name="connsiteY10" fmla="*/ 768350 h 1016000"/>
              <a:gd name="connsiteX11" fmla="*/ 133350 w 2120900"/>
              <a:gd name="connsiteY11" fmla="*/ 819150 h 1016000"/>
              <a:gd name="connsiteX12" fmla="*/ 184150 w 2120900"/>
              <a:gd name="connsiteY12" fmla="*/ 863600 h 1016000"/>
              <a:gd name="connsiteX13" fmla="*/ 203200 w 2120900"/>
              <a:gd name="connsiteY13" fmla="*/ 876300 h 1016000"/>
              <a:gd name="connsiteX14" fmla="*/ 241300 w 2120900"/>
              <a:gd name="connsiteY14" fmla="*/ 889000 h 1016000"/>
              <a:gd name="connsiteX15" fmla="*/ 260350 w 2120900"/>
              <a:gd name="connsiteY15" fmla="*/ 895350 h 1016000"/>
              <a:gd name="connsiteX16" fmla="*/ 311150 w 2120900"/>
              <a:gd name="connsiteY16" fmla="*/ 939800 h 1016000"/>
              <a:gd name="connsiteX17" fmla="*/ 330200 w 2120900"/>
              <a:gd name="connsiteY17" fmla="*/ 952500 h 1016000"/>
              <a:gd name="connsiteX18" fmla="*/ 342900 w 2120900"/>
              <a:gd name="connsiteY18" fmla="*/ 971550 h 1016000"/>
              <a:gd name="connsiteX19" fmla="*/ 374650 w 2120900"/>
              <a:gd name="connsiteY19" fmla="*/ 977900 h 1016000"/>
              <a:gd name="connsiteX20" fmla="*/ 438150 w 2120900"/>
              <a:gd name="connsiteY20" fmla="*/ 984250 h 1016000"/>
              <a:gd name="connsiteX21" fmla="*/ 488950 w 2120900"/>
              <a:gd name="connsiteY21" fmla="*/ 990600 h 1016000"/>
              <a:gd name="connsiteX22" fmla="*/ 520700 w 2120900"/>
              <a:gd name="connsiteY22" fmla="*/ 996950 h 1016000"/>
              <a:gd name="connsiteX23" fmla="*/ 666750 w 2120900"/>
              <a:gd name="connsiteY23" fmla="*/ 1003300 h 1016000"/>
              <a:gd name="connsiteX24" fmla="*/ 711200 w 2120900"/>
              <a:gd name="connsiteY24" fmla="*/ 1009650 h 1016000"/>
              <a:gd name="connsiteX25" fmla="*/ 749300 w 2120900"/>
              <a:gd name="connsiteY25" fmla="*/ 1016000 h 1016000"/>
              <a:gd name="connsiteX26" fmla="*/ 996950 w 2120900"/>
              <a:gd name="connsiteY26" fmla="*/ 1009650 h 1016000"/>
              <a:gd name="connsiteX27" fmla="*/ 1054100 w 2120900"/>
              <a:gd name="connsiteY27" fmla="*/ 996950 h 1016000"/>
              <a:gd name="connsiteX28" fmla="*/ 1111250 w 2120900"/>
              <a:gd name="connsiteY28" fmla="*/ 984250 h 1016000"/>
              <a:gd name="connsiteX29" fmla="*/ 1193800 w 2120900"/>
              <a:gd name="connsiteY29" fmla="*/ 977900 h 1016000"/>
              <a:gd name="connsiteX30" fmla="*/ 1549400 w 2120900"/>
              <a:gd name="connsiteY30" fmla="*/ 984250 h 1016000"/>
              <a:gd name="connsiteX31" fmla="*/ 1574800 w 2120900"/>
              <a:gd name="connsiteY31" fmla="*/ 990600 h 1016000"/>
              <a:gd name="connsiteX32" fmla="*/ 1644650 w 2120900"/>
              <a:gd name="connsiteY32" fmla="*/ 996950 h 1016000"/>
              <a:gd name="connsiteX33" fmla="*/ 1663700 w 2120900"/>
              <a:gd name="connsiteY33" fmla="*/ 1003300 h 1016000"/>
              <a:gd name="connsiteX34" fmla="*/ 1695450 w 2120900"/>
              <a:gd name="connsiteY34" fmla="*/ 1009650 h 1016000"/>
              <a:gd name="connsiteX35" fmla="*/ 2120900 w 2120900"/>
              <a:gd name="connsiteY35" fmla="*/ 1009650 h 101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2120900" h="1016000">
                <a:moveTo>
                  <a:pt x="0" y="0"/>
                </a:moveTo>
                <a:cubicBezTo>
                  <a:pt x="2117" y="23283"/>
                  <a:pt x="4024" y="46587"/>
                  <a:pt x="6350" y="69850"/>
                </a:cubicBezTo>
                <a:cubicBezTo>
                  <a:pt x="8257" y="88922"/>
                  <a:pt x="12175" y="107840"/>
                  <a:pt x="12700" y="127000"/>
                </a:cubicBezTo>
                <a:cubicBezTo>
                  <a:pt x="16410" y="262432"/>
                  <a:pt x="15008" y="397977"/>
                  <a:pt x="19050" y="533400"/>
                </a:cubicBezTo>
                <a:cubicBezTo>
                  <a:pt x="19250" y="540091"/>
                  <a:pt x="23561" y="546014"/>
                  <a:pt x="25400" y="552450"/>
                </a:cubicBezTo>
                <a:cubicBezTo>
                  <a:pt x="27334" y="559220"/>
                  <a:pt x="33622" y="588840"/>
                  <a:pt x="38100" y="596900"/>
                </a:cubicBezTo>
                <a:cubicBezTo>
                  <a:pt x="45513" y="610243"/>
                  <a:pt x="58673" y="620520"/>
                  <a:pt x="63500" y="635000"/>
                </a:cubicBezTo>
                <a:cubicBezTo>
                  <a:pt x="86658" y="704475"/>
                  <a:pt x="49724" y="599242"/>
                  <a:pt x="82550" y="673100"/>
                </a:cubicBezTo>
                <a:cubicBezTo>
                  <a:pt x="87987" y="685333"/>
                  <a:pt x="87824" y="700061"/>
                  <a:pt x="95250" y="711200"/>
                </a:cubicBezTo>
                <a:cubicBezTo>
                  <a:pt x="99483" y="717550"/>
                  <a:pt x="104537" y="723424"/>
                  <a:pt x="107950" y="730250"/>
                </a:cubicBezTo>
                <a:cubicBezTo>
                  <a:pt x="134240" y="782830"/>
                  <a:pt x="90604" y="713755"/>
                  <a:pt x="127000" y="768350"/>
                </a:cubicBezTo>
                <a:cubicBezTo>
                  <a:pt x="129117" y="785283"/>
                  <a:pt x="128860" y="802686"/>
                  <a:pt x="133350" y="819150"/>
                </a:cubicBezTo>
                <a:cubicBezTo>
                  <a:pt x="139230" y="840709"/>
                  <a:pt x="170274" y="854349"/>
                  <a:pt x="184150" y="863600"/>
                </a:cubicBezTo>
                <a:cubicBezTo>
                  <a:pt x="190500" y="867833"/>
                  <a:pt x="195960" y="873887"/>
                  <a:pt x="203200" y="876300"/>
                </a:cubicBezTo>
                <a:lnTo>
                  <a:pt x="241300" y="889000"/>
                </a:lnTo>
                <a:lnTo>
                  <a:pt x="260350" y="895350"/>
                </a:lnTo>
                <a:cubicBezTo>
                  <a:pt x="281517" y="927100"/>
                  <a:pt x="266700" y="910167"/>
                  <a:pt x="311150" y="939800"/>
                </a:cubicBezTo>
                <a:lnTo>
                  <a:pt x="330200" y="952500"/>
                </a:lnTo>
                <a:cubicBezTo>
                  <a:pt x="334433" y="958850"/>
                  <a:pt x="336274" y="967764"/>
                  <a:pt x="342900" y="971550"/>
                </a:cubicBezTo>
                <a:cubicBezTo>
                  <a:pt x="352271" y="976905"/>
                  <a:pt x="363952" y="976474"/>
                  <a:pt x="374650" y="977900"/>
                </a:cubicBezTo>
                <a:cubicBezTo>
                  <a:pt x="395736" y="980711"/>
                  <a:pt x="417008" y="981901"/>
                  <a:pt x="438150" y="984250"/>
                </a:cubicBezTo>
                <a:cubicBezTo>
                  <a:pt x="455111" y="986135"/>
                  <a:pt x="472083" y="988005"/>
                  <a:pt x="488950" y="990600"/>
                </a:cubicBezTo>
                <a:cubicBezTo>
                  <a:pt x="499617" y="992241"/>
                  <a:pt x="509935" y="996181"/>
                  <a:pt x="520700" y="996950"/>
                </a:cubicBezTo>
                <a:cubicBezTo>
                  <a:pt x="569305" y="1000422"/>
                  <a:pt x="618067" y="1001183"/>
                  <a:pt x="666750" y="1003300"/>
                </a:cubicBezTo>
                <a:lnTo>
                  <a:pt x="711200" y="1009650"/>
                </a:lnTo>
                <a:cubicBezTo>
                  <a:pt x="723925" y="1011608"/>
                  <a:pt x="736425" y="1016000"/>
                  <a:pt x="749300" y="1016000"/>
                </a:cubicBezTo>
                <a:cubicBezTo>
                  <a:pt x="831877" y="1016000"/>
                  <a:pt x="914400" y="1011767"/>
                  <a:pt x="996950" y="1009650"/>
                </a:cubicBezTo>
                <a:cubicBezTo>
                  <a:pt x="1058895" y="994164"/>
                  <a:pt x="981546" y="1013073"/>
                  <a:pt x="1054100" y="996950"/>
                </a:cubicBezTo>
                <a:cubicBezTo>
                  <a:pt x="1072864" y="992780"/>
                  <a:pt x="1092098" y="986378"/>
                  <a:pt x="1111250" y="984250"/>
                </a:cubicBezTo>
                <a:cubicBezTo>
                  <a:pt x="1138679" y="981202"/>
                  <a:pt x="1166283" y="980017"/>
                  <a:pt x="1193800" y="977900"/>
                </a:cubicBezTo>
                <a:lnTo>
                  <a:pt x="1549400" y="984250"/>
                </a:lnTo>
                <a:cubicBezTo>
                  <a:pt x="1558122" y="984541"/>
                  <a:pt x="1566149" y="989447"/>
                  <a:pt x="1574800" y="990600"/>
                </a:cubicBezTo>
                <a:cubicBezTo>
                  <a:pt x="1597974" y="993690"/>
                  <a:pt x="1621367" y="994833"/>
                  <a:pt x="1644650" y="996950"/>
                </a:cubicBezTo>
                <a:cubicBezTo>
                  <a:pt x="1651000" y="999067"/>
                  <a:pt x="1657206" y="1001677"/>
                  <a:pt x="1663700" y="1003300"/>
                </a:cubicBezTo>
                <a:cubicBezTo>
                  <a:pt x="1674171" y="1005918"/>
                  <a:pt x="1684658" y="1009500"/>
                  <a:pt x="1695450" y="1009650"/>
                </a:cubicBezTo>
                <a:cubicBezTo>
                  <a:pt x="1837253" y="1011619"/>
                  <a:pt x="1979083" y="1009650"/>
                  <a:pt x="2120900" y="1009650"/>
                </a:cubicBezTo>
              </a:path>
            </a:pathLst>
          </a:custGeom>
          <a:noFill/>
          <a:ln w="6350" cap="flat" cmpd="sng" algn="ctr">
            <a:solidFill>
              <a:schemeClr val="tx1"/>
            </a:solidFill>
            <a:prstDash val="dash"/>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CA" sz="1800" b="0" i="0" u="none" strike="noStrike" cap="none" normalizeH="0" baseline="0" smtClean="0">
              <a:ln>
                <a:noFill/>
              </a:ln>
              <a:solidFill>
                <a:schemeClr val="tx1"/>
              </a:solidFill>
              <a:effectLst/>
              <a:latin typeface="Arial" charset="0"/>
            </a:endParaRPr>
          </a:p>
        </p:txBody>
      </p:sp>
    </p:spTree>
    <p:extLst>
      <p:ext uri="{BB962C8B-B14F-4D97-AF65-F5344CB8AC3E}">
        <p14:creationId xmlns:p14="http://schemas.microsoft.com/office/powerpoint/2010/main" val="66506338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r>
              <a:rPr lang="en-US" altLang="en-US" dirty="0" smtClean="0"/>
              <a:t>IPC 9500  Overview</a:t>
            </a:r>
            <a:br>
              <a:rPr lang="en-US" altLang="en-US" dirty="0" smtClean="0"/>
            </a:br>
            <a:r>
              <a:rPr lang="en-US" altLang="en-US" dirty="0" smtClean="0"/>
              <a:t>Water Cooled Chiller Plant Automation</a:t>
            </a:r>
            <a:endParaRPr lang="en-CA" altLang="en-US" dirty="0" smtClean="0"/>
          </a:p>
        </p:txBody>
      </p:sp>
      <p:pic>
        <p:nvPicPr>
          <p:cNvPr id="7" name="Picture 6"/>
          <p:cNvPicPr>
            <a:picLocks noChangeAspect="1"/>
          </p:cNvPicPr>
          <p:nvPr/>
        </p:nvPicPr>
        <p:blipFill rotWithShape="1">
          <a:blip r:embed="rId4">
            <a:extLst>
              <a:ext uri="{28A0092B-C50C-407E-A947-70E740481C1C}">
                <a14:useLocalDpi xmlns:a14="http://schemas.microsoft.com/office/drawing/2010/main" val="0"/>
              </a:ext>
            </a:extLst>
          </a:blip>
          <a:srcRect r="70749" b="53689"/>
          <a:stretch/>
        </p:blipFill>
        <p:spPr>
          <a:xfrm>
            <a:off x="6393479" y="2290575"/>
            <a:ext cx="2218625" cy="1975837"/>
          </a:xfrm>
          <a:prstGeom prst="rect">
            <a:avLst/>
          </a:prstGeom>
        </p:spPr>
      </p:pic>
      <p:sp>
        <p:nvSpPr>
          <p:cNvPr id="6" name="Rectangle 7"/>
          <p:cNvSpPr>
            <a:spLocks noChangeArrowheads="1"/>
          </p:cNvSpPr>
          <p:nvPr/>
        </p:nvSpPr>
        <p:spPr bwMode="auto">
          <a:xfrm>
            <a:off x="-209384" y="1554599"/>
            <a:ext cx="6223390" cy="5324535"/>
          </a:xfrm>
          <a:prstGeom prst="rect">
            <a:avLst/>
          </a:prstGeom>
          <a:solidFill>
            <a:schemeClr val="bg1"/>
          </a:solidFill>
          <a:ln>
            <a:noFill/>
          </a:ln>
          <a:effectLst/>
          <a:extLst/>
        </p:spPr>
        <p:txBody>
          <a:bodyPr wrap="square">
            <a:spAutoFit/>
          </a:bodyPr>
          <a:lstStyle>
            <a:lvl1pPr marL="342900" indent="-342900" eaLnBrk="0" hangingPunct="0">
              <a:spcBef>
                <a:spcPct val="20000"/>
              </a:spcBef>
              <a:buSzPct val="85000"/>
              <a:buChar char="•"/>
              <a:defRPr sz="2000">
                <a:solidFill>
                  <a:srgbClr val="1C1C1C"/>
                </a:solidFill>
                <a:latin typeface="Lucida Sans" pitchFamily="34" charset="0"/>
              </a:defRPr>
            </a:lvl1pPr>
            <a:lvl2pPr marL="800100" indent="-342900" eaLnBrk="0" hangingPunct="0">
              <a:spcBef>
                <a:spcPct val="20000"/>
              </a:spcBef>
              <a:buSzPct val="85000"/>
              <a:buChar char="•"/>
              <a:defRPr>
                <a:solidFill>
                  <a:srgbClr val="1C1C1C"/>
                </a:solidFill>
                <a:latin typeface="Lucida Sans" pitchFamily="34" charset="0"/>
              </a:defRPr>
            </a:lvl2pPr>
            <a:lvl3pPr marL="1143000" indent="-228600" eaLnBrk="0" hangingPunct="0">
              <a:spcBef>
                <a:spcPct val="20000"/>
              </a:spcBef>
              <a:buSzPct val="85000"/>
              <a:buChar char="•"/>
              <a:defRPr sz="1600">
                <a:solidFill>
                  <a:srgbClr val="1C1C1C"/>
                </a:solidFill>
                <a:latin typeface="Lucida Sans" pitchFamily="34" charset="0"/>
              </a:defRPr>
            </a:lvl3pPr>
            <a:lvl4pPr marL="1600200" indent="-228600" eaLnBrk="0" hangingPunct="0">
              <a:spcBef>
                <a:spcPct val="20000"/>
              </a:spcBef>
              <a:buSzPct val="85000"/>
              <a:buChar char="•"/>
              <a:defRPr sz="1600">
                <a:solidFill>
                  <a:srgbClr val="1C1C1C"/>
                </a:solidFill>
                <a:latin typeface="Lucida Sans" pitchFamily="34" charset="0"/>
              </a:defRPr>
            </a:lvl4pPr>
            <a:lvl5pPr marL="2057400" indent="-228600" eaLnBrk="0" hangingPunct="0">
              <a:spcBef>
                <a:spcPct val="20000"/>
              </a:spcBef>
              <a:buSzPct val="85000"/>
              <a:buChar char="•"/>
              <a:defRPr sz="1600">
                <a:solidFill>
                  <a:srgbClr val="1C1C1C"/>
                </a:solidFill>
                <a:latin typeface="Lucida Sans" pitchFamily="34" charset="0"/>
              </a:defRPr>
            </a:lvl5pPr>
            <a:lvl6pPr marL="2514600" indent="-228600" eaLnBrk="0" fontAlgn="base" hangingPunct="0">
              <a:spcBef>
                <a:spcPct val="20000"/>
              </a:spcBef>
              <a:spcAft>
                <a:spcPct val="0"/>
              </a:spcAft>
              <a:buSzPct val="85000"/>
              <a:buChar char="•"/>
              <a:defRPr sz="1600">
                <a:solidFill>
                  <a:srgbClr val="1C1C1C"/>
                </a:solidFill>
                <a:latin typeface="Lucida Sans" pitchFamily="34" charset="0"/>
              </a:defRPr>
            </a:lvl6pPr>
            <a:lvl7pPr marL="2971800" indent="-228600" eaLnBrk="0" fontAlgn="base" hangingPunct="0">
              <a:spcBef>
                <a:spcPct val="20000"/>
              </a:spcBef>
              <a:spcAft>
                <a:spcPct val="0"/>
              </a:spcAft>
              <a:buSzPct val="85000"/>
              <a:buChar char="•"/>
              <a:defRPr sz="1600">
                <a:solidFill>
                  <a:srgbClr val="1C1C1C"/>
                </a:solidFill>
                <a:latin typeface="Lucida Sans" pitchFamily="34" charset="0"/>
              </a:defRPr>
            </a:lvl7pPr>
            <a:lvl8pPr marL="3429000" indent="-228600" eaLnBrk="0" fontAlgn="base" hangingPunct="0">
              <a:spcBef>
                <a:spcPct val="20000"/>
              </a:spcBef>
              <a:spcAft>
                <a:spcPct val="0"/>
              </a:spcAft>
              <a:buSzPct val="85000"/>
              <a:buChar char="•"/>
              <a:defRPr sz="1600">
                <a:solidFill>
                  <a:srgbClr val="1C1C1C"/>
                </a:solidFill>
                <a:latin typeface="Lucida Sans" pitchFamily="34" charset="0"/>
              </a:defRPr>
            </a:lvl8pPr>
            <a:lvl9pPr marL="3886200" indent="-228600" eaLnBrk="0" fontAlgn="base" hangingPunct="0">
              <a:spcBef>
                <a:spcPct val="20000"/>
              </a:spcBef>
              <a:spcAft>
                <a:spcPct val="0"/>
              </a:spcAft>
              <a:buSzPct val="85000"/>
              <a:buChar char="•"/>
              <a:defRPr sz="1600">
                <a:solidFill>
                  <a:srgbClr val="1C1C1C"/>
                </a:solidFill>
                <a:latin typeface="Lucida Sans" pitchFamily="34" charset="0"/>
              </a:defRPr>
            </a:lvl9pPr>
          </a:lstStyle>
          <a:p>
            <a:pPr marL="457200" lvl="1" indent="0" eaLnBrk="1" hangingPunct="1">
              <a:spcBef>
                <a:spcPct val="0"/>
              </a:spcBef>
              <a:buSzTx/>
              <a:buNone/>
            </a:pPr>
            <a:r>
              <a:rPr lang="en-US" altLang="en-US" sz="2000" b="1" dirty="0" smtClean="0">
                <a:solidFill>
                  <a:srgbClr val="FF0000"/>
                </a:solidFill>
                <a:latin typeface="+mn-lt"/>
              </a:rPr>
              <a:t>Our UNIQUE capabilities </a:t>
            </a:r>
            <a:r>
              <a:rPr lang="en-US" altLang="en-US" sz="2000" dirty="0" smtClean="0">
                <a:solidFill>
                  <a:srgbClr val="FF0000"/>
                </a:solidFill>
                <a:latin typeface="+mn-lt"/>
              </a:rPr>
              <a:t>:</a:t>
            </a:r>
            <a:endParaRPr lang="en-US" altLang="en-US" sz="2000" dirty="0">
              <a:solidFill>
                <a:srgbClr val="FF0000"/>
              </a:solidFill>
              <a:latin typeface="+mn-lt"/>
            </a:endParaRPr>
          </a:p>
          <a:p>
            <a:pPr lvl="1" eaLnBrk="1" hangingPunct="1">
              <a:spcBef>
                <a:spcPct val="0"/>
              </a:spcBef>
              <a:buSzTx/>
              <a:buFontTx/>
              <a:buAutoNum type="arabicPeriod"/>
            </a:pPr>
            <a:endParaRPr lang="en-US" altLang="en-US" sz="2000" dirty="0" smtClean="0">
              <a:solidFill>
                <a:schemeClr val="tx1"/>
              </a:solidFill>
              <a:latin typeface="+mn-lt"/>
            </a:endParaRPr>
          </a:p>
          <a:p>
            <a:pPr lvl="1" eaLnBrk="1" hangingPunct="1">
              <a:spcBef>
                <a:spcPct val="0"/>
              </a:spcBef>
              <a:buSzTx/>
              <a:buFontTx/>
              <a:buAutoNum type="arabicPeriod"/>
            </a:pPr>
            <a:r>
              <a:rPr lang="en-US" altLang="en-US" sz="2000" dirty="0" smtClean="0">
                <a:solidFill>
                  <a:schemeClr val="tx1"/>
                </a:solidFill>
                <a:latin typeface="+mn-lt"/>
              </a:rPr>
              <a:t>Optimizes staging of primary pumps for true best efficiency</a:t>
            </a:r>
          </a:p>
          <a:p>
            <a:pPr lvl="1" eaLnBrk="1" hangingPunct="1">
              <a:spcBef>
                <a:spcPct val="0"/>
              </a:spcBef>
              <a:buSzTx/>
              <a:buFontTx/>
              <a:buAutoNum type="arabicPeriod"/>
            </a:pPr>
            <a:r>
              <a:rPr lang="en-US" altLang="en-US" sz="2000" dirty="0">
                <a:solidFill>
                  <a:schemeClr val="tx1"/>
                </a:solidFill>
              </a:rPr>
              <a:t>Quadratic control curve for optimized system delta T, and plant efficiency with </a:t>
            </a:r>
            <a:r>
              <a:rPr lang="en-US" altLang="en-US" sz="2000" dirty="0" smtClean="0">
                <a:solidFill>
                  <a:schemeClr val="tx1"/>
                </a:solidFill>
              </a:rPr>
              <a:t>comfort</a:t>
            </a:r>
          </a:p>
          <a:p>
            <a:pPr lvl="1" eaLnBrk="1" hangingPunct="1">
              <a:spcBef>
                <a:spcPct val="0"/>
              </a:spcBef>
              <a:buSzTx/>
              <a:buFontTx/>
              <a:buAutoNum type="arabicPeriod"/>
            </a:pPr>
            <a:r>
              <a:rPr lang="en-US" altLang="en-US" sz="2000" dirty="0">
                <a:solidFill>
                  <a:schemeClr val="tx1"/>
                </a:solidFill>
              </a:rPr>
              <a:t>Can convert 3-way valve distribution systems to variable flow</a:t>
            </a:r>
          </a:p>
          <a:p>
            <a:pPr lvl="1" eaLnBrk="1" hangingPunct="1">
              <a:spcBef>
                <a:spcPct val="0"/>
              </a:spcBef>
              <a:buSzTx/>
              <a:buFontTx/>
              <a:buAutoNum type="arabicPeriod"/>
            </a:pPr>
            <a:r>
              <a:rPr lang="en-US" altLang="en-US" sz="2000" dirty="0" smtClean="0">
                <a:solidFill>
                  <a:schemeClr val="tx1"/>
                </a:solidFill>
                <a:latin typeface="+mn-lt"/>
              </a:rPr>
              <a:t>Remote device serial communications configurable from the setup screen</a:t>
            </a:r>
          </a:p>
          <a:p>
            <a:pPr lvl="1" eaLnBrk="1" hangingPunct="1">
              <a:spcBef>
                <a:spcPct val="0"/>
              </a:spcBef>
              <a:buSzTx/>
              <a:buFontTx/>
              <a:buAutoNum type="arabicPeriod"/>
            </a:pPr>
            <a:r>
              <a:rPr lang="en-US" altLang="en-US" sz="2000" b="1" dirty="0" smtClean="0">
                <a:solidFill>
                  <a:schemeClr val="tx1"/>
                </a:solidFill>
              </a:rPr>
              <a:t>Available </a:t>
            </a:r>
            <a:r>
              <a:rPr lang="en-US" altLang="en-US" sz="2000" b="1" dirty="0">
                <a:solidFill>
                  <a:schemeClr val="tx1"/>
                </a:solidFill>
              </a:rPr>
              <a:t>as basic </a:t>
            </a:r>
            <a:r>
              <a:rPr lang="en-US" altLang="en-US" sz="2000" b="1" dirty="0" smtClean="0">
                <a:solidFill>
                  <a:schemeClr val="tx1"/>
                </a:solidFill>
              </a:rPr>
              <a:t>90.1-2013 </a:t>
            </a:r>
            <a:r>
              <a:rPr lang="en-US" altLang="en-US" sz="2000" b="1" dirty="0">
                <a:solidFill>
                  <a:schemeClr val="tx1"/>
                </a:solidFill>
              </a:rPr>
              <a:t>compliant configuration, and owner can upgrade to </a:t>
            </a:r>
            <a:r>
              <a:rPr lang="en-US" altLang="en-US" sz="2000" b="1" dirty="0">
                <a:solidFill>
                  <a:srgbClr val="00A9E0"/>
                </a:solidFill>
              </a:rPr>
              <a:t>higher optimization modules at future date</a:t>
            </a:r>
          </a:p>
          <a:p>
            <a:pPr lvl="1" eaLnBrk="1" hangingPunct="1">
              <a:spcBef>
                <a:spcPct val="0"/>
              </a:spcBef>
              <a:buSzTx/>
              <a:buFontTx/>
              <a:buAutoNum type="arabicPeriod"/>
            </a:pPr>
            <a:endParaRPr lang="en-US" altLang="en-US" sz="2000" dirty="0" smtClean="0">
              <a:solidFill>
                <a:schemeClr val="bg2">
                  <a:lumMod val="75000"/>
                </a:schemeClr>
              </a:solidFill>
              <a:latin typeface="+mn-lt"/>
            </a:endParaRPr>
          </a:p>
          <a:p>
            <a:pPr marL="457200" lvl="1" indent="0" eaLnBrk="1" hangingPunct="1">
              <a:spcBef>
                <a:spcPct val="0"/>
              </a:spcBef>
              <a:buSzTx/>
              <a:buNone/>
            </a:pPr>
            <a:endParaRPr lang="en-US" altLang="en-US" sz="2000" dirty="0">
              <a:solidFill>
                <a:schemeClr val="tx1">
                  <a:lumMod val="75000"/>
                  <a:lumOff val="25000"/>
                </a:schemeClr>
              </a:solidFill>
              <a:latin typeface="+mn-lt"/>
            </a:endParaRPr>
          </a:p>
        </p:txBody>
      </p:sp>
      <p:pic>
        <p:nvPicPr>
          <p:cNvPr id="5" name="Picture 14"/>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469375" y="1538815"/>
            <a:ext cx="923925" cy="72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775606" y="4187950"/>
            <a:ext cx="3319384" cy="18453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3611696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Title 1"/>
          <p:cNvSpPr>
            <a:spLocks noGrp="1"/>
          </p:cNvSpPr>
          <p:nvPr>
            <p:ph type="title"/>
          </p:nvPr>
        </p:nvSpPr>
        <p:spPr/>
        <p:txBody>
          <a:bodyPr/>
          <a:lstStyle/>
          <a:p>
            <a:pPr eaLnBrk="1" hangingPunct="1">
              <a:defRPr/>
            </a:pPr>
            <a:r>
              <a:rPr lang="en-US" altLang="en-US" dirty="0" smtClean="0">
                <a:ea typeface="MS PGothic" pitchFamily="34" charset="-128"/>
              </a:rPr>
              <a:t>IPC 9500 </a:t>
            </a:r>
            <a:r>
              <a:rPr lang="en-US" altLang="en-US" dirty="0">
                <a:ea typeface="MS PGothic" pitchFamily="34" charset="-128"/>
              </a:rPr>
              <a:t>– </a:t>
            </a:r>
            <a:r>
              <a:rPr lang="en-US" altLang="en-US" dirty="0" smtClean="0">
                <a:ea typeface="MS PGothic" pitchFamily="34" charset="-128"/>
              </a:rPr>
              <a:t>Meeting ASHRAE Standards</a:t>
            </a:r>
            <a:endParaRPr lang="en-CA" altLang="en-US" dirty="0" smtClean="0">
              <a:ea typeface="MS PGothic" pitchFamily="34" charset="-128"/>
            </a:endParaRPr>
          </a:p>
        </p:txBody>
      </p:sp>
      <p:sp>
        <p:nvSpPr>
          <p:cNvPr id="5" name="Rectangle 4"/>
          <p:cNvSpPr/>
          <p:nvPr/>
        </p:nvSpPr>
        <p:spPr>
          <a:xfrm>
            <a:off x="398463" y="1319213"/>
            <a:ext cx="7978775" cy="1015663"/>
          </a:xfrm>
          <a:prstGeom prst="rect">
            <a:avLst/>
          </a:prstGeom>
        </p:spPr>
        <p:txBody>
          <a:bodyPr>
            <a:spAutoFit/>
          </a:bodyPr>
          <a:lstStyle/>
          <a:p>
            <a:pPr marL="171450" indent="-171450" eaLnBrk="1" hangingPunct="1">
              <a:lnSpc>
                <a:spcPct val="150000"/>
              </a:lnSpc>
              <a:spcBef>
                <a:spcPct val="20000"/>
              </a:spcBef>
              <a:buSzPct val="85000"/>
              <a:buFontTx/>
              <a:buChar char="•"/>
              <a:defRPr/>
            </a:pPr>
            <a:r>
              <a:rPr lang="en-US" sz="2000" b="1" kern="0" dirty="0" smtClean="0">
                <a:solidFill>
                  <a:srgbClr val="EE3524"/>
                </a:solidFill>
              </a:rPr>
              <a:t>Complies </a:t>
            </a:r>
            <a:r>
              <a:rPr lang="en-US" sz="2000" b="1" kern="0" dirty="0">
                <a:solidFill>
                  <a:srgbClr val="EE3524"/>
                </a:solidFill>
              </a:rPr>
              <a:t>with ASHRAE </a:t>
            </a:r>
            <a:r>
              <a:rPr lang="en-US" sz="2000" b="1" kern="0" dirty="0" smtClean="0">
                <a:solidFill>
                  <a:srgbClr val="EE3524"/>
                </a:solidFill>
              </a:rPr>
              <a:t>90.1-2013 </a:t>
            </a:r>
            <a:r>
              <a:rPr lang="en-US" sz="2000" b="1" kern="0" dirty="0" smtClean="0">
                <a:solidFill>
                  <a:srgbClr val="EE3524"/>
                </a:solidFill>
                <a:latin typeface="Lucida Sans"/>
              </a:rPr>
              <a:t>i</a:t>
            </a:r>
            <a:r>
              <a:rPr lang="en-US" altLang="en-US" sz="2000" b="1" kern="0" dirty="0" smtClean="0">
                <a:solidFill>
                  <a:srgbClr val="EE3524"/>
                </a:solidFill>
                <a:latin typeface="Lucida Sans"/>
              </a:rPr>
              <a:t>ncluding enhanced </a:t>
            </a:r>
            <a:r>
              <a:rPr lang="en-US" altLang="en-US" sz="2000" b="1" kern="0" dirty="0">
                <a:solidFill>
                  <a:srgbClr val="EE3524"/>
                </a:solidFill>
                <a:latin typeface="Lucida Sans"/>
              </a:rPr>
              <a:t>embedded control features using</a:t>
            </a:r>
            <a:r>
              <a:rPr lang="en-US" altLang="en-US" sz="2000" kern="0" dirty="0">
                <a:solidFill>
                  <a:srgbClr val="EE3524"/>
                </a:solidFill>
                <a:latin typeface="Lucida Sans"/>
              </a:rPr>
              <a:t>:</a:t>
            </a:r>
            <a:endParaRPr lang="en-US" altLang="en-US" kern="0" dirty="0">
              <a:solidFill>
                <a:srgbClr val="EE3524"/>
              </a:solidFill>
              <a:latin typeface="Lucida Sans"/>
            </a:endParaRPr>
          </a:p>
        </p:txBody>
      </p:sp>
      <p:sp>
        <p:nvSpPr>
          <p:cNvPr id="8" name="Rectangle 8"/>
          <p:cNvSpPr txBox="1">
            <a:spLocks noChangeArrowheads="1"/>
          </p:cNvSpPr>
          <p:nvPr/>
        </p:nvSpPr>
        <p:spPr bwMode="auto">
          <a:xfrm>
            <a:off x="2201165" y="3656685"/>
            <a:ext cx="6522148" cy="34911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171450" indent="-171450" algn="l" rtl="0" eaLnBrk="0" fontAlgn="base" hangingPunct="0">
              <a:spcBef>
                <a:spcPct val="20000"/>
              </a:spcBef>
              <a:spcAft>
                <a:spcPct val="0"/>
              </a:spcAft>
              <a:buSzPct val="85000"/>
              <a:buChar char="•"/>
              <a:defRPr sz="2000">
                <a:solidFill>
                  <a:srgbClr val="1C1C1C"/>
                </a:solidFill>
                <a:latin typeface="+mn-lt"/>
                <a:ea typeface="+mn-ea"/>
                <a:cs typeface="+mn-cs"/>
              </a:defRPr>
            </a:lvl1pPr>
            <a:lvl2pPr marL="457200" indent="-171450" algn="l" rtl="0" eaLnBrk="0" fontAlgn="base" hangingPunct="0">
              <a:spcBef>
                <a:spcPct val="20000"/>
              </a:spcBef>
              <a:spcAft>
                <a:spcPct val="0"/>
              </a:spcAft>
              <a:buSzPct val="85000"/>
              <a:buChar char="•"/>
              <a:defRPr>
                <a:solidFill>
                  <a:srgbClr val="1C1C1C"/>
                </a:solidFill>
                <a:latin typeface="+mn-lt"/>
              </a:defRPr>
            </a:lvl2pPr>
            <a:lvl3pPr marL="742950" indent="-171450" algn="l" rtl="0" eaLnBrk="0" fontAlgn="base" hangingPunct="0">
              <a:spcBef>
                <a:spcPct val="20000"/>
              </a:spcBef>
              <a:spcAft>
                <a:spcPct val="0"/>
              </a:spcAft>
              <a:buSzPct val="85000"/>
              <a:buChar char="•"/>
              <a:defRPr sz="1600">
                <a:solidFill>
                  <a:srgbClr val="1C1C1C"/>
                </a:solidFill>
                <a:latin typeface="+mn-lt"/>
              </a:defRPr>
            </a:lvl3pPr>
            <a:lvl4pPr marL="1028700" indent="-171450" algn="l" rtl="0" eaLnBrk="0" fontAlgn="base" hangingPunct="0">
              <a:spcBef>
                <a:spcPct val="20000"/>
              </a:spcBef>
              <a:spcAft>
                <a:spcPct val="0"/>
              </a:spcAft>
              <a:buSzPct val="85000"/>
              <a:buChar char="•"/>
              <a:defRPr sz="1600">
                <a:solidFill>
                  <a:srgbClr val="1C1C1C"/>
                </a:solidFill>
                <a:latin typeface="+mn-lt"/>
              </a:defRPr>
            </a:lvl4pPr>
            <a:lvl5pPr marL="1314450" indent="-171450" algn="l" rtl="0" eaLnBrk="0" fontAlgn="base" hangingPunct="0">
              <a:spcBef>
                <a:spcPct val="20000"/>
              </a:spcBef>
              <a:spcAft>
                <a:spcPct val="0"/>
              </a:spcAft>
              <a:buSzPct val="85000"/>
              <a:buChar char="•"/>
              <a:defRPr sz="1600">
                <a:solidFill>
                  <a:srgbClr val="1C1C1C"/>
                </a:solidFill>
                <a:latin typeface="+mn-lt"/>
              </a:defRPr>
            </a:lvl5pPr>
            <a:lvl6pPr marL="1771650" indent="-171450" algn="l" rtl="0" fontAlgn="base">
              <a:spcBef>
                <a:spcPct val="20000"/>
              </a:spcBef>
              <a:spcAft>
                <a:spcPct val="0"/>
              </a:spcAft>
              <a:buSzPct val="85000"/>
              <a:buChar char="•"/>
              <a:defRPr sz="1600">
                <a:solidFill>
                  <a:srgbClr val="1C1C1C"/>
                </a:solidFill>
                <a:latin typeface="+mn-lt"/>
              </a:defRPr>
            </a:lvl6pPr>
            <a:lvl7pPr marL="2228850" indent="-171450" algn="l" rtl="0" fontAlgn="base">
              <a:spcBef>
                <a:spcPct val="20000"/>
              </a:spcBef>
              <a:spcAft>
                <a:spcPct val="0"/>
              </a:spcAft>
              <a:buSzPct val="85000"/>
              <a:buChar char="•"/>
              <a:defRPr sz="1600">
                <a:solidFill>
                  <a:srgbClr val="1C1C1C"/>
                </a:solidFill>
                <a:latin typeface="+mn-lt"/>
              </a:defRPr>
            </a:lvl7pPr>
            <a:lvl8pPr marL="2686050" indent="-171450" algn="l" rtl="0" fontAlgn="base">
              <a:spcBef>
                <a:spcPct val="20000"/>
              </a:spcBef>
              <a:spcAft>
                <a:spcPct val="0"/>
              </a:spcAft>
              <a:buSzPct val="85000"/>
              <a:buChar char="•"/>
              <a:defRPr sz="1600">
                <a:solidFill>
                  <a:srgbClr val="1C1C1C"/>
                </a:solidFill>
                <a:latin typeface="+mn-lt"/>
              </a:defRPr>
            </a:lvl8pPr>
            <a:lvl9pPr marL="3143250" indent="-171450" algn="l" rtl="0" fontAlgn="base">
              <a:spcBef>
                <a:spcPct val="20000"/>
              </a:spcBef>
              <a:spcAft>
                <a:spcPct val="0"/>
              </a:spcAft>
              <a:buSzPct val="85000"/>
              <a:buChar char="•"/>
              <a:defRPr sz="1600">
                <a:solidFill>
                  <a:srgbClr val="1C1C1C"/>
                </a:solidFill>
                <a:latin typeface="+mn-lt"/>
              </a:defRPr>
            </a:lvl9pPr>
          </a:lstStyle>
          <a:p>
            <a:pPr marL="571500" lvl="2" indent="0" eaLnBrk="1" hangingPunct="1">
              <a:lnSpc>
                <a:spcPct val="90000"/>
              </a:lnSpc>
              <a:buSzPct val="100000"/>
              <a:buFontTx/>
              <a:buNone/>
              <a:defRPr/>
            </a:pPr>
            <a:endParaRPr lang="en-US" sz="2000" kern="0" dirty="0" smtClean="0"/>
          </a:p>
          <a:p>
            <a:pPr lvl="2" eaLnBrk="1" hangingPunct="1">
              <a:lnSpc>
                <a:spcPct val="90000"/>
              </a:lnSpc>
              <a:buSzPct val="100000"/>
              <a:defRPr/>
            </a:pPr>
            <a:r>
              <a:rPr lang="en-US" altLang="en-US" sz="2000" b="1" dirty="0">
                <a:solidFill>
                  <a:srgbClr val="EE3524"/>
                </a:solidFill>
                <a:latin typeface="Arial" charset="0"/>
              </a:rPr>
              <a:t>C</a:t>
            </a:r>
            <a:r>
              <a:rPr lang="en-US" altLang="en-US" sz="2000" b="1" dirty="0" smtClean="0">
                <a:solidFill>
                  <a:srgbClr val="EE3524"/>
                </a:solidFill>
                <a:latin typeface="Arial" charset="0"/>
              </a:rPr>
              <a:t>ooling </a:t>
            </a:r>
            <a:r>
              <a:rPr lang="en-US" altLang="en-US" sz="2000" b="1" dirty="0">
                <a:solidFill>
                  <a:srgbClr val="EE3524"/>
                </a:solidFill>
                <a:latin typeface="Arial" charset="0"/>
              </a:rPr>
              <a:t>valves </a:t>
            </a:r>
            <a:r>
              <a:rPr lang="en-US" altLang="en-US" sz="2000" b="1" dirty="0" smtClean="0">
                <a:solidFill>
                  <a:srgbClr val="EE3524"/>
                </a:solidFill>
                <a:latin typeface="Arial" charset="0"/>
              </a:rPr>
              <a:t>optimization (6.5.4.2)</a:t>
            </a:r>
            <a:r>
              <a:rPr lang="en-US" sz="2000" kern="0" dirty="0" smtClean="0">
                <a:solidFill>
                  <a:srgbClr val="EE3524"/>
                </a:solidFill>
              </a:rPr>
              <a:t>:</a:t>
            </a:r>
          </a:p>
          <a:p>
            <a:pPr marL="571500" lvl="2" indent="0" eaLnBrk="1" hangingPunct="1">
              <a:lnSpc>
                <a:spcPct val="90000"/>
              </a:lnSpc>
              <a:buSzPct val="100000"/>
              <a:buFontTx/>
              <a:buNone/>
              <a:defRPr/>
            </a:pPr>
            <a:r>
              <a:rPr lang="en-US" sz="2000" kern="0" dirty="0" smtClean="0"/>
              <a:t> </a:t>
            </a:r>
          </a:p>
          <a:p>
            <a:pPr lvl="3" eaLnBrk="1" hangingPunct="1">
              <a:lnSpc>
                <a:spcPct val="90000"/>
              </a:lnSpc>
              <a:buSzPct val="100000"/>
              <a:defRPr/>
            </a:pPr>
            <a:r>
              <a:rPr lang="en-US" sz="2000" kern="0" dirty="0" smtClean="0"/>
              <a:t>Receives a signal from the BAS of the most open cooling valve.</a:t>
            </a:r>
          </a:p>
          <a:p>
            <a:pPr lvl="3" eaLnBrk="1" hangingPunct="1">
              <a:lnSpc>
                <a:spcPct val="90000"/>
              </a:lnSpc>
              <a:buSzPct val="100000"/>
              <a:defRPr/>
            </a:pPr>
            <a:r>
              <a:rPr lang="en-US" sz="2000" kern="0" dirty="0" smtClean="0"/>
              <a:t>Regulates the pumps speed to maintain the position as open as possible.</a:t>
            </a:r>
          </a:p>
          <a:p>
            <a:pPr lvl="3" eaLnBrk="1" hangingPunct="1">
              <a:lnSpc>
                <a:spcPct val="90000"/>
              </a:lnSpc>
              <a:buSzPct val="100000"/>
              <a:defRPr/>
            </a:pPr>
            <a:r>
              <a:rPr lang="en-US" sz="2000" b="1" kern="0" dirty="0" smtClean="0"/>
              <a:t>Saves energy </a:t>
            </a:r>
            <a:r>
              <a:rPr lang="en-US" sz="2000" kern="0" dirty="0" smtClean="0"/>
              <a:t>by reducing system pressure loss</a:t>
            </a:r>
          </a:p>
        </p:txBody>
      </p:sp>
      <p:pic>
        <p:nvPicPr>
          <p:cNvPr id="31749" name="Picture 8"/>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3078" y="2334876"/>
            <a:ext cx="2801091" cy="2445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0" name="Picture 1"/>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5228" y="4946900"/>
            <a:ext cx="1785937" cy="140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8"/>
          <p:cNvSpPr txBox="1">
            <a:spLocks noChangeArrowheads="1"/>
          </p:cNvSpPr>
          <p:nvPr/>
        </p:nvSpPr>
        <p:spPr bwMode="auto">
          <a:xfrm>
            <a:off x="2207160" y="2058690"/>
            <a:ext cx="6522148" cy="17497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171450" indent="-171450" algn="l" rtl="0" eaLnBrk="0" fontAlgn="base" hangingPunct="0">
              <a:spcBef>
                <a:spcPct val="20000"/>
              </a:spcBef>
              <a:spcAft>
                <a:spcPct val="0"/>
              </a:spcAft>
              <a:buSzPct val="85000"/>
              <a:buChar char="•"/>
              <a:defRPr sz="2000">
                <a:solidFill>
                  <a:srgbClr val="1C1C1C"/>
                </a:solidFill>
                <a:latin typeface="+mn-lt"/>
                <a:ea typeface="+mn-ea"/>
                <a:cs typeface="+mn-cs"/>
              </a:defRPr>
            </a:lvl1pPr>
            <a:lvl2pPr marL="457200" indent="-171450" algn="l" rtl="0" eaLnBrk="0" fontAlgn="base" hangingPunct="0">
              <a:spcBef>
                <a:spcPct val="20000"/>
              </a:spcBef>
              <a:spcAft>
                <a:spcPct val="0"/>
              </a:spcAft>
              <a:buSzPct val="85000"/>
              <a:buChar char="•"/>
              <a:defRPr>
                <a:solidFill>
                  <a:srgbClr val="1C1C1C"/>
                </a:solidFill>
                <a:latin typeface="+mn-lt"/>
              </a:defRPr>
            </a:lvl2pPr>
            <a:lvl3pPr marL="742950" indent="-171450" algn="l" rtl="0" eaLnBrk="0" fontAlgn="base" hangingPunct="0">
              <a:spcBef>
                <a:spcPct val="20000"/>
              </a:spcBef>
              <a:spcAft>
                <a:spcPct val="0"/>
              </a:spcAft>
              <a:buSzPct val="85000"/>
              <a:buChar char="•"/>
              <a:defRPr sz="1600">
                <a:solidFill>
                  <a:srgbClr val="1C1C1C"/>
                </a:solidFill>
                <a:latin typeface="+mn-lt"/>
              </a:defRPr>
            </a:lvl3pPr>
            <a:lvl4pPr marL="1028700" indent="-171450" algn="l" rtl="0" eaLnBrk="0" fontAlgn="base" hangingPunct="0">
              <a:spcBef>
                <a:spcPct val="20000"/>
              </a:spcBef>
              <a:spcAft>
                <a:spcPct val="0"/>
              </a:spcAft>
              <a:buSzPct val="85000"/>
              <a:buChar char="•"/>
              <a:defRPr sz="1600">
                <a:solidFill>
                  <a:srgbClr val="1C1C1C"/>
                </a:solidFill>
                <a:latin typeface="+mn-lt"/>
              </a:defRPr>
            </a:lvl4pPr>
            <a:lvl5pPr marL="1314450" indent="-171450" algn="l" rtl="0" eaLnBrk="0" fontAlgn="base" hangingPunct="0">
              <a:spcBef>
                <a:spcPct val="20000"/>
              </a:spcBef>
              <a:spcAft>
                <a:spcPct val="0"/>
              </a:spcAft>
              <a:buSzPct val="85000"/>
              <a:buChar char="•"/>
              <a:defRPr sz="1600">
                <a:solidFill>
                  <a:srgbClr val="1C1C1C"/>
                </a:solidFill>
                <a:latin typeface="+mn-lt"/>
              </a:defRPr>
            </a:lvl5pPr>
            <a:lvl6pPr marL="1771650" indent="-171450" algn="l" rtl="0" fontAlgn="base">
              <a:spcBef>
                <a:spcPct val="20000"/>
              </a:spcBef>
              <a:spcAft>
                <a:spcPct val="0"/>
              </a:spcAft>
              <a:buSzPct val="85000"/>
              <a:buChar char="•"/>
              <a:defRPr sz="1600">
                <a:solidFill>
                  <a:srgbClr val="1C1C1C"/>
                </a:solidFill>
                <a:latin typeface="+mn-lt"/>
              </a:defRPr>
            </a:lvl6pPr>
            <a:lvl7pPr marL="2228850" indent="-171450" algn="l" rtl="0" fontAlgn="base">
              <a:spcBef>
                <a:spcPct val="20000"/>
              </a:spcBef>
              <a:spcAft>
                <a:spcPct val="0"/>
              </a:spcAft>
              <a:buSzPct val="85000"/>
              <a:buChar char="•"/>
              <a:defRPr sz="1600">
                <a:solidFill>
                  <a:srgbClr val="1C1C1C"/>
                </a:solidFill>
                <a:latin typeface="+mn-lt"/>
              </a:defRPr>
            </a:lvl7pPr>
            <a:lvl8pPr marL="2686050" indent="-171450" algn="l" rtl="0" fontAlgn="base">
              <a:spcBef>
                <a:spcPct val="20000"/>
              </a:spcBef>
              <a:spcAft>
                <a:spcPct val="0"/>
              </a:spcAft>
              <a:buSzPct val="85000"/>
              <a:buChar char="•"/>
              <a:defRPr sz="1600">
                <a:solidFill>
                  <a:srgbClr val="1C1C1C"/>
                </a:solidFill>
                <a:latin typeface="+mn-lt"/>
              </a:defRPr>
            </a:lvl8pPr>
            <a:lvl9pPr marL="3143250" indent="-171450" algn="l" rtl="0" fontAlgn="base">
              <a:spcBef>
                <a:spcPct val="20000"/>
              </a:spcBef>
              <a:spcAft>
                <a:spcPct val="0"/>
              </a:spcAft>
              <a:buSzPct val="85000"/>
              <a:buChar char="•"/>
              <a:defRPr sz="1600">
                <a:solidFill>
                  <a:srgbClr val="1C1C1C"/>
                </a:solidFill>
                <a:latin typeface="+mn-lt"/>
              </a:defRPr>
            </a:lvl9pPr>
          </a:lstStyle>
          <a:p>
            <a:pPr marL="571500" lvl="2" indent="0" eaLnBrk="1" hangingPunct="1">
              <a:lnSpc>
                <a:spcPct val="90000"/>
              </a:lnSpc>
              <a:buSzPct val="100000"/>
              <a:buFontTx/>
              <a:buNone/>
              <a:defRPr/>
            </a:pPr>
            <a:endParaRPr lang="en-US" sz="2000" kern="0" dirty="0" smtClean="0"/>
          </a:p>
          <a:p>
            <a:pPr lvl="2" eaLnBrk="1" hangingPunct="1">
              <a:lnSpc>
                <a:spcPct val="90000"/>
              </a:lnSpc>
              <a:buSzPct val="100000"/>
              <a:defRPr/>
            </a:pPr>
            <a:r>
              <a:rPr lang="en-US" altLang="en-US" sz="2000" b="1" dirty="0" smtClean="0">
                <a:solidFill>
                  <a:srgbClr val="EE3524"/>
                </a:solidFill>
                <a:latin typeface="Arial" charset="0"/>
              </a:rPr>
              <a:t>Hydronic variable flow systems (6.5.4.2)</a:t>
            </a:r>
            <a:r>
              <a:rPr lang="en-US" sz="2000" kern="0" dirty="0" smtClean="0">
                <a:solidFill>
                  <a:srgbClr val="EE3524"/>
                </a:solidFill>
              </a:rPr>
              <a:t>:</a:t>
            </a:r>
          </a:p>
          <a:p>
            <a:pPr marL="571500" lvl="2" indent="0" eaLnBrk="1" hangingPunct="1">
              <a:lnSpc>
                <a:spcPct val="90000"/>
              </a:lnSpc>
              <a:buSzPct val="100000"/>
              <a:buFontTx/>
              <a:buNone/>
              <a:defRPr/>
            </a:pPr>
            <a:r>
              <a:rPr lang="en-US" sz="2000" kern="0" dirty="0" smtClean="0"/>
              <a:t> </a:t>
            </a:r>
          </a:p>
          <a:p>
            <a:pPr lvl="3" eaLnBrk="1" hangingPunct="1">
              <a:lnSpc>
                <a:spcPct val="90000"/>
              </a:lnSpc>
              <a:buSzPct val="100000"/>
              <a:defRPr/>
            </a:pPr>
            <a:r>
              <a:rPr lang="en-US" sz="2000" kern="0" dirty="0" smtClean="0"/>
              <a:t>provides </a:t>
            </a:r>
            <a:r>
              <a:rPr lang="en-US" sz="2000" kern="0" dirty="0"/>
              <a:t>70% savings when system flow is at 50% of design.</a:t>
            </a:r>
            <a:endParaRPr lang="en-US" sz="2000" kern="0" dirty="0" smtClean="0"/>
          </a:p>
        </p:txBody>
      </p:sp>
    </p:spTree>
    <p:extLst>
      <p:ext uri="{BB962C8B-B14F-4D97-AF65-F5344CB8AC3E}">
        <p14:creationId xmlns:p14="http://schemas.microsoft.com/office/powerpoint/2010/main" val="188718724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Title 1"/>
          <p:cNvSpPr>
            <a:spLocks noGrp="1"/>
          </p:cNvSpPr>
          <p:nvPr>
            <p:ph type="title"/>
          </p:nvPr>
        </p:nvSpPr>
        <p:spPr/>
        <p:txBody>
          <a:bodyPr/>
          <a:lstStyle/>
          <a:p>
            <a:pPr eaLnBrk="1" hangingPunct="1">
              <a:defRPr/>
            </a:pPr>
            <a:r>
              <a:rPr lang="en-US" altLang="en-US" dirty="0" smtClean="0">
                <a:ea typeface="MS PGothic" pitchFamily="34" charset="-128"/>
              </a:rPr>
              <a:t>IPC 9500 – Minimizing points list</a:t>
            </a:r>
            <a:endParaRPr lang="en-CA" altLang="en-US" dirty="0" smtClean="0">
              <a:ea typeface="MS PGothic" pitchFamily="34" charset="-128"/>
            </a:endParaRPr>
          </a:p>
        </p:txBody>
      </p:sp>
      <p:sp>
        <p:nvSpPr>
          <p:cNvPr id="2" name="Rectangle 1"/>
          <p:cNvSpPr/>
          <p:nvPr/>
        </p:nvSpPr>
        <p:spPr>
          <a:xfrm>
            <a:off x="549565" y="1455730"/>
            <a:ext cx="8044870" cy="646331"/>
          </a:xfrm>
          <a:prstGeom prst="rect">
            <a:avLst/>
          </a:prstGeom>
        </p:spPr>
        <p:txBody>
          <a:bodyPr wrap="square">
            <a:spAutoFit/>
          </a:bodyPr>
          <a:lstStyle/>
          <a:p>
            <a:r>
              <a:rPr lang="en-CA" sz="1800" kern="0" dirty="0" smtClean="0">
                <a:solidFill>
                  <a:schemeClr val="tx1"/>
                </a:solidFill>
              </a:rPr>
              <a:t>Available preprogrammed point lists pending on the chiller brand and the communication protocol :</a:t>
            </a:r>
            <a:endParaRPr lang="en-US" sz="1800" dirty="0"/>
          </a:p>
        </p:txBody>
      </p:sp>
      <p:sp>
        <p:nvSpPr>
          <p:cNvPr id="6" name="Rectangle 5"/>
          <p:cNvSpPr/>
          <p:nvPr/>
        </p:nvSpPr>
        <p:spPr>
          <a:xfrm>
            <a:off x="549565" y="5475106"/>
            <a:ext cx="8044870" cy="923330"/>
          </a:xfrm>
          <a:prstGeom prst="rect">
            <a:avLst/>
          </a:prstGeom>
        </p:spPr>
        <p:txBody>
          <a:bodyPr wrap="square">
            <a:spAutoFit/>
          </a:bodyPr>
          <a:lstStyle/>
          <a:p>
            <a:r>
              <a:rPr lang="en-CA" sz="1800" kern="0" dirty="0" smtClean="0">
                <a:solidFill>
                  <a:schemeClr val="tx1"/>
                </a:solidFill>
              </a:rPr>
              <a:t>Reduce the commissioning time.</a:t>
            </a:r>
          </a:p>
          <a:p>
            <a:endParaRPr lang="en-CA" sz="1800" kern="0" dirty="0" smtClean="0">
              <a:solidFill>
                <a:schemeClr val="tx1"/>
              </a:solidFill>
            </a:endParaRPr>
          </a:p>
          <a:p>
            <a:pPr marL="285750" indent="-285750">
              <a:buFont typeface="Wingdings" panose="05000000000000000000" pitchFamily="2" charset="2"/>
              <a:buChar char="Ø"/>
            </a:pPr>
            <a:r>
              <a:rPr lang="en-CA" sz="1800" kern="0" dirty="0" smtClean="0">
                <a:solidFill>
                  <a:srgbClr val="EE3524"/>
                </a:solidFill>
              </a:rPr>
              <a:t>Remove complexity and reduce risk of the project </a:t>
            </a:r>
            <a:endParaRPr lang="en-US" sz="1800" dirty="0">
              <a:solidFill>
                <a:srgbClr val="EE3524"/>
              </a:solidFill>
            </a:endParaRPr>
          </a:p>
        </p:txBody>
      </p:sp>
      <p:pic>
        <p:nvPicPr>
          <p:cNvPr id="4" name="Picture 3"/>
          <p:cNvPicPr>
            <a:picLocks noChangeAspect="1"/>
          </p:cNvPicPr>
          <p:nvPr/>
        </p:nvPicPr>
        <p:blipFill rotWithShape="1">
          <a:blip r:embed="rId3"/>
          <a:srcRect t="1" b="31022"/>
          <a:stretch/>
        </p:blipFill>
        <p:spPr>
          <a:xfrm>
            <a:off x="170091" y="2290755"/>
            <a:ext cx="4800456" cy="2428460"/>
          </a:xfrm>
          <a:prstGeom prst="rect">
            <a:avLst/>
          </a:prstGeom>
        </p:spPr>
      </p:pic>
      <p:pic>
        <p:nvPicPr>
          <p:cNvPr id="3" name="Picture 2"/>
          <p:cNvPicPr>
            <a:picLocks noChangeAspect="1"/>
          </p:cNvPicPr>
          <p:nvPr/>
        </p:nvPicPr>
        <p:blipFill>
          <a:blip r:embed="rId4"/>
          <a:stretch>
            <a:fillRect/>
          </a:stretch>
        </p:blipFill>
        <p:spPr>
          <a:xfrm>
            <a:off x="2978205" y="2594155"/>
            <a:ext cx="5616230" cy="254108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5610126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bwMode="auto">
          <a:xfrm>
            <a:off x="258167" y="673100"/>
            <a:ext cx="8412163" cy="620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137160" rIns="91440" bIns="45720" numCol="1" anchor="t" anchorCtr="0" compatLnSpc="1">
            <a:prstTxWarp prst="textNoShape">
              <a:avLst/>
            </a:prstTxWarp>
          </a:bodyPr>
          <a:lstStyle>
            <a:lvl1pPr algn="l" rtl="0" eaLnBrk="0" fontAlgn="base" hangingPunct="0">
              <a:spcBef>
                <a:spcPct val="0"/>
              </a:spcBef>
              <a:spcAft>
                <a:spcPct val="0"/>
              </a:spcAft>
              <a:defRPr sz="2400" b="1">
                <a:solidFill>
                  <a:srgbClr val="EE1A0D"/>
                </a:solidFill>
                <a:latin typeface="+mj-lt"/>
                <a:ea typeface="MS PGothic" pitchFamily="34" charset="-128"/>
                <a:cs typeface="+mj-cs"/>
              </a:defRPr>
            </a:lvl1pPr>
            <a:lvl2pPr algn="l" rtl="0" eaLnBrk="0" fontAlgn="base" hangingPunct="0">
              <a:spcBef>
                <a:spcPct val="0"/>
              </a:spcBef>
              <a:spcAft>
                <a:spcPct val="0"/>
              </a:spcAft>
              <a:defRPr sz="2400" b="1">
                <a:solidFill>
                  <a:srgbClr val="EE1A0D"/>
                </a:solidFill>
                <a:latin typeface="Lucida Sans" charset="0"/>
                <a:ea typeface="MS PGothic" pitchFamily="34" charset="-128"/>
                <a:cs typeface="Arial" charset="0"/>
              </a:defRPr>
            </a:lvl2pPr>
            <a:lvl3pPr algn="l" rtl="0" eaLnBrk="0" fontAlgn="base" hangingPunct="0">
              <a:spcBef>
                <a:spcPct val="0"/>
              </a:spcBef>
              <a:spcAft>
                <a:spcPct val="0"/>
              </a:spcAft>
              <a:defRPr sz="2400" b="1">
                <a:solidFill>
                  <a:srgbClr val="EE1A0D"/>
                </a:solidFill>
                <a:latin typeface="Lucida Sans" charset="0"/>
                <a:ea typeface="MS PGothic" pitchFamily="34" charset="-128"/>
                <a:cs typeface="Arial" charset="0"/>
              </a:defRPr>
            </a:lvl3pPr>
            <a:lvl4pPr algn="l" rtl="0" eaLnBrk="0" fontAlgn="base" hangingPunct="0">
              <a:spcBef>
                <a:spcPct val="0"/>
              </a:spcBef>
              <a:spcAft>
                <a:spcPct val="0"/>
              </a:spcAft>
              <a:defRPr sz="2400" b="1">
                <a:solidFill>
                  <a:srgbClr val="EE1A0D"/>
                </a:solidFill>
                <a:latin typeface="Lucida Sans" charset="0"/>
                <a:ea typeface="MS PGothic" pitchFamily="34" charset="-128"/>
                <a:cs typeface="Arial" charset="0"/>
              </a:defRPr>
            </a:lvl4pPr>
            <a:lvl5pPr algn="l" rtl="0" eaLnBrk="0" fontAlgn="base" hangingPunct="0">
              <a:spcBef>
                <a:spcPct val="0"/>
              </a:spcBef>
              <a:spcAft>
                <a:spcPct val="0"/>
              </a:spcAft>
              <a:defRPr sz="2400" b="1">
                <a:solidFill>
                  <a:srgbClr val="EE1A0D"/>
                </a:solidFill>
                <a:latin typeface="Lucida Sans" charset="0"/>
                <a:ea typeface="MS PGothic" pitchFamily="34" charset="-128"/>
                <a:cs typeface="Arial" charset="0"/>
              </a:defRPr>
            </a:lvl5pPr>
            <a:lvl6pPr marL="457200" algn="l" rtl="0" fontAlgn="base">
              <a:spcBef>
                <a:spcPct val="0"/>
              </a:spcBef>
              <a:spcAft>
                <a:spcPct val="0"/>
              </a:spcAft>
              <a:defRPr sz="2400" b="1">
                <a:solidFill>
                  <a:srgbClr val="EE1A0D"/>
                </a:solidFill>
                <a:latin typeface="Lucida Sans" charset="0"/>
                <a:ea typeface="ＭＳ Ｐゴシック" charset="0"/>
                <a:cs typeface="Arial" charset="0"/>
              </a:defRPr>
            </a:lvl6pPr>
            <a:lvl7pPr marL="914400" algn="l" rtl="0" fontAlgn="base">
              <a:spcBef>
                <a:spcPct val="0"/>
              </a:spcBef>
              <a:spcAft>
                <a:spcPct val="0"/>
              </a:spcAft>
              <a:defRPr sz="2400" b="1">
                <a:solidFill>
                  <a:srgbClr val="EE1A0D"/>
                </a:solidFill>
                <a:latin typeface="Lucida Sans" charset="0"/>
                <a:ea typeface="ＭＳ Ｐゴシック" charset="0"/>
                <a:cs typeface="Arial" charset="0"/>
              </a:defRPr>
            </a:lvl7pPr>
            <a:lvl8pPr marL="1371600" algn="l" rtl="0" fontAlgn="base">
              <a:spcBef>
                <a:spcPct val="0"/>
              </a:spcBef>
              <a:spcAft>
                <a:spcPct val="0"/>
              </a:spcAft>
              <a:defRPr sz="2400" b="1">
                <a:solidFill>
                  <a:srgbClr val="EE1A0D"/>
                </a:solidFill>
                <a:latin typeface="Lucida Sans" charset="0"/>
                <a:ea typeface="ＭＳ Ｐゴシック" charset="0"/>
                <a:cs typeface="Arial" charset="0"/>
              </a:defRPr>
            </a:lvl8pPr>
            <a:lvl9pPr marL="1828800" algn="l" rtl="0" fontAlgn="base">
              <a:spcBef>
                <a:spcPct val="0"/>
              </a:spcBef>
              <a:spcAft>
                <a:spcPct val="0"/>
              </a:spcAft>
              <a:defRPr sz="2400" b="1">
                <a:solidFill>
                  <a:srgbClr val="EE1A0D"/>
                </a:solidFill>
                <a:latin typeface="Lucida Sans" charset="0"/>
                <a:ea typeface="ＭＳ Ｐゴシック" charset="0"/>
                <a:cs typeface="Arial" charset="0"/>
              </a:defRPr>
            </a:lvl9pPr>
          </a:lstStyle>
          <a:p>
            <a:pPr eaLnBrk="1" hangingPunct="1">
              <a:buSzTx/>
              <a:defRPr/>
            </a:pPr>
            <a:r>
              <a:rPr lang="en-US" kern="0" dirty="0" smtClean="0"/>
              <a:t>Plant Controls Overview</a:t>
            </a:r>
          </a:p>
          <a:p>
            <a:pPr eaLnBrk="1" hangingPunct="1">
              <a:buSzTx/>
              <a:defRPr/>
            </a:pPr>
            <a:endParaRPr lang="en-US" kern="0" dirty="0"/>
          </a:p>
        </p:txBody>
      </p:sp>
      <p:sp>
        <p:nvSpPr>
          <p:cNvPr id="3" name="Rectangle 2"/>
          <p:cNvSpPr/>
          <p:nvPr/>
        </p:nvSpPr>
        <p:spPr bwMode="auto">
          <a:xfrm>
            <a:off x="2259274" y="1837599"/>
            <a:ext cx="2204974" cy="1434260"/>
          </a:xfrm>
          <a:prstGeom prst="rect">
            <a:avLst/>
          </a:prstGeom>
          <a:solidFill>
            <a:schemeClr val="accent2">
              <a:lumMod val="40000"/>
              <a:lumOff val="60000"/>
            </a:schemeClr>
          </a:solidFill>
          <a:ln>
            <a:noFill/>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Pct val="85000"/>
              <a:buFontTx/>
              <a:buNone/>
              <a:tabLst/>
            </a:pPr>
            <a:endParaRPr kumimoji="0" lang="en-CA" sz="2000" b="0" i="0" u="none" strike="noStrike" cap="none" normalizeH="0" dirty="0" smtClean="0">
              <a:ln>
                <a:noFill/>
              </a:ln>
              <a:solidFill>
                <a:schemeClr val="accent4">
                  <a:lumMod val="95000"/>
                  <a:lumOff val="5000"/>
                </a:schemeClr>
              </a:solidFill>
              <a:effectLst/>
              <a:latin typeface="Lucida Sans" charset="0"/>
              <a:ea typeface="ＭＳ Ｐゴシック" charset="0"/>
              <a:cs typeface="Arial" charset="0"/>
            </a:endParaRPr>
          </a:p>
          <a:p>
            <a:pPr marL="0" marR="0" indent="0" algn="l" defTabSz="914400" rtl="0" eaLnBrk="1" fontAlgn="base" latinLnBrk="0" hangingPunct="1">
              <a:lnSpc>
                <a:spcPct val="100000"/>
              </a:lnSpc>
              <a:spcBef>
                <a:spcPct val="20000"/>
              </a:spcBef>
              <a:spcAft>
                <a:spcPct val="0"/>
              </a:spcAft>
              <a:buClrTx/>
              <a:buSzPct val="85000"/>
              <a:buFontTx/>
              <a:buNone/>
              <a:tabLst/>
            </a:pPr>
            <a:r>
              <a:rPr lang="en-CA" sz="2000" b="1" i="1" dirty="0" smtClean="0">
                <a:solidFill>
                  <a:schemeClr val="accent6">
                    <a:lumMod val="50000"/>
                  </a:schemeClr>
                </a:solidFill>
                <a:latin typeface="Lucida Sans" charset="0"/>
                <a:ea typeface="ＭＳ Ｐゴシック" charset="0"/>
                <a:cs typeface="Arial" charset="0"/>
              </a:rPr>
              <a:t>IPC9500</a:t>
            </a:r>
            <a:endParaRPr lang="en-CA" sz="2000" b="1" i="1" baseline="0" dirty="0">
              <a:solidFill>
                <a:schemeClr val="accent6">
                  <a:lumMod val="50000"/>
                </a:schemeClr>
              </a:solidFill>
              <a:latin typeface="Lucida Sans" charset="0"/>
              <a:ea typeface="ＭＳ Ｐゴシック" charset="0"/>
              <a:cs typeface="Arial" charset="0"/>
            </a:endParaRPr>
          </a:p>
        </p:txBody>
      </p:sp>
      <p:sp>
        <p:nvSpPr>
          <p:cNvPr id="4" name="Rectangle 3"/>
          <p:cNvSpPr/>
          <p:nvPr/>
        </p:nvSpPr>
        <p:spPr bwMode="auto">
          <a:xfrm>
            <a:off x="0" y="1840909"/>
            <a:ext cx="2204974" cy="1434260"/>
          </a:xfrm>
          <a:prstGeom prst="rect">
            <a:avLst/>
          </a:prstGeom>
          <a:solidFill>
            <a:schemeClr val="accent2">
              <a:lumMod val="40000"/>
              <a:lumOff val="60000"/>
            </a:schemeClr>
          </a:solidFill>
          <a:ln>
            <a:noFill/>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Pct val="85000"/>
              <a:buFontTx/>
              <a:buNone/>
              <a:tabLst/>
            </a:pPr>
            <a:endParaRPr lang="en-CA" sz="2000" b="1" i="1" dirty="0">
              <a:solidFill>
                <a:schemeClr val="accent4">
                  <a:lumMod val="95000"/>
                  <a:lumOff val="5000"/>
                </a:schemeClr>
              </a:solidFill>
              <a:latin typeface="Lucida Sans" charset="0"/>
              <a:ea typeface="ＭＳ Ｐゴシック" charset="0"/>
              <a:cs typeface="Arial" charset="0"/>
            </a:endParaRPr>
          </a:p>
          <a:p>
            <a:pPr marL="0" marR="0" indent="0" algn="l" defTabSz="914400" rtl="0" eaLnBrk="1" fontAlgn="base" latinLnBrk="0" hangingPunct="1">
              <a:lnSpc>
                <a:spcPct val="100000"/>
              </a:lnSpc>
              <a:spcBef>
                <a:spcPct val="20000"/>
              </a:spcBef>
              <a:spcAft>
                <a:spcPct val="0"/>
              </a:spcAft>
              <a:buClrTx/>
              <a:buSzPct val="85000"/>
              <a:buFontTx/>
              <a:buNone/>
              <a:tabLst/>
            </a:pPr>
            <a:r>
              <a:rPr kumimoji="0" lang="en-CA" sz="2000" b="1" i="1" u="none" strike="noStrike" cap="none" normalizeH="0" baseline="0" dirty="0" smtClean="0">
                <a:ln>
                  <a:noFill/>
                </a:ln>
                <a:solidFill>
                  <a:schemeClr val="accent6">
                    <a:lumMod val="50000"/>
                  </a:schemeClr>
                </a:solidFill>
                <a:effectLst/>
                <a:latin typeface="Lucida Sans" charset="0"/>
                <a:ea typeface="ＭＳ Ｐゴシック" charset="0"/>
                <a:cs typeface="Arial" charset="0"/>
              </a:rPr>
              <a:t>IPS 4000/4500</a:t>
            </a:r>
            <a:endParaRPr kumimoji="0" lang="en-CA" sz="2000" b="1" i="1" u="none" strike="noStrike" cap="none" normalizeH="0" baseline="0" dirty="0">
              <a:ln>
                <a:noFill/>
              </a:ln>
              <a:solidFill>
                <a:schemeClr val="accent6">
                  <a:lumMod val="50000"/>
                </a:schemeClr>
              </a:solidFill>
              <a:effectLst/>
              <a:latin typeface="Lucida Sans" charset="0"/>
              <a:ea typeface="ＭＳ Ｐゴシック" charset="0"/>
              <a:cs typeface="Arial" charset="0"/>
            </a:endParaRPr>
          </a:p>
        </p:txBody>
      </p:sp>
      <p:sp>
        <p:nvSpPr>
          <p:cNvPr id="5" name="Rectangle 4"/>
          <p:cNvSpPr/>
          <p:nvPr/>
        </p:nvSpPr>
        <p:spPr bwMode="auto">
          <a:xfrm>
            <a:off x="4572000" y="1822322"/>
            <a:ext cx="2204974" cy="1434260"/>
          </a:xfrm>
          <a:prstGeom prst="rect">
            <a:avLst/>
          </a:prstGeom>
          <a:solidFill>
            <a:schemeClr val="accent2">
              <a:lumMod val="40000"/>
              <a:lumOff val="60000"/>
            </a:schemeClr>
          </a:solidFill>
          <a:ln>
            <a:noFill/>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Pct val="85000"/>
              <a:buFontTx/>
              <a:buNone/>
              <a:tabLst/>
            </a:pPr>
            <a:endParaRPr lang="en-CA" sz="2000" dirty="0">
              <a:solidFill>
                <a:schemeClr val="accent4">
                  <a:lumMod val="95000"/>
                  <a:lumOff val="5000"/>
                </a:schemeClr>
              </a:solidFill>
              <a:latin typeface="Lucida Sans" charset="0"/>
              <a:ea typeface="ＭＳ Ｐゴシック" charset="0"/>
              <a:cs typeface="Arial" charset="0"/>
            </a:endParaRPr>
          </a:p>
          <a:p>
            <a:pPr marL="0" marR="0" indent="0" algn="l" defTabSz="914400" rtl="0" eaLnBrk="1" fontAlgn="base" latinLnBrk="0" hangingPunct="1">
              <a:lnSpc>
                <a:spcPct val="100000"/>
              </a:lnSpc>
              <a:spcBef>
                <a:spcPct val="20000"/>
              </a:spcBef>
              <a:spcAft>
                <a:spcPct val="0"/>
              </a:spcAft>
              <a:buClrTx/>
              <a:buSzPct val="85000"/>
              <a:buFontTx/>
              <a:buNone/>
              <a:tabLst/>
            </a:pPr>
            <a:r>
              <a:rPr kumimoji="0" lang="en-CA" sz="2000" b="1" i="1" u="none" strike="noStrike" cap="none" normalizeH="0" baseline="0" dirty="0" smtClean="0">
                <a:ln>
                  <a:noFill/>
                </a:ln>
                <a:solidFill>
                  <a:schemeClr val="accent6">
                    <a:lumMod val="50000"/>
                  </a:schemeClr>
                </a:solidFill>
                <a:effectLst/>
                <a:latin typeface="Lucida Sans" charset="0"/>
                <a:ea typeface="ＭＳ Ｐゴシック" charset="0"/>
                <a:cs typeface="Arial" charset="0"/>
              </a:rPr>
              <a:t>IPC</a:t>
            </a:r>
            <a:r>
              <a:rPr kumimoji="0" lang="en-CA" sz="2000" b="1" i="1" u="none" strike="noStrike" cap="none" normalizeH="0" dirty="0" smtClean="0">
                <a:ln>
                  <a:noFill/>
                </a:ln>
                <a:solidFill>
                  <a:schemeClr val="accent6">
                    <a:lumMod val="50000"/>
                  </a:schemeClr>
                </a:solidFill>
                <a:effectLst/>
                <a:latin typeface="Lucida Sans" charset="0"/>
                <a:ea typeface="ＭＳ Ｐゴシック" charset="0"/>
                <a:cs typeface="Arial" charset="0"/>
              </a:rPr>
              <a:t> 11550</a:t>
            </a:r>
          </a:p>
          <a:p>
            <a:pPr marL="0" marR="0" indent="0" algn="l" defTabSz="914400" rtl="0" eaLnBrk="1" fontAlgn="base" latinLnBrk="0" hangingPunct="1">
              <a:lnSpc>
                <a:spcPct val="100000"/>
              </a:lnSpc>
              <a:spcBef>
                <a:spcPct val="20000"/>
              </a:spcBef>
              <a:spcAft>
                <a:spcPct val="0"/>
              </a:spcAft>
              <a:buClrTx/>
              <a:buSzPct val="85000"/>
              <a:buFontTx/>
              <a:buNone/>
              <a:tabLst/>
            </a:pPr>
            <a:r>
              <a:rPr lang="en-CA" sz="2000" b="1" i="1" baseline="0" dirty="0" smtClean="0">
                <a:solidFill>
                  <a:schemeClr val="accent6">
                    <a:lumMod val="50000"/>
                  </a:schemeClr>
                </a:solidFill>
                <a:latin typeface="Lucida Sans" charset="0"/>
                <a:ea typeface="ＭＳ Ｐゴシック" charset="0"/>
                <a:cs typeface="Arial" charset="0"/>
              </a:rPr>
              <a:t>OPTI-VISOR</a:t>
            </a:r>
            <a:endParaRPr kumimoji="0" lang="en-CA" sz="2000" b="1" i="1" u="none" strike="noStrike" cap="none" normalizeH="0" baseline="0" dirty="0" smtClean="0">
              <a:ln>
                <a:noFill/>
              </a:ln>
              <a:solidFill>
                <a:schemeClr val="accent6">
                  <a:lumMod val="50000"/>
                </a:schemeClr>
              </a:solidFill>
              <a:effectLst/>
              <a:latin typeface="Lucida Sans" charset="0"/>
              <a:ea typeface="ＭＳ Ｐゴシック" charset="0"/>
              <a:cs typeface="Arial" charset="0"/>
            </a:endParaRPr>
          </a:p>
          <a:p>
            <a:pPr marL="0" marR="0" indent="0" algn="l" defTabSz="914400" rtl="0" eaLnBrk="1" fontAlgn="base" latinLnBrk="0" hangingPunct="1">
              <a:lnSpc>
                <a:spcPct val="100000"/>
              </a:lnSpc>
              <a:spcBef>
                <a:spcPct val="20000"/>
              </a:spcBef>
              <a:spcAft>
                <a:spcPct val="0"/>
              </a:spcAft>
              <a:buClrTx/>
              <a:buSzPct val="85000"/>
              <a:buFontTx/>
              <a:buNone/>
              <a:tabLst/>
            </a:pPr>
            <a:endParaRPr lang="en-CA" sz="2000" dirty="0">
              <a:solidFill>
                <a:schemeClr val="accent4">
                  <a:lumMod val="95000"/>
                  <a:lumOff val="5000"/>
                </a:schemeClr>
              </a:solidFill>
              <a:latin typeface="Lucida Sans" charset="0"/>
              <a:ea typeface="ＭＳ Ｐゴシック" charset="0"/>
              <a:cs typeface="Arial" charset="0"/>
            </a:endParaRPr>
          </a:p>
          <a:p>
            <a:pPr marL="0" marR="0" indent="0" algn="l" defTabSz="914400" rtl="0" eaLnBrk="1" fontAlgn="base" latinLnBrk="0" hangingPunct="1">
              <a:lnSpc>
                <a:spcPct val="100000"/>
              </a:lnSpc>
              <a:spcBef>
                <a:spcPct val="20000"/>
              </a:spcBef>
              <a:spcAft>
                <a:spcPct val="0"/>
              </a:spcAft>
              <a:buClrTx/>
              <a:buSzPct val="85000"/>
              <a:buFontTx/>
              <a:buNone/>
              <a:tabLst/>
            </a:pPr>
            <a:r>
              <a:rPr kumimoji="0" lang="en-CA" sz="2000" b="0" i="0" u="none" strike="noStrike" cap="none" normalizeH="0" baseline="0" dirty="0" smtClean="0">
                <a:ln>
                  <a:noFill/>
                </a:ln>
                <a:solidFill>
                  <a:schemeClr val="accent4">
                    <a:lumMod val="95000"/>
                    <a:lumOff val="5000"/>
                  </a:schemeClr>
                </a:solidFill>
                <a:effectLst/>
                <a:latin typeface="Lucida Sans" charset="0"/>
                <a:ea typeface="ＭＳ Ｐゴシック" charset="0"/>
                <a:cs typeface="Arial" charset="0"/>
              </a:rPr>
              <a:t> </a:t>
            </a:r>
            <a:endParaRPr kumimoji="0" lang="en-CA" sz="2000" b="0" i="0" u="none" strike="noStrike" cap="none" normalizeH="0" baseline="0" dirty="0">
              <a:ln>
                <a:noFill/>
              </a:ln>
              <a:solidFill>
                <a:schemeClr val="accent4">
                  <a:lumMod val="95000"/>
                  <a:lumOff val="5000"/>
                </a:schemeClr>
              </a:solidFill>
              <a:effectLst/>
              <a:latin typeface="Lucida Sans" charset="0"/>
              <a:ea typeface="ＭＳ Ｐゴシック" charset="0"/>
              <a:cs typeface="Arial" charset="0"/>
            </a:endParaRPr>
          </a:p>
        </p:txBody>
      </p:sp>
      <p:sp>
        <p:nvSpPr>
          <p:cNvPr id="6" name="Rectangle 5"/>
          <p:cNvSpPr/>
          <p:nvPr/>
        </p:nvSpPr>
        <p:spPr bwMode="auto">
          <a:xfrm>
            <a:off x="6842870" y="1822322"/>
            <a:ext cx="2295150" cy="1434260"/>
          </a:xfrm>
          <a:prstGeom prst="rect">
            <a:avLst/>
          </a:prstGeom>
          <a:solidFill>
            <a:schemeClr val="accent2">
              <a:lumMod val="40000"/>
              <a:lumOff val="60000"/>
            </a:schemeClr>
          </a:solidFill>
          <a:ln>
            <a:noFill/>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Pct val="85000"/>
              <a:buFontTx/>
              <a:buNone/>
              <a:tabLst/>
            </a:pPr>
            <a:endParaRPr kumimoji="0" lang="en-CA" sz="2000" b="0" i="0" u="none" strike="noStrike" cap="none" normalizeH="0" baseline="0" dirty="0">
              <a:ln>
                <a:noFill/>
              </a:ln>
              <a:solidFill>
                <a:schemeClr val="accent4">
                  <a:lumMod val="95000"/>
                  <a:lumOff val="5000"/>
                </a:schemeClr>
              </a:solidFill>
              <a:effectLst/>
              <a:latin typeface="Lucida Sans" charset="0"/>
              <a:ea typeface="ＭＳ Ｐゴシック" charset="0"/>
              <a:cs typeface="Arial" charset="0"/>
            </a:endParaRPr>
          </a:p>
          <a:p>
            <a:pPr marL="0" marR="0" indent="0" algn="l" defTabSz="914400" rtl="0" eaLnBrk="1" fontAlgn="base" latinLnBrk="0" hangingPunct="1">
              <a:lnSpc>
                <a:spcPct val="100000"/>
              </a:lnSpc>
              <a:spcBef>
                <a:spcPct val="20000"/>
              </a:spcBef>
              <a:spcAft>
                <a:spcPct val="0"/>
              </a:spcAft>
              <a:buClrTx/>
              <a:buSzPct val="85000"/>
              <a:buFontTx/>
              <a:buNone/>
              <a:tabLst/>
            </a:pPr>
            <a:r>
              <a:rPr lang="en-CA" sz="2000" b="1" i="1" dirty="0" smtClean="0">
                <a:solidFill>
                  <a:schemeClr val="accent6">
                    <a:lumMod val="50000"/>
                  </a:schemeClr>
                </a:solidFill>
                <a:latin typeface="Lucida Sans" charset="0"/>
                <a:ea typeface="ＭＳ Ｐゴシック" charset="0"/>
                <a:cs typeface="Arial" charset="0"/>
              </a:rPr>
              <a:t>ECO*PULSE, </a:t>
            </a:r>
          </a:p>
          <a:p>
            <a:pPr marL="0" marR="0" indent="0" algn="l" defTabSz="914400" rtl="0" eaLnBrk="1" fontAlgn="base" latinLnBrk="0" hangingPunct="1">
              <a:lnSpc>
                <a:spcPct val="100000"/>
              </a:lnSpc>
              <a:spcBef>
                <a:spcPct val="20000"/>
              </a:spcBef>
              <a:spcAft>
                <a:spcPct val="0"/>
              </a:spcAft>
              <a:buClrTx/>
              <a:buSzPct val="85000"/>
              <a:buFontTx/>
              <a:buNone/>
              <a:tabLst/>
            </a:pPr>
            <a:r>
              <a:rPr kumimoji="0" lang="en-CA" sz="2000" b="1" i="1" u="none" strike="noStrike" cap="none" normalizeH="0" baseline="0" dirty="0" smtClean="0">
                <a:ln>
                  <a:noFill/>
                </a:ln>
                <a:solidFill>
                  <a:schemeClr val="accent6">
                    <a:lumMod val="50000"/>
                  </a:schemeClr>
                </a:solidFill>
                <a:effectLst/>
                <a:latin typeface="Lucida Sans" charset="0"/>
                <a:ea typeface="ＭＳ Ｐゴシック" charset="0"/>
                <a:cs typeface="Arial" charset="0"/>
              </a:rPr>
              <a:t>Factory</a:t>
            </a:r>
            <a:r>
              <a:rPr kumimoji="0" lang="en-CA" sz="2000" b="1" i="1" u="none" strike="noStrike" cap="none" normalizeH="0" dirty="0" smtClean="0">
                <a:ln>
                  <a:noFill/>
                </a:ln>
                <a:solidFill>
                  <a:schemeClr val="accent6">
                    <a:lumMod val="50000"/>
                  </a:schemeClr>
                </a:solidFill>
                <a:effectLst/>
                <a:latin typeface="Lucida Sans" charset="0"/>
                <a:ea typeface="ＭＳ Ｐゴシック" charset="0"/>
                <a:cs typeface="Arial" charset="0"/>
              </a:rPr>
              <a:t> Service Plan</a:t>
            </a:r>
            <a:endParaRPr kumimoji="0" lang="en-CA" sz="2000" b="1" i="1" u="none" strike="noStrike" cap="none" normalizeH="0" baseline="0" dirty="0">
              <a:ln>
                <a:noFill/>
              </a:ln>
              <a:solidFill>
                <a:schemeClr val="accent6">
                  <a:lumMod val="50000"/>
                </a:schemeClr>
              </a:solidFill>
              <a:effectLst/>
              <a:latin typeface="Lucida Sans" charset="0"/>
              <a:ea typeface="ＭＳ Ｐゴシック" charset="0"/>
              <a:cs typeface="Arial" charset="0"/>
            </a:endParaRPr>
          </a:p>
        </p:txBody>
      </p:sp>
      <p:pic>
        <p:nvPicPr>
          <p:cNvPr id="8" name="Picture 19"/>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028736" y="3275169"/>
            <a:ext cx="1279333" cy="17751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pic>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86394" y="3429000"/>
            <a:ext cx="1750734" cy="2655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28736" y="5036687"/>
            <a:ext cx="1539390" cy="1821313"/>
          </a:xfrm>
          <a:prstGeom prst="rect">
            <a:avLst/>
          </a:prstGeom>
        </p:spPr>
      </p:pic>
      <p:pic>
        <p:nvPicPr>
          <p:cNvPr id="11" name="Picture 10"/>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92823" y="3822372"/>
            <a:ext cx="1819331" cy="1868811"/>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31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11"/>
          <p:cNvPicPr>
            <a:picLocks noChangeAspect="1"/>
          </p:cNvPicPr>
          <p:nvPr/>
        </p:nvPicPr>
        <p:blipFill>
          <a:blip r:embed="rId6"/>
          <a:stretch>
            <a:fillRect/>
          </a:stretch>
        </p:blipFill>
        <p:spPr>
          <a:xfrm>
            <a:off x="6958847" y="3603163"/>
            <a:ext cx="2063196" cy="1119187"/>
          </a:xfrm>
          <a:prstGeom prst="rect">
            <a:avLst/>
          </a:prstGeom>
          <a:ln>
            <a:solidFill>
              <a:schemeClr val="accent5">
                <a:lumMod val="50000"/>
              </a:schemeClr>
            </a:solidFill>
          </a:ln>
        </p:spPr>
      </p:pic>
    </p:spTree>
    <p:extLst>
      <p:ext uri="{BB962C8B-B14F-4D97-AF65-F5344CB8AC3E}">
        <p14:creationId xmlns:p14="http://schemas.microsoft.com/office/powerpoint/2010/main" val="394902058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Product Range – Efficiency comparison, NYC</a:t>
            </a:r>
            <a:br>
              <a:rPr lang="en-US" dirty="0" smtClean="0"/>
            </a:br>
            <a:r>
              <a:rPr lang="en-US" sz="1200" dirty="0" smtClean="0"/>
              <a:t>(oil lubricated VS chillers)</a:t>
            </a:r>
            <a:endParaRPr lang="en-US" sz="1200" dirty="0"/>
          </a:p>
        </p:txBody>
      </p:sp>
      <p:graphicFrame>
        <p:nvGraphicFramePr>
          <p:cNvPr id="5" name="Chart 4"/>
          <p:cNvGraphicFramePr>
            <a:graphicFrameLocks/>
          </p:cNvGraphicFramePr>
          <p:nvPr>
            <p:extLst/>
          </p:nvPr>
        </p:nvGraphicFramePr>
        <p:xfrm>
          <a:off x="1004934" y="1228045"/>
          <a:ext cx="6495407" cy="5272087"/>
        </p:xfrm>
        <a:graphic>
          <a:graphicData uri="http://schemas.openxmlformats.org/drawingml/2006/chart">
            <c:chart xmlns:c="http://schemas.openxmlformats.org/drawingml/2006/chart" xmlns:r="http://schemas.openxmlformats.org/officeDocument/2006/relationships" r:id="rId4"/>
          </a:graphicData>
        </a:graphic>
      </p:graphicFrame>
      <p:sp>
        <p:nvSpPr>
          <p:cNvPr id="6" name="TextBox 5"/>
          <p:cNvSpPr txBox="1"/>
          <p:nvPr/>
        </p:nvSpPr>
        <p:spPr>
          <a:xfrm>
            <a:off x="4040735" y="6034842"/>
            <a:ext cx="1214320" cy="677108"/>
          </a:xfrm>
          <a:prstGeom prst="rect">
            <a:avLst/>
          </a:prstGeom>
          <a:solidFill>
            <a:schemeClr val="bg1"/>
          </a:solidFill>
        </p:spPr>
        <p:txBody>
          <a:bodyPr wrap="square" rtlCol="0">
            <a:spAutoFit/>
          </a:bodyPr>
          <a:lstStyle/>
          <a:p>
            <a:r>
              <a:rPr lang="en-US" sz="1300" b="1" dirty="0" smtClean="0"/>
              <a:t>IPC 9521</a:t>
            </a:r>
          </a:p>
          <a:p>
            <a:r>
              <a:rPr lang="en-US" sz="1300" b="1" dirty="0" smtClean="0"/>
              <a:t>+ CW </a:t>
            </a:r>
          </a:p>
          <a:p>
            <a:r>
              <a:rPr lang="en-US" sz="1200" b="1" dirty="0" smtClean="0"/>
              <a:t>optimization</a:t>
            </a:r>
            <a:endParaRPr lang="en-US" sz="1200" b="1" dirty="0"/>
          </a:p>
        </p:txBody>
      </p:sp>
      <p:sp>
        <p:nvSpPr>
          <p:cNvPr id="7" name="TextBox 6"/>
          <p:cNvSpPr txBox="1"/>
          <p:nvPr/>
        </p:nvSpPr>
        <p:spPr>
          <a:xfrm>
            <a:off x="6390742" y="6034842"/>
            <a:ext cx="1109599" cy="692497"/>
          </a:xfrm>
          <a:prstGeom prst="rect">
            <a:avLst/>
          </a:prstGeom>
          <a:solidFill>
            <a:schemeClr val="bg1"/>
          </a:solidFill>
        </p:spPr>
        <p:txBody>
          <a:bodyPr wrap="none" rtlCol="0">
            <a:spAutoFit/>
          </a:bodyPr>
          <a:lstStyle/>
          <a:p>
            <a:r>
              <a:rPr lang="en-US" sz="1300" b="1" dirty="0" smtClean="0"/>
              <a:t>IPC9521</a:t>
            </a:r>
          </a:p>
          <a:p>
            <a:r>
              <a:rPr lang="en-US" sz="1300" b="1" dirty="0" smtClean="0"/>
              <a:t>With</a:t>
            </a:r>
          </a:p>
          <a:p>
            <a:r>
              <a:rPr lang="en-US" sz="1300" b="1" dirty="0" smtClean="0"/>
              <a:t>OPT-VISOR</a:t>
            </a:r>
            <a:endParaRPr lang="en-US" sz="1300" b="1" dirty="0"/>
          </a:p>
        </p:txBody>
      </p:sp>
      <p:graphicFrame>
        <p:nvGraphicFramePr>
          <p:cNvPr id="9" name="Table 8"/>
          <p:cNvGraphicFramePr>
            <a:graphicFrameLocks noGrp="1"/>
          </p:cNvGraphicFramePr>
          <p:nvPr>
            <p:extLst/>
          </p:nvPr>
        </p:nvGraphicFramePr>
        <p:xfrm>
          <a:off x="9144000" y="2138785"/>
          <a:ext cx="6070600" cy="1924050"/>
        </p:xfrm>
        <a:graphic>
          <a:graphicData uri="http://schemas.openxmlformats.org/drawingml/2006/table">
            <a:tbl>
              <a:tblPr/>
              <a:tblGrid>
                <a:gridCol w="1727200"/>
                <a:gridCol w="2219325"/>
                <a:gridCol w="2124075"/>
              </a:tblGrid>
              <a:tr h="276225">
                <a:tc>
                  <a:txBody>
                    <a:bodyPr/>
                    <a:lstStyle/>
                    <a:p>
                      <a:pPr algn="l" fontAlgn="b"/>
                      <a:endParaRPr lang="en-US" sz="1600" b="0" i="0" u="none" strike="noStrike">
                        <a:solidFill>
                          <a:srgbClr val="000000"/>
                        </a:solidFill>
                        <a:effectLst/>
                        <a:latin typeface="Calibri" panose="020F0502020204030204" pitchFamily="34" charset="0"/>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gridSpan="2">
                  <a:txBody>
                    <a:bodyPr/>
                    <a:lstStyle/>
                    <a:p>
                      <a:pPr algn="ctr" fontAlgn="ctr"/>
                      <a:r>
                        <a:rPr lang="en-US" sz="1600" b="1" i="0" u="none" strike="noStrike">
                          <a:solidFill>
                            <a:srgbClr val="000000"/>
                          </a:solidFill>
                          <a:effectLst/>
                          <a:latin typeface="Calibri" panose="020F0502020204030204" pitchFamily="34" charset="0"/>
                        </a:rPr>
                        <a:t>Notes &amp; Assumptions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A9E0"/>
                    </a:solidFill>
                  </a:tcPr>
                </a:tc>
                <a:tc hMerge="1">
                  <a:txBody>
                    <a:bodyPr/>
                    <a:lstStyle/>
                    <a:p>
                      <a:endParaRPr lang="en-US"/>
                    </a:p>
                  </a:txBody>
                  <a:tcPr/>
                </a:tc>
              </a:tr>
              <a:tr h="276225">
                <a:tc>
                  <a:txBody>
                    <a:bodyPr/>
                    <a:lstStyle/>
                    <a:p>
                      <a:pPr algn="l" fontAlgn="b"/>
                      <a:endParaRPr lang="en-US" sz="1600" b="0" i="0" u="none" strike="noStrike">
                        <a:solidFill>
                          <a:srgbClr val="000000"/>
                        </a:solidFill>
                        <a:effectLst/>
                        <a:latin typeface="Calibri" panose="020F0502020204030204" pitchFamily="34" charset="0"/>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gridSpan="2">
                  <a:txBody>
                    <a:bodyPr/>
                    <a:lstStyle/>
                    <a:p>
                      <a:pPr algn="ctr" fontAlgn="b"/>
                      <a:r>
                        <a:rPr lang="fr-FR" sz="1600" b="1" i="0" u="none" strike="noStrike">
                          <a:solidFill>
                            <a:srgbClr val="000000"/>
                          </a:solidFill>
                          <a:effectLst/>
                          <a:latin typeface="Calibri" panose="020F0502020204030204" pitchFamily="34" charset="0"/>
                        </a:rPr>
                        <a:t>3 x 500 Ton VS Centrifugal Chillers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r>
              <a:tr h="276225">
                <a:tc>
                  <a:txBody>
                    <a:bodyPr/>
                    <a:lstStyle/>
                    <a:p>
                      <a:pPr algn="l" fontAlgn="b"/>
                      <a:endParaRPr lang="en-US" sz="1600" b="0" i="0" u="none" strike="noStrike">
                        <a:solidFill>
                          <a:srgbClr val="000000"/>
                        </a:solidFill>
                        <a:effectLst/>
                        <a:latin typeface="Calibri" panose="020F0502020204030204" pitchFamily="34" charset="0"/>
                      </a:endParaRP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b"/>
                      <a:r>
                        <a:rPr lang="en-US" sz="1600" b="1" i="0" u="none" strike="noStrike">
                          <a:solidFill>
                            <a:srgbClr val="000000"/>
                          </a:solidFill>
                          <a:effectLst/>
                          <a:latin typeface="Calibri" panose="020F0502020204030204" pitchFamily="34" charset="0"/>
                        </a:rPr>
                        <a:t>Base Case Configuration: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b"/>
                      <a:r>
                        <a:rPr lang="en-US" sz="1600" b="1" i="0" u="none" strike="noStrike">
                          <a:solidFill>
                            <a:srgbClr val="000000"/>
                          </a:solidFill>
                          <a:effectLst/>
                          <a:latin typeface="Calibri" panose="020F0502020204030204" pitchFamily="34" charset="0"/>
                        </a:rPr>
                        <a:t>IPC Case Configurations: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9DFFF"/>
                    </a:solidFill>
                  </a:tcPr>
                </a:tc>
              </a:tr>
              <a:tr h="276225">
                <a:tc>
                  <a:txBody>
                    <a:bodyPr/>
                    <a:lstStyle/>
                    <a:p>
                      <a:pPr algn="r" fontAlgn="b"/>
                      <a:r>
                        <a:rPr lang="en-US" sz="1600" b="1" i="0" u="none" strike="noStrike">
                          <a:solidFill>
                            <a:srgbClr val="000000"/>
                          </a:solidFill>
                          <a:effectLst/>
                          <a:latin typeface="Calibri" panose="020F0502020204030204" pitchFamily="34" charset="0"/>
                        </a:rPr>
                        <a:t>Primary pumps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Constant Primary</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b"/>
                      <a:r>
                        <a:rPr lang="en-US" sz="1600" b="0" i="0" u="none" strike="noStrike">
                          <a:solidFill>
                            <a:srgbClr val="000000"/>
                          </a:solidFill>
                          <a:effectLst/>
                          <a:latin typeface="Calibri" panose="020F0502020204030204" pitchFamily="34" charset="0"/>
                        </a:rPr>
                        <a:t>Variable Primary</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9DFFF"/>
                    </a:solidFill>
                  </a:tcPr>
                </a:tc>
              </a:tr>
              <a:tr h="276225">
                <a:tc>
                  <a:txBody>
                    <a:bodyPr/>
                    <a:lstStyle/>
                    <a:p>
                      <a:pPr algn="r" fontAlgn="b"/>
                      <a:r>
                        <a:rPr lang="en-US" sz="1600" b="1" i="0" u="none" strike="noStrike">
                          <a:solidFill>
                            <a:srgbClr val="000000"/>
                          </a:solidFill>
                          <a:effectLst/>
                          <a:latin typeface="Calibri" panose="020F0502020204030204" pitchFamily="34" charset="0"/>
                        </a:rPr>
                        <a:t>Chillers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Typical VS Centrifugal</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b"/>
                      <a:r>
                        <a:rPr lang="en-US" sz="1600" b="0" i="0" u="none" strike="noStrike">
                          <a:solidFill>
                            <a:srgbClr val="000000"/>
                          </a:solidFill>
                          <a:effectLst/>
                          <a:latin typeface="Calibri" panose="020F0502020204030204" pitchFamily="34" charset="0"/>
                        </a:rPr>
                        <a:t>Typical VS Centrifugal</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9DFFF"/>
                    </a:solidFill>
                  </a:tcPr>
                </a:tc>
              </a:tr>
              <a:tr h="266700">
                <a:tc>
                  <a:txBody>
                    <a:bodyPr/>
                    <a:lstStyle/>
                    <a:p>
                      <a:pPr algn="r" fontAlgn="b"/>
                      <a:r>
                        <a:rPr lang="en-US" sz="1600" b="1" i="0" u="none" strike="noStrike">
                          <a:solidFill>
                            <a:srgbClr val="000000"/>
                          </a:solidFill>
                          <a:effectLst/>
                          <a:latin typeface="Calibri" panose="020F0502020204030204" pitchFamily="34" charset="0"/>
                        </a:rPr>
                        <a:t>Condenser Pumps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Constant Speed</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b"/>
                      <a:r>
                        <a:rPr lang="en-US" sz="1600" b="0" i="0" u="none" strike="noStrike">
                          <a:solidFill>
                            <a:srgbClr val="000000"/>
                          </a:solidFill>
                          <a:effectLst/>
                          <a:latin typeface="Calibri" panose="020F0502020204030204" pitchFamily="34" charset="0"/>
                        </a:rPr>
                        <a:t>Variable Speed</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9DFFF"/>
                    </a:solidFill>
                  </a:tcPr>
                </a:tc>
              </a:tr>
              <a:tr h="276225">
                <a:tc>
                  <a:txBody>
                    <a:bodyPr/>
                    <a:lstStyle/>
                    <a:p>
                      <a:pPr algn="r" fontAlgn="b"/>
                      <a:r>
                        <a:rPr lang="en-US" sz="1600" b="1" i="0" u="none" strike="noStrike">
                          <a:solidFill>
                            <a:srgbClr val="000000"/>
                          </a:solidFill>
                          <a:effectLst/>
                          <a:latin typeface="Calibri" panose="020F0502020204030204" pitchFamily="34" charset="0"/>
                        </a:rPr>
                        <a:t>Cooling Tower Fans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Variable Speed</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b"/>
                      <a:r>
                        <a:rPr lang="en-US" sz="1600" b="0" i="0" u="none" strike="noStrike" dirty="0">
                          <a:solidFill>
                            <a:srgbClr val="000000"/>
                          </a:solidFill>
                          <a:effectLst/>
                          <a:latin typeface="Calibri" panose="020F0502020204030204" pitchFamily="34" charset="0"/>
                        </a:rPr>
                        <a:t>Variable Speed</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9DFFF"/>
                    </a:solidFill>
                  </a:tcPr>
                </a:tc>
              </a:tr>
            </a:tbl>
          </a:graphicData>
        </a:graphic>
      </p:graphicFrame>
    </p:spTree>
    <p:custDataLst>
      <p:tags r:id="rId1"/>
    </p:custDataLst>
    <p:extLst>
      <p:ext uri="{BB962C8B-B14F-4D97-AF65-F5344CB8AC3E}">
        <p14:creationId xmlns:p14="http://schemas.microsoft.com/office/powerpoint/2010/main" val="16522415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p:txBody>
          <a:bodyPr/>
          <a:lstStyle/>
          <a:p>
            <a:pPr eaLnBrk="1" hangingPunct="1"/>
            <a:r>
              <a:rPr lang="en-US" altLang="en-US" dirty="0" smtClean="0"/>
              <a:t>IPC 9500 – Who and How to Sell</a:t>
            </a:r>
            <a:endParaRPr lang="en-CA" altLang="en-US" dirty="0" smtClean="0"/>
          </a:p>
        </p:txBody>
      </p:sp>
      <p:sp>
        <p:nvSpPr>
          <p:cNvPr id="5" name="Rectangle 8"/>
          <p:cNvSpPr txBox="1">
            <a:spLocks noChangeArrowheads="1"/>
          </p:cNvSpPr>
          <p:nvPr/>
        </p:nvSpPr>
        <p:spPr bwMode="auto">
          <a:xfrm>
            <a:off x="2732088" y="1576388"/>
            <a:ext cx="6299200" cy="4932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171450" indent="-171450" algn="l" rtl="0" eaLnBrk="0" fontAlgn="base" hangingPunct="0">
              <a:spcBef>
                <a:spcPct val="20000"/>
              </a:spcBef>
              <a:spcAft>
                <a:spcPct val="0"/>
              </a:spcAft>
              <a:buSzPct val="85000"/>
              <a:buChar char="•"/>
              <a:defRPr sz="2000">
                <a:solidFill>
                  <a:srgbClr val="1C1C1C"/>
                </a:solidFill>
                <a:latin typeface="+mn-lt"/>
                <a:ea typeface="+mn-ea"/>
                <a:cs typeface="+mn-cs"/>
              </a:defRPr>
            </a:lvl1pPr>
            <a:lvl2pPr marL="457200" indent="-171450" algn="l" rtl="0" eaLnBrk="0" fontAlgn="base" hangingPunct="0">
              <a:spcBef>
                <a:spcPct val="20000"/>
              </a:spcBef>
              <a:spcAft>
                <a:spcPct val="0"/>
              </a:spcAft>
              <a:buSzPct val="85000"/>
              <a:buChar char="•"/>
              <a:defRPr>
                <a:solidFill>
                  <a:srgbClr val="1C1C1C"/>
                </a:solidFill>
                <a:latin typeface="+mn-lt"/>
              </a:defRPr>
            </a:lvl2pPr>
            <a:lvl3pPr marL="742950" indent="-171450" algn="l" rtl="0" eaLnBrk="0" fontAlgn="base" hangingPunct="0">
              <a:spcBef>
                <a:spcPct val="20000"/>
              </a:spcBef>
              <a:spcAft>
                <a:spcPct val="0"/>
              </a:spcAft>
              <a:buSzPct val="85000"/>
              <a:buChar char="•"/>
              <a:defRPr sz="1600">
                <a:solidFill>
                  <a:srgbClr val="1C1C1C"/>
                </a:solidFill>
                <a:latin typeface="+mn-lt"/>
              </a:defRPr>
            </a:lvl3pPr>
            <a:lvl4pPr marL="1028700" indent="-171450" algn="l" rtl="0" eaLnBrk="0" fontAlgn="base" hangingPunct="0">
              <a:spcBef>
                <a:spcPct val="20000"/>
              </a:spcBef>
              <a:spcAft>
                <a:spcPct val="0"/>
              </a:spcAft>
              <a:buSzPct val="85000"/>
              <a:buChar char="•"/>
              <a:defRPr sz="1600">
                <a:solidFill>
                  <a:srgbClr val="1C1C1C"/>
                </a:solidFill>
                <a:latin typeface="+mn-lt"/>
              </a:defRPr>
            </a:lvl4pPr>
            <a:lvl5pPr marL="1314450" indent="-171450" algn="l" rtl="0" eaLnBrk="0" fontAlgn="base" hangingPunct="0">
              <a:spcBef>
                <a:spcPct val="20000"/>
              </a:spcBef>
              <a:spcAft>
                <a:spcPct val="0"/>
              </a:spcAft>
              <a:buSzPct val="85000"/>
              <a:buChar char="•"/>
              <a:defRPr sz="1600">
                <a:solidFill>
                  <a:srgbClr val="1C1C1C"/>
                </a:solidFill>
                <a:latin typeface="+mn-lt"/>
              </a:defRPr>
            </a:lvl5pPr>
            <a:lvl6pPr marL="1771650" indent="-171450" algn="l" rtl="0" fontAlgn="base">
              <a:spcBef>
                <a:spcPct val="20000"/>
              </a:spcBef>
              <a:spcAft>
                <a:spcPct val="0"/>
              </a:spcAft>
              <a:buSzPct val="85000"/>
              <a:buChar char="•"/>
              <a:defRPr sz="1600">
                <a:solidFill>
                  <a:srgbClr val="1C1C1C"/>
                </a:solidFill>
                <a:latin typeface="+mn-lt"/>
              </a:defRPr>
            </a:lvl6pPr>
            <a:lvl7pPr marL="2228850" indent="-171450" algn="l" rtl="0" fontAlgn="base">
              <a:spcBef>
                <a:spcPct val="20000"/>
              </a:spcBef>
              <a:spcAft>
                <a:spcPct val="0"/>
              </a:spcAft>
              <a:buSzPct val="85000"/>
              <a:buChar char="•"/>
              <a:defRPr sz="1600">
                <a:solidFill>
                  <a:srgbClr val="1C1C1C"/>
                </a:solidFill>
                <a:latin typeface="+mn-lt"/>
              </a:defRPr>
            </a:lvl7pPr>
            <a:lvl8pPr marL="2686050" indent="-171450" algn="l" rtl="0" fontAlgn="base">
              <a:spcBef>
                <a:spcPct val="20000"/>
              </a:spcBef>
              <a:spcAft>
                <a:spcPct val="0"/>
              </a:spcAft>
              <a:buSzPct val="85000"/>
              <a:buChar char="•"/>
              <a:defRPr sz="1600">
                <a:solidFill>
                  <a:srgbClr val="1C1C1C"/>
                </a:solidFill>
                <a:latin typeface="+mn-lt"/>
              </a:defRPr>
            </a:lvl8pPr>
            <a:lvl9pPr marL="3143250" indent="-171450" algn="l" rtl="0" fontAlgn="base">
              <a:spcBef>
                <a:spcPct val="20000"/>
              </a:spcBef>
              <a:spcAft>
                <a:spcPct val="0"/>
              </a:spcAft>
              <a:buSzPct val="85000"/>
              <a:buChar char="•"/>
              <a:defRPr sz="1600">
                <a:solidFill>
                  <a:srgbClr val="1C1C1C"/>
                </a:solidFill>
                <a:latin typeface="+mn-lt"/>
              </a:defRPr>
            </a:lvl9pPr>
          </a:lstStyle>
          <a:p>
            <a:pPr lvl="1" eaLnBrk="1" hangingPunct="1">
              <a:lnSpc>
                <a:spcPct val="90000"/>
              </a:lnSpc>
              <a:buSzPct val="100000"/>
              <a:defRPr/>
            </a:pPr>
            <a:r>
              <a:rPr lang="en-CA" sz="3600" b="1" kern="0" dirty="0" smtClean="0">
                <a:solidFill>
                  <a:srgbClr val="D7252D"/>
                </a:solidFill>
              </a:rPr>
              <a:t>Consultant</a:t>
            </a:r>
            <a:endParaRPr lang="en-CA" sz="3600" b="1" kern="0" dirty="0">
              <a:solidFill>
                <a:srgbClr val="D7252D"/>
              </a:solidFill>
            </a:endParaRPr>
          </a:p>
          <a:p>
            <a:pPr lvl="1" eaLnBrk="1" hangingPunct="1">
              <a:lnSpc>
                <a:spcPct val="90000"/>
              </a:lnSpc>
              <a:buSzPct val="100000"/>
              <a:defRPr/>
            </a:pPr>
            <a:endParaRPr lang="en-CA" sz="3600" b="1" kern="0" dirty="0">
              <a:solidFill>
                <a:srgbClr val="D7252D"/>
              </a:solidFill>
            </a:endParaRPr>
          </a:p>
          <a:p>
            <a:pPr lvl="1" eaLnBrk="1" hangingPunct="1">
              <a:lnSpc>
                <a:spcPct val="90000"/>
              </a:lnSpc>
              <a:buSzPct val="100000"/>
              <a:defRPr/>
            </a:pPr>
            <a:r>
              <a:rPr lang="en-CA" sz="3600" b="1" kern="0" dirty="0" smtClean="0">
                <a:solidFill>
                  <a:srgbClr val="D7252D"/>
                </a:solidFill>
              </a:rPr>
              <a:t>Owner Promotion</a:t>
            </a:r>
          </a:p>
          <a:p>
            <a:pPr lvl="1" eaLnBrk="1" hangingPunct="1">
              <a:lnSpc>
                <a:spcPct val="90000"/>
              </a:lnSpc>
              <a:buSzPct val="100000"/>
              <a:defRPr/>
            </a:pPr>
            <a:endParaRPr lang="en-CA" sz="3600" b="1" kern="0" dirty="0">
              <a:solidFill>
                <a:srgbClr val="D7252D"/>
              </a:solidFill>
            </a:endParaRPr>
          </a:p>
          <a:p>
            <a:pPr lvl="1" eaLnBrk="1" hangingPunct="1">
              <a:lnSpc>
                <a:spcPct val="90000"/>
              </a:lnSpc>
              <a:buSzPct val="100000"/>
              <a:defRPr/>
            </a:pPr>
            <a:r>
              <a:rPr lang="en-CA" sz="3600" b="1" kern="0" dirty="0" smtClean="0">
                <a:solidFill>
                  <a:srgbClr val="D7252D"/>
                </a:solidFill>
              </a:rPr>
              <a:t>Contractor Leveraging</a:t>
            </a:r>
          </a:p>
          <a:p>
            <a:pPr lvl="1" eaLnBrk="1" hangingPunct="1">
              <a:lnSpc>
                <a:spcPct val="90000"/>
              </a:lnSpc>
              <a:buSzPct val="100000"/>
              <a:defRPr/>
            </a:pPr>
            <a:endParaRPr lang="en-CA" sz="3600" b="1" kern="0" dirty="0">
              <a:solidFill>
                <a:srgbClr val="D7252D"/>
              </a:solidFill>
            </a:endParaRPr>
          </a:p>
          <a:p>
            <a:pPr lvl="1" eaLnBrk="1" hangingPunct="1">
              <a:lnSpc>
                <a:spcPct val="90000"/>
              </a:lnSpc>
              <a:buSzPct val="100000"/>
              <a:defRPr/>
            </a:pPr>
            <a:r>
              <a:rPr lang="en-CA" sz="3600" b="1" kern="0" dirty="0" smtClean="0">
                <a:solidFill>
                  <a:srgbClr val="D7252D"/>
                </a:solidFill>
              </a:rPr>
              <a:t>OEMs</a:t>
            </a:r>
            <a:endParaRPr lang="en-CA" sz="3600" kern="0" dirty="0"/>
          </a:p>
          <a:p>
            <a:pPr lvl="1" eaLnBrk="1" hangingPunct="1">
              <a:lnSpc>
                <a:spcPct val="90000"/>
              </a:lnSpc>
              <a:buSzPct val="100000"/>
              <a:defRPr/>
            </a:pPr>
            <a:endParaRPr lang="en-CA" sz="3600" kern="0" dirty="0" smtClean="0"/>
          </a:p>
          <a:p>
            <a:pPr lvl="1" eaLnBrk="1" hangingPunct="1">
              <a:lnSpc>
                <a:spcPct val="90000"/>
              </a:lnSpc>
              <a:buSzPct val="100000"/>
              <a:defRPr/>
            </a:pPr>
            <a:endParaRPr lang="en-US" sz="3600" kern="0" dirty="0" smtClean="0"/>
          </a:p>
          <a:p>
            <a:pPr lvl="1" eaLnBrk="1" hangingPunct="1">
              <a:lnSpc>
                <a:spcPct val="90000"/>
              </a:lnSpc>
              <a:buSzPct val="100000"/>
              <a:buFontTx/>
              <a:buNone/>
              <a:defRPr/>
            </a:pPr>
            <a:endParaRPr lang="en-US" sz="3600" kern="0" dirty="0" smtClean="0"/>
          </a:p>
        </p:txBody>
      </p:sp>
      <p:pic>
        <p:nvPicPr>
          <p:cNvPr id="26628"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46063" y="2062163"/>
            <a:ext cx="2495550" cy="3960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077785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2" end="2"/>
                                            </p:txEl>
                                          </p:spTgt>
                                        </p:tgtEl>
                                        <p:attrNameLst>
                                          <p:attrName>style.visibility</p:attrName>
                                        </p:attrNameLst>
                                      </p:cBhvr>
                                      <p:to>
                                        <p:strVal val="visible"/>
                                      </p:to>
                                    </p:set>
                                    <p:animEffect transition="in" filter="fade">
                                      <p:cBhvr>
                                        <p:cTn id="10" dur="500"/>
                                        <p:tgtEl>
                                          <p:spTgt spid="5">
                                            <p:txEl>
                                              <p:pRg st="2" end="2"/>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
                                            <p:txEl>
                                              <p:pRg st="4" end="4"/>
                                            </p:txEl>
                                          </p:spTgt>
                                        </p:tgtEl>
                                        <p:attrNameLst>
                                          <p:attrName>style.visibility</p:attrName>
                                        </p:attrNameLst>
                                      </p:cBhvr>
                                      <p:to>
                                        <p:strVal val="visible"/>
                                      </p:to>
                                    </p:set>
                                    <p:animEffect transition="in" filter="fade">
                                      <p:cBhvr>
                                        <p:cTn id="13" dur="500"/>
                                        <p:tgtEl>
                                          <p:spTgt spid="5">
                                            <p:txEl>
                                              <p:pRg st="4" end="4"/>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
                                            <p:txEl>
                                              <p:pRg st="6" end="6"/>
                                            </p:txEl>
                                          </p:spTgt>
                                        </p:tgtEl>
                                        <p:attrNameLst>
                                          <p:attrName>style.visibility</p:attrName>
                                        </p:attrNameLst>
                                      </p:cBhvr>
                                      <p:to>
                                        <p:strVal val="visible"/>
                                      </p:to>
                                    </p:set>
                                    <p:animEffect transition="in" filter="fade">
                                      <p:cBhvr>
                                        <p:cTn id="16" dur="5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p:txBody>
          <a:bodyPr/>
          <a:lstStyle/>
          <a:p>
            <a:pPr eaLnBrk="1" hangingPunct="1"/>
            <a:r>
              <a:rPr lang="en-US" altLang="en-US" dirty="0" smtClean="0"/>
              <a:t>IPC 9500 – How to Sell</a:t>
            </a:r>
            <a:br>
              <a:rPr lang="en-US" altLang="en-US" dirty="0" smtClean="0"/>
            </a:br>
            <a:r>
              <a:rPr lang="en-US" altLang="en-US" dirty="0" smtClean="0"/>
              <a:t>New Construction / Consultants</a:t>
            </a:r>
            <a:endParaRPr lang="en-CA" altLang="en-US" dirty="0" smtClean="0"/>
          </a:p>
        </p:txBody>
      </p:sp>
      <p:sp>
        <p:nvSpPr>
          <p:cNvPr id="5" name="Rectangle 8"/>
          <p:cNvSpPr txBox="1">
            <a:spLocks noChangeArrowheads="1"/>
          </p:cNvSpPr>
          <p:nvPr/>
        </p:nvSpPr>
        <p:spPr bwMode="auto">
          <a:xfrm>
            <a:off x="398463" y="1682750"/>
            <a:ext cx="5691187" cy="4629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171450" indent="-171450" algn="l" rtl="0" eaLnBrk="0" fontAlgn="base" hangingPunct="0">
              <a:spcBef>
                <a:spcPct val="20000"/>
              </a:spcBef>
              <a:spcAft>
                <a:spcPct val="0"/>
              </a:spcAft>
              <a:buSzPct val="85000"/>
              <a:buChar char="•"/>
              <a:defRPr sz="2000">
                <a:solidFill>
                  <a:srgbClr val="1C1C1C"/>
                </a:solidFill>
                <a:latin typeface="+mn-lt"/>
                <a:ea typeface="+mn-ea"/>
                <a:cs typeface="+mn-cs"/>
              </a:defRPr>
            </a:lvl1pPr>
            <a:lvl2pPr marL="457200" indent="-171450" algn="l" rtl="0" eaLnBrk="0" fontAlgn="base" hangingPunct="0">
              <a:spcBef>
                <a:spcPct val="20000"/>
              </a:spcBef>
              <a:spcAft>
                <a:spcPct val="0"/>
              </a:spcAft>
              <a:buSzPct val="85000"/>
              <a:buChar char="•"/>
              <a:defRPr>
                <a:solidFill>
                  <a:srgbClr val="1C1C1C"/>
                </a:solidFill>
                <a:latin typeface="+mn-lt"/>
              </a:defRPr>
            </a:lvl2pPr>
            <a:lvl3pPr marL="742950" indent="-171450" algn="l" rtl="0" eaLnBrk="0" fontAlgn="base" hangingPunct="0">
              <a:spcBef>
                <a:spcPct val="20000"/>
              </a:spcBef>
              <a:spcAft>
                <a:spcPct val="0"/>
              </a:spcAft>
              <a:buSzPct val="85000"/>
              <a:buChar char="•"/>
              <a:defRPr sz="1600">
                <a:solidFill>
                  <a:srgbClr val="1C1C1C"/>
                </a:solidFill>
                <a:latin typeface="+mn-lt"/>
              </a:defRPr>
            </a:lvl3pPr>
            <a:lvl4pPr marL="1028700" indent="-171450" algn="l" rtl="0" eaLnBrk="0" fontAlgn="base" hangingPunct="0">
              <a:spcBef>
                <a:spcPct val="20000"/>
              </a:spcBef>
              <a:spcAft>
                <a:spcPct val="0"/>
              </a:spcAft>
              <a:buSzPct val="85000"/>
              <a:buChar char="•"/>
              <a:defRPr sz="1600">
                <a:solidFill>
                  <a:srgbClr val="1C1C1C"/>
                </a:solidFill>
                <a:latin typeface="+mn-lt"/>
              </a:defRPr>
            </a:lvl4pPr>
            <a:lvl5pPr marL="1314450" indent="-171450" algn="l" rtl="0" eaLnBrk="0" fontAlgn="base" hangingPunct="0">
              <a:spcBef>
                <a:spcPct val="20000"/>
              </a:spcBef>
              <a:spcAft>
                <a:spcPct val="0"/>
              </a:spcAft>
              <a:buSzPct val="85000"/>
              <a:buChar char="•"/>
              <a:defRPr sz="1600">
                <a:solidFill>
                  <a:srgbClr val="1C1C1C"/>
                </a:solidFill>
                <a:latin typeface="+mn-lt"/>
              </a:defRPr>
            </a:lvl5pPr>
            <a:lvl6pPr marL="1771650" indent="-171450" algn="l" rtl="0" fontAlgn="base">
              <a:spcBef>
                <a:spcPct val="20000"/>
              </a:spcBef>
              <a:spcAft>
                <a:spcPct val="0"/>
              </a:spcAft>
              <a:buSzPct val="85000"/>
              <a:buChar char="•"/>
              <a:defRPr sz="1600">
                <a:solidFill>
                  <a:srgbClr val="1C1C1C"/>
                </a:solidFill>
                <a:latin typeface="+mn-lt"/>
              </a:defRPr>
            </a:lvl6pPr>
            <a:lvl7pPr marL="2228850" indent="-171450" algn="l" rtl="0" fontAlgn="base">
              <a:spcBef>
                <a:spcPct val="20000"/>
              </a:spcBef>
              <a:spcAft>
                <a:spcPct val="0"/>
              </a:spcAft>
              <a:buSzPct val="85000"/>
              <a:buChar char="•"/>
              <a:defRPr sz="1600">
                <a:solidFill>
                  <a:srgbClr val="1C1C1C"/>
                </a:solidFill>
                <a:latin typeface="+mn-lt"/>
              </a:defRPr>
            </a:lvl7pPr>
            <a:lvl8pPr marL="2686050" indent="-171450" algn="l" rtl="0" fontAlgn="base">
              <a:spcBef>
                <a:spcPct val="20000"/>
              </a:spcBef>
              <a:spcAft>
                <a:spcPct val="0"/>
              </a:spcAft>
              <a:buSzPct val="85000"/>
              <a:buChar char="•"/>
              <a:defRPr sz="1600">
                <a:solidFill>
                  <a:srgbClr val="1C1C1C"/>
                </a:solidFill>
                <a:latin typeface="+mn-lt"/>
              </a:defRPr>
            </a:lvl8pPr>
            <a:lvl9pPr marL="3143250" indent="-171450" algn="l" rtl="0" fontAlgn="base">
              <a:spcBef>
                <a:spcPct val="20000"/>
              </a:spcBef>
              <a:spcAft>
                <a:spcPct val="0"/>
              </a:spcAft>
              <a:buSzPct val="85000"/>
              <a:buChar char="•"/>
              <a:defRPr sz="1600">
                <a:solidFill>
                  <a:srgbClr val="1C1C1C"/>
                </a:solidFill>
                <a:latin typeface="+mn-lt"/>
              </a:defRPr>
            </a:lvl9pPr>
          </a:lstStyle>
          <a:p>
            <a:pPr lvl="1" eaLnBrk="1" hangingPunct="1">
              <a:lnSpc>
                <a:spcPct val="90000"/>
              </a:lnSpc>
              <a:buSzPct val="100000"/>
              <a:defRPr/>
            </a:pPr>
            <a:r>
              <a:rPr lang="en-CA" sz="2000" b="1" kern="0" dirty="0" smtClean="0">
                <a:solidFill>
                  <a:srgbClr val="D7252D"/>
                </a:solidFill>
              </a:rPr>
              <a:t>Consultant (Energy or New Construction/ Existing Building)</a:t>
            </a:r>
            <a:endParaRPr lang="en-CA" sz="2000" b="1" kern="0" dirty="0">
              <a:solidFill>
                <a:srgbClr val="D7252D"/>
              </a:solidFill>
            </a:endParaRPr>
          </a:p>
          <a:p>
            <a:pPr lvl="2" eaLnBrk="1" hangingPunct="1">
              <a:lnSpc>
                <a:spcPct val="90000"/>
              </a:lnSpc>
              <a:buSzPct val="100000"/>
              <a:defRPr/>
            </a:pPr>
            <a:r>
              <a:rPr lang="en-CA" sz="2000" kern="0" dirty="0" smtClean="0"/>
              <a:t>Specification selling</a:t>
            </a:r>
          </a:p>
          <a:p>
            <a:pPr lvl="2" eaLnBrk="1" hangingPunct="1">
              <a:lnSpc>
                <a:spcPct val="90000"/>
              </a:lnSpc>
              <a:buSzPct val="100000"/>
              <a:defRPr/>
            </a:pPr>
            <a:r>
              <a:rPr lang="en-CA" sz="2000" kern="0" dirty="0" smtClean="0"/>
              <a:t>For small and medium projects, where there is a simple BMS or no BMS</a:t>
            </a:r>
          </a:p>
          <a:p>
            <a:pPr lvl="2" eaLnBrk="1" hangingPunct="1">
              <a:lnSpc>
                <a:spcPct val="90000"/>
              </a:lnSpc>
              <a:buSzPct val="100000"/>
              <a:defRPr/>
            </a:pPr>
            <a:r>
              <a:rPr lang="en-CA" sz="2000" kern="0" dirty="0" smtClean="0"/>
              <a:t>For LEED and or 189.1 compliance</a:t>
            </a:r>
          </a:p>
          <a:p>
            <a:pPr lvl="2" eaLnBrk="1" hangingPunct="1">
              <a:lnSpc>
                <a:spcPct val="90000"/>
              </a:lnSpc>
              <a:buSzPct val="100000"/>
              <a:defRPr/>
            </a:pPr>
            <a:r>
              <a:rPr lang="en-CA" sz="2000" kern="0" dirty="0" smtClean="0"/>
              <a:t>In the controls section of the specification</a:t>
            </a:r>
          </a:p>
          <a:p>
            <a:pPr lvl="2" eaLnBrk="1" hangingPunct="1">
              <a:lnSpc>
                <a:spcPct val="90000"/>
              </a:lnSpc>
              <a:buSzPct val="100000"/>
              <a:defRPr/>
            </a:pPr>
            <a:r>
              <a:rPr lang="en-CA" sz="2000" kern="0" dirty="0" smtClean="0"/>
              <a:t>Synergy optimized with Design Envelope pump, best value even without the Armstrong pumps</a:t>
            </a:r>
          </a:p>
          <a:p>
            <a:pPr lvl="1" eaLnBrk="1" hangingPunct="1">
              <a:lnSpc>
                <a:spcPct val="90000"/>
              </a:lnSpc>
              <a:buSzPct val="100000"/>
              <a:defRPr/>
            </a:pPr>
            <a:endParaRPr lang="en-US" sz="2000" kern="0" dirty="0" smtClean="0"/>
          </a:p>
          <a:p>
            <a:pPr lvl="1" eaLnBrk="1" hangingPunct="1">
              <a:lnSpc>
                <a:spcPct val="90000"/>
              </a:lnSpc>
              <a:buSzPct val="100000"/>
              <a:buFontTx/>
              <a:buNone/>
              <a:defRPr/>
            </a:pPr>
            <a:endParaRPr lang="en-US" sz="2000" kern="0" dirty="0" smtClean="0"/>
          </a:p>
        </p:txBody>
      </p:sp>
      <p:pic>
        <p:nvPicPr>
          <p:cNvPr id="4" name="Picture 7"/>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810500" y="839502"/>
            <a:ext cx="1062530" cy="1686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260240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fade">
                                      <p:cBhvr>
                                        <p:cTn id="10" dur="500"/>
                                        <p:tgtEl>
                                          <p:spTgt spid="5">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Effect transition="in" filter="fade">
                                      <p:cBhvr>
                                        <p:cTn id="13" dur="500"/>
                                        <p:tgtEl>
                                          <p:spTgt spid="5">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
                                            <p:txEl>
                                              <p:pRg st="3" end="3"/>
                                            </p:txEl>
                                          </p:spTgt>
                                        </p:tgtEl>
                                        <p:attrNameLst>
                                          <p:attrName>style.visibility</p:attrName>
                                        </p:attrNameLst>
                                      </p:cBhvr>
                                      <p:to>
                                        <p:strVal val="visible"/>
                                      </p:to>
                                    </p:set>
                                    <p:animEffect transition="in" filter="fade">
                                      <p:cBhvr>
                                        <p:cTn id="16" dur="500"/>
                                        <p:tgtEl>
                                          <p:spTgt spid="5">
                                            <p:txEl>
                                              <p:pRg st="3" end="3"/>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animEffect transition="in" filter="fade">
                                      <p:cBhvr>
                                        <p:cTn id="19" dur="500"/>
                                        <p:tgtEl>
                                          <p:spTgt spid="5">
                                            <p:txEl>
                                              <p:pRg st="4" end="4"/>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5">
                                            <p:txEl>
                                              <p:pRg st="5" end="5"/>
                                            </p:txEl>
                                          </p:spTgt>
                                        </p:tgtEl>
                                        <p:attrNameLst>
                                          <p:attrName>style.visibility</p:attrName>
                                        </p:attrNameLst>
                                      </p:cBhvr>
                                      <p:to>
                                        <p:strVal val="visible"/>
                                      </p:to>
                                    </p:set>
                                    <p:animEffect transition="in" filter="fade">
                                      <p:cBhvr>
                                        <p:cTn id="22"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p:txBody>
          <a:bodyPr/>
          <a:lstStyle/>
          <a:p>
            <a:pPr eaLnBrk="1" hangingPunct="1"/>
            <a:r>
              <a:rPr lang="en-US" altLang="en-US" dirty="0" smtClean="0"/>
              <a:t>IPC 9500 – How to Sell</a:t>
            </a:r>
            <a:br>
              <a:rPr lang="en-US" altLang="en-US" dirty="0" smtClean="0"/>
            </a:br>
            <a:r>
              <a:rPr lang="en-US" altLang="en-US" dirty="0" smtClean="0"/>
              <a:t>Owners</a:t>
            </a:r>
            <a:endParaRPr lang="en-CA" altLang="en-US" dirty="0" smtClean="0"/>
          </a:p>
        </p:txBody>
      </p:sp>
      <p:sp>
        <p:nvSpPr>
          <p:cNvPr id="4" name="Rectangle 8"/>
          <p:cNvSpPr txBox="1">
            <a:spLocks noChangeArrowheads="1"/>
          </p:cNvSpPr>
          <p:nvPr/>
        </p:nvSpPr>
        <p:spPr bwMode="auto">
          <a:xfrm>
            <a:off x="169863" y="1531938"/>
            <a:ext cx="5919787" cy="4627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171450" indent="-171450" algn="l" rtl="0" eaLnBrk="0" fontAlgn="base" hangingPunct="0">
              <a:spcBef>
                <a:spcPct val="20000"/>
              </a:spcBef>
              <a:spcAft>
                <a:spcPct val="0"/>
              </a:spcAft>
              <a:buSzPct val="85000"/>
              <a:buChar char="•"/>
              <a:defRPr sz="2000">
                <a:solidFill>
                  <a:srgbClr val="1C1C1C"/>
                </a:solidFill>
                <a:latin typeface="+mn-lt"/>
                <a:ea typeface="+mn-ea"/>
                <a:cs typeface="+mn-cs"/>
              </a:defRPr>
            </a:lvl1pPr>
            <a:lvl2pPr marL="457200" indent="-171450" algn="l" rtl="0" eaLnBrk="0" fontAlgn="base" hangingPunct="0">
              <a:spcBef>
                <a:spcPct val="20000"/>
              </a:spcBef>
              <a:spcAft>
                <a:spcPct val="0"/>
              </a:spcAft>
              <a:buSzPct val="85000"/>
              <a:buChar char="•"/>
              <a:defRPr>
                <a:solidFill>
                  <a:srgbClr val="1C1C1C"/>
                </a:solidFill>
                <a:latin typeface="+mn-lt"/>
              </a:defRPr>
            </a:lvl2pPr>
            <a:lvl3pPr marL="742950" indent="-171450" algn="l" rtl="0" eaLnBrk="0" fontAlgn="base" hangingPunct="0">
              <a:spcBef>
                <a:spcPct val="20000"/>
              </a:spcBef>
              <a:spcAft>
                <a:spcPct val="0"/>
              </a:spcAft>
              <a:buSzPct val="85000"/>
              <a:buChar char="•"/>
              <a:defRPr sz="1600">
                <a:solidFill>
                  <a:srgbClr val="1C1C1C"/>
                </a:solidFill>
                <a:latin typeface="+mn-lt"/>
              </a:defRPr>
            </a:lvl3pPr>
            <a:lvl4pPr marL="1028700" indent="-171450" algn="l" rtl="0" eaLnBrk="0" fontAlgn="base" hangingPunct="0">
              <a:spcBef>
                <a:spcPct val="20000"/>
              </a:spcBef>
              <a:spcAft>
                <a:spcPct val="0"/>
              </a:spcAft>
              <a:buSzPct val="85000"/>
              <a:buChar char="•"/>
              <a:defRPr sz="1600">
                <a:solidFill>
                  <a:srgbClr val="1C1C1C"/>
                </a:solidFill>
                <a:latin typeface="+mn-lt"/>
              </a:defRPr>
            </a:lvl4pPr>
            <a:lvl5pPr marL="1314450" indent="-171450" algn="l" rtl="0" eaLnBrk="0" fontAlgn="base" hangingPunct="0">
              <a:spcBef>
                <a:spcPct val="20000"/>
              </a:spcBef>
              <a:spcAft>
                <a:spcPct val="0"/>
              </a:spcAft>
              <a:buSzPct val="85000"/>
              <a:buChar char="•"/>
              <a:defRPr sz="1600">
                <a:solidFill>
                  <a:srgbClr val="1C1C1C"/>
                </a:solidFill>
                <a:latin typeface="+mn-lt"/>
              </a:defRPr>
            </a:lvl5pPr>
            <a:lvl6pPr marL="1771650" indent="-171450" algn="l" rtl="0" fontAlgn="base">
              <a:spcBef>
                <a:spcPct val="20000"/>
              </a:spcBef>
              <a:spcAft>
                <a:spcPct val="0"/>
              </a:spcAft>
              <a:buSzPct val="85000"/>
              <a:buChar char="•"/>
              <a:defRPr sz="1600">
                <a:solidFill>
                  <a:srgbClr val="1C1C1C"/>
                </a:solidFill>
                <a:latin typeface="+mn-lt"/>
              </a:defRPr>
            </a:lvl6pPr>
            <a:lvl7pPr marL="2228850" indent="-171450" algn="l" rtl="0" fontAlgn="base">
              <a:spcBef>
                <a:spcPct val="20000"/>
              </a:spcBef>
              <a:spcAft>
                <a:spcPct val="0"/>
              </a:spcAft>
              <a:buSzPct val="85000"/>
              <a:buChar char="•"/>
              <a:defRPr sz="1600">
                <a:solidFill>
                  <a:srgbClr val="1C1C1C"/>
                </a:solidFill>
                <a:latin typeface="+mn-lt"/>
              </a:defRPr>
            </a:lvl7pPr>
            <a:lvl8pPr marL="2686050" indent="-171450" algn="l" rtl="0" fontAlgn="base">
              <a:spcBef>
                <a:spcPct val="20000"/>
              </a:spcBef>
              <a:spcAft>
                <a:spcPct val="0"/>
              </a:spcAft>
              <a:buSzPct val="85000"/>
              <a:buChar char="•"/>
              <a:defRPr sz="1600">
                <a:solidFill>
                  <a:srgbClr val="1C1C1C"/>
                </a:solidFill>
                <a:latin typeface="+mn-lt"/>
              </a:defRPr>
            </a:lvl8pPr>
            <a:lvl9pPr marL="3143250" indent="-171450" algn="l" rtl="0" fontAlgn="base">
              <a:spcBef>
                <a:spcPct val="20000"/>
              </a:spcBef>
              <a:spcAft>
                <a:spcPct val="0"/>
              </a:spcAft>
              <a:buSzPct val="85000"/>
              <a:buChar char="•"/>
              <a:defRPr sz="1600">
                <a:solidFill>
                  <a:srgbClr val="1C1C1C"/>
                </a:solidFill>
                <a:latin typeface="+mn-lt"/>
              </a:defRPr>
            </a:lvl9pPr>
          </a:lstStyle>
          <a:p>
            <a:pPr lvl="1" eaLnBrk="1" hangingPunct="1">
              <a:lnSpc>
                <a:spcPct val="90000"/>
              </a:lnSpc>
              <a:buSzPct val="100000"/>
              <a:defRPr/>
            </a:pPr>
            <a:r>
              <a:rPr lang="en-CA" sz="2000" b="1" kern="0" dirty="0" smtClean="0">
                <a:solidFill>
                  <a:srgbClr val="D7252D"/>
                </a:solidFill>
              </a:rPr>
              <a:t>Owners </a:t>
            </a:r>
            <a:r>
              <a:rPr lang="en-CA" sz="2000" b="1" kern="0" dirty="0">
                <a:solidFill>
                  <a:srgbClr val="D7252D"/>
                </a:solidFill>
              </a:rPr>
              <a:t>(Energy or New Construction/ Existing Building)</a:t>
            </a:r>
          </a:p>
          <a:p>
            <a:pPr lvl="2" eaLnBrk="1" hangingPunct="1">
              <a:lnSpc>
                <a:spcPct val="90000"/>
              </a:lnSpc>
              <a:buSzPct val="100000"/>
              <a:defRPr/>
            </a:pPr>
            <a:r>
              <a:rPr lang="en-CA" sz="2000" kern="0" dirty="0" smtClean="0"/>
              <a:t>Simplicity of operation</a:t>
            </a:r>
          </a:p>
          <a:p>
            <a:pPr lvl="2" eaLnBrk="1" hangingPunct="1">
              <a:lnSpc>
                <a:spcPct val="90000"/>
              </a:lnSpc>
              <a:buSzPct val="100000"/>
              <a:defRPr/>
            </a:pPr>
            <a:r>
              <a:rPr lang="en-CA" sz="2000" kern="0" dirty="0" smtClean="0"/>
              <a:t>Reduced dependency for the operators to operate through the BMS</a:t>
            </a:r>
          </a:p>
          <a:p>
            <a:pPr lvl="2" eaLnBrk="1" hangingPunct="1">
              <a:lnSpc>
                <a:spcPct val="90000"/>
              </a:lnSpc>
              <a:buSzPct val="100000"/>
              <a:defRPr/>
            </a:pPr>
            <a:r>
              <a:rPr lang="en-CA" sz="2000" kern="0" dirty="0" smtClean="0"/>
              <a:t>Fully compatible and complimentary to the BMS</a:t>
            </a:r>
          </a:p>
          <a:p>
            <a:pPr lvl="2" eaLnBrk="1" hangingPunct="1">
              <a:lnSpc>
                <a:spcPct val="90000"/>
              </a:lnSpc>
              <a:buSzPct val="100000"/>
              <a:defRPr/>
            </a:pPr>
            <a:r>
              <a:rPr lang="en-CA" sz="2000" kern="0" dirty="0" smtClean="0"/>
              <a:t>Easy to upgrade an existing system for automation where none existed</a:t>
            </a:r>
          </a:p>
          <a:p>
            <a:pPr lvl="2" eaLnBrk="1" hangingPunct="1">
              <a:lnSpc>
                <a:spcPct val="90000"/>
              </a:lnSpc>
              <a:buSzPct val="100000"/>
              <a:defRPr/>
            </a:pPr>
            <a:r>
              <a:rPr lang="en-CA" sz="2000" kern="0" dirty="0" smtClean="0"/>
              <a:t>Many future options for optimization and diagnostics that other system do not offer</a:t>
            </a:r>
          </a:p>
          <a:p>
            <a:pPr lvl="2" eaLnBrk="1" hangingPunct="1">
              <a:lnSpc>
                <a:spcPct val="90000"/>
              </a:lnSpc>
              <a:buSzPct val="100000"/>
              <a:defRPr/>
            </a:pPr>
            <a:r>
              <a:rPr lang="en-CA" sz="2000" kern="0" dirty="0" smtClean="0"/>
              <a:t>Ideal for integration with a Design Envelope pump installation – get more value, performance, and functionality than with the BMS or the Design Envelope pumps alone</a:t>
            </a:r>
          </a:p>
          <a:p>
            <a:pPr lvl="1" eaLnBrk="1" hangingPunct="1">
              <a:lnSpc>
                <a:spcPct val="90000"/>
              </a:lnSpc>
              <a:buSzPct val="100000"/>
              <a:defRPr/>
            </a:pPr>
            <a:endParaRPr lang="en-US" sz="2000" kern="0" dirty="0" smtClean="0"/>
          </a:p>
          <a:p>
            <a:pPr lvl="1" eaLnBrk="1" hangingPunct="1">
              <a:lnSpc>
                <a:spcPct val="90000"/>
              </a:lnSpc>
              <a:buSzPct val="100000"/>
              <a:buFontTx/>
              <a:buNone/>
              <a:defRPr/>
            </a:pPr>
            <a:endParaRPr lang="en-US" sz="2000" kern="0" dirty="0" smtClean="0"/>
          </a:p>
        </p:txBody>
      </p:sp>
      <p:pic>
        <p:nvPicPr>
          <p:cNvPr id="5" name="Picture 7"/>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810500" y="839502"/>
            <a:ext cx="1062530" cy="1686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2706435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fade">
                                      <p:cBhvr>
                                        <p:cTn id="10" dur="500"/>
                                        <p:tgtEl>
                                          <p:spTgt spid="4">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Effect transition="in" filter="fade">
                                      <p:cBhvr>
                                        <p:cTn id="13" dur="500"/>
                                        <p:tgtEl>
                                          <p:spTgt spid="4">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
                                            <p:txEl>
                                              <p:pRg st="3" end="3"/>
                                            </p:txEl>
                                          </p:spTgt>
                                        </p:tgtEl>
                                        <p:attrNameLst>
                                          <p:attrName>style.visibility</p:attrName>
                                        </p:attrNameLst>
                                      </p:cBhvr>
                                      <p:to>
                                        <p:strVal val="visible"/>
                                      </p:to>
                                    </p:set>
                                    <p:animEffect transition="in" filter="fade">
                                      <p:cBhvr>
                                        <p:cTn id="16" dur="500"/>
                                        <p:tgtEl>
                                          <p:spTgt spid="4">
                                            <p:txEl>
                                              <p:pRg st="3" end="3"/>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animEffect transition="in" filter="fade">
                                      <p:cBhvr>
                                        <p:cTn id="19" dur="500"/>
                                        <p:tgtEl>
                                          <p:spTgt spid="4">
                                            <p:txEl>
                                              <p:pRg st="4" end="4"/>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4">
                                            <p:txEl>
                                              <p:pRg st="5" end="5"/>
                                            </p:txEl>
                                          </p:spTgt>
                                        </p:tgtEl>
                                        <p:attrNameLst>
                                          <p:attrName>style.visibility</p:attrName>
                                        </p:attrNameLst>
                                      </p:cBhvr>
                                      <p:to>
                                        <p:strVal val="visible"/>
                                      </p:to>
                                    </p:set>
                                    <p:animEffect transition="in" filter="fade">
                                      <p:cBhvr>
                                        <p:cTn id="22" dur="500"/>
                                        <p:tgtEl>
                                          <p:spTgt spid="4">
                                            <p:txEl>
                                              <p:pRg st="5" end="5"/>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4">
                                            <p:txEl>
                                              <p:pRg st="6" end="6"/>
                                            </p:txEl>
                                          </p:spTgt>
                                        </p:tgtEl>
                                        <p:attrNameLst>
                                          <p:attrName>style.visibility</p:attrName>
                                        </p:attrNameLst>
                                      </p:cBhvr>
                                      <p:to>
                                        <p:strVal val="visible"/>
                                      </p:to>
                                    </p:set>
                                    <p:animEffect transition="in" filter="fade">
                                      <p:cBhvr>
                                        <p:cTn id="25" dur="5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pPr eaLnBrk="1" hangingPunct="1"/>
            <a:r>
              <a:rPr lang="en-US" altLang="en-US" dirty="0" smtClean="0"/>
              <a:t>IPC 9500 – How to Sell</a:t>
            </a:r>
            <a:br>
              <a:rPr lang="en-US" altLang="en-US" dirty="0" smtClean="0"/>
            </a:br>
            <a:r>
              <a:rPr lang="en-US" altLang="en-US" dirty="0" smtClean="0"/>
              <a:t>Contractors</a:t>
            </a:r>
            <a:endParaRPr lang="en-CA" altLang="en-US" dirty="0" smtClean="0"/>
          </a:p>
        </p:txBody>
      </p:sp>
      <p:sp>
        <p:nvSpPr>
          <p:cNvPr id="4" name="Rectangle 8"/>
          <p:cNvSpPr txBox="1">
            <a:spLocks noChangeArrowheads="1"/>
          </p:cNvSpPr>
          <p:nvPr/>
        </p:nvSpPr>
        <p:spPr bwMode="auto">
          <a:xfrm>
            <a:off x="169863" y="1531938"/>
            <a:ext cx="6678612" cy="4627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171450" indent="-171450" algn="l" rtl="0" eaLnBrk="0" fontAlgn="base" hangingPunct="0">
              <a:spcBef>
                <a:spcPct val="20000"/>
              </a:spcBef>
              <a:spcAft>
                <a:spcPct val="0"/>
              </a:spcAft>
              <a:buSzPct val="85000"/>
              <a:buChar char="•"/>
              <a:defRPr sz="2000">
                <a:solidFill>
                  <a:srgbClr val="1C1C1C"/>
                </a:solidFill>
                <a:latin typeface="+mn-lt"/>
                <a:ea typeface="+mn-ea"/>
                <a:cs typeface="+mn-cs"/>
              </a:defRPr>
            </a:lvl1pPr>
            <a:lvl2pPr marL="457200" indent="-171450" algn="l" rtl="0" eaLnBrk="0" fontAlgn="base" hangingPunct="0">
              <a:spcBef>
                <a:spcPct val="20000"/>
              </a:spcBef>
              <a:spcAft>
                <a:spcPct val="0"/>
              </a:spcAft>
              <a:buSzPct val="85000"/>
              <a:buChar char="•"/>
              <a:defRPr>
                <a:solidFill>
                  <a:srgbClr val="1C1C1C"/>
                </a:solidFill>
                <a:latin typeface="+mn-lt"/>
              </a:defRPr>
            </a:lvl2pPr>
            <a:lvl3pPr marL="742950" indent="-171450" algn="l" rtl="0" eaLnBrk="0" fontAlgn="base" hangingPunct="0">
              <a:spcBef>
                <a:spcPct val="20000"/>
              </a:spcBef>
              <a:spcAft>
                <a:spcPct val="0"/>
              </a:spcAft>
              <a:buSzPct val="85000"/>
              <a:buChar char="•"/>
              <a:defRPr sz="1600">
                <a:solidFill>
                  <a:srgbClr val="1C1C1C"/>
                </a:solidFill>
                <a:latin typeface="+mn-lt"/>
              </a:defRPr>
            </a:lvl3pPr>
            <a:lvl4pPr marL="1028700" indent="-171450" algn="l" rtl="0" eaLnBrk="0" fontAlgn="base" hangingPunct="0">
              <a:spcBef>
                <a:spcPct val="20000"/>
              </a:spcBef>
              <a:spcAft>
                <a:spcPct val="0"/>
              </a:spcAft>
              <a:buSzPct val="85000"/>
              <a:buChar char="•"/>
              <a:defRPr sz="1600">
                <a:solidFill>
                  <a:srgbClr val="1C1C1C"/>
                </a:solidFill>
                <a:latin typeface="+mn-lt"/>
              </a:defRPr>
            </a:lvl4pPr>
            <a:lvl5pPr marL="1314450" indent="-171450" algn="l" rtl="0" eaLnBrk="0" fontAlgn="base" hangingPunct="0">
              <a:spcBef>
                <a:spcPct val="20000"/>
              </a:spcBef>
              <a:spcAft>
                <a:spcPct val="0"/>
              </a:spcAft>
              <a:buSzPct val="85000"/>
              <a:buChar char="•"/>
              <a:defRPr sz="1600">
                <a:solidFill>
                  <a:srgbClr val="1C1C1C"/>
                </a:solidFill>
                <a:latin typeface="+mn-lt"/>
              </a:defRPr>
            </a:lvl5pPr>
            <a:lvl6pPr marL="1771650" indent="-171450" algn="l" rtl="0" fontAlgn="base">
              <a:spcBef>
                <a:spcPct val="20000"/>
              </a:spcBef>
              <a:spcAft>
                <a:spcPct val="0"/>
              </a:spcAft>
              <a:buSzPct val="85000"/>
              <a:buChar char="•"/>
              <a:defRPr sz="1600">
                <a:solidFill>
                  <a:srgbClr val="1C1C1C"/>
                </a:solidFill>
                <a:latin typeface="+mn-lt"/>
              </a:defRPr>
            </a:lvl6pPr>
            <a:lvl7pPr marL="2228850" indent="-171450" algn="l" rtl="0" fontAlgn="base">
              <a:spcBef>
                <a:spcPct val="20000"/>
              </a:spcBef>
              <a:spcAft>
                <a:spcPct val="0"/>
              </a:spcAft>
              <a:buSzPct val="85000"/>
              <a:buChar char="•"/>
              <a:defRPr sz="1600">
                <a:solidFill>
                  <a:srgbClr val="1C1C1C"/>
                </a:solidFill>
                <a:latin typeface="+mn-lt"/>
              </a:defRPr>
            </a:lvl7pPr>
            <a:lvl8pPr marL="2686050" indent="-171450" algn="l" rtl="0" fontAlgn="base">
              <a:spcBef>
                <a:spcPct val="20000"/>
              </a:spcBef>
              <a:spcAft>
                <a:spcPct val="0"/>
              </a:spcAft>
              <a:buSzPct val="85000"/>
              <a:buChar char="•"/>
              <a:defRPr sz="1600">
                <a:solidFill>
                  <a:srgbClr val="1C1C1C"/>
                </a:solidFill>
                <a:latin typeface="+mn-lt"/>
              </a:defRPr>
            </a:lvl8pPr>
            <a:lvl9pPr marL="3143250" indent="-171450" algn="l" rtl="0" fontAlgn="base">
              <a:spcBef>
                <a:spcPct val="20000"/>
              </a:spcBef>
              <a:spcAft>
                <a:spcPct val="0"/>
              </a:spcAft>
              <a:buSzPct val="85000"/>
              <a:buChar char="•"/>
              <a:defRPr sz="1600">
                <a:solidFill>
                  <a:srgbClr val="1C1C1C"/>
                </a:solidFill>
                <a:latin typeface="+mn-lt"/>
              </a:defRPr>
            </a:lvl9pPr>
          </a:lstStyle>
          <a:p>
            <a:pPr lvl="1" eaLnBrk="1" hangingPunct="1">
              <a:lnSpc>
                <a:spcPct val="90000"/>
              </a:lnSpc>
              <a:buSzPct val="100000"/>
              <a:defRPr/>
            </a:pPr>
            <a:r>
              <a:rPr lang="en-CA" sz="2000" b="1" kern="0" dirty="0" smtClean="0">
                <a:solidFill>
                  <a:srgbClr val="D7252D"/>
                </a:solidFill>
              </a:rPr>
              <a:t>Contractors </a:t>
            </a:r>
            <a:r>
              <a:rPr lang="en-CA" sz="2000" b="1" kern="0" dirty="0">
                <a:solidFill>
                  <a:srgbClr val="D7252D"/>
                </a:solidFill>
              </a:rPr>
              <a:t>(Energy or New Construction/ Existing Building)</a:t>
            </a:r>
          </a:p>
          <a:p>
            <a:pPr lvl="2" eaLnBrk="1" hangingPunct="1">
              <a:lnSpc>
                <a:spcPct val="90000"/>
              </a:lnSpc>
              <a:buSzPct val="100000"/>
              <a:defRPr/>
            </a:pPr>
            <a:r>
              <a:rPr lang="en-CA" sz="2000" kern="0" dirty="0" smtClean="0"/>
              <a:t>Simplicity of implementation</a:t>
            </a:r>
          </a:p>
          <a:p>
            <a:pPr lvl="2" eaLnBrk="1" hangingPunct="1">
              <a:lnSpc>
                <a:spcPct val="90000"/>
              </a:lnSpc>
              <a:buSzPct val="100000"/>
              <a:defRPr/>
            </a:pPr>
            <a:r>
              <a:rPr lang="en-CA" sz="2000" kern="0" dirty="0" smtClean="0"/>
              <a:t>Flexibility for on site configuration</a:t>
            </a:r>
          </a:p>
          <a:p>
            <a:pPr lvl="2" eaLnBrk="1" hangingPunct="1">
              <a:lnSpc>
                <a:spcPct val="90000"/>
              </a:lnSpc>
              <a:buSzPct val="100000"/>
              <a:defRPr/>
            </a:pPr>
            <a:r>
              <a:rPr lang="en-CA" sz="2000" kern="0" dirty="0" smtClean="0"/>
              <a:t>Can have the plant commissioned well before the rest of the building and set in AUTO</a:t>
            </a:r>
          </a:p>
          <a:p>
            <a:pPr lvl="2" eaLnBrk="1" hangingPunct="1">
              <a:lnSpc>
                <a:spcPct val="90000"/>
              </a:lnSpc>
              <a:buSzPct val="100000"/>
              <a:defRPr/>
            </a:pPr>
            <a:r>
              <a:rPr lang="en-CA" sz="2000" kern="0" dirty="0" smtClean="0"/>
              <a:t>Keeps the scope of the plant with the “plant team” as opposed to dependency on tie-ing in with the bigger controls scope</a:t>
            </a:r>
          </a:p>
          <a:p>
            <a:pPr lvl="2" eaLnBrk="1" hangingPunct="1">
              <a:lnSpc>
                <a:spcPct val="90000"/>
              </a:lnSpc>
              <a:buSzPct val="100000"/>
              <a:defRPr/>
            </a:pPr>
            <a:r>
              <a:rPr lang="en-CA" sz="2000" kern="0" dirty="0" smtClean="0"/>
              <a:t>Factory tested reliability</a:t>
            </a:r>
          </a:p>
          <a:p>
            <a:pPr lvl="2" eaLnBrk="1" hangingPunct="1">
              <a:lnSpc>
                <a:spcPct val="90000"/>
              </a:lnSpc>
              <a:buSzPct val="100000"/>
              <a:defRPr/>
            </a:pPr>
            <a:r>
              <a:rPr lang="en-CA" sz="2000" kern="0" dirty="0" smtClean="0"/>
              <a:t>Lower over-all project cost</a:t>
            </a:r>
          </a:p>
          <a:p>
            <a:pPr lvl="2" eaLnBrk="1" hangingPunct="1">
              <a:lnSpc>
                <a:spcPct val="90000"/>
              </a:lnSpc>
              <a:buSzPct val="100000"/>
              <a:defRPr/>
            </a:pPr>
            <a:r>
              <a:rPr lang="en-CA" sz="2000" kern="0" dirty="0" smtClean="0"/>
              <a:t>Optimized thermo-dynamic performance for overall plant performance</a:t>
            </a:r>
          </a:p>
          <a:p>
            <a:pPr lvl="2" eaLnBrk="1" hangingPunct="1">
              <a:lnSpc>
                <a:spcPct val="90000"/>
              </a:lnSpc>
              <a:buSzPct val="100000"/>
              <a:defRPr/>
            </a:pPr>
            <a:r>
              <a:rPr lang="en-CA" sz="2000" kern="0" dirty="0" smtClean="0"/>
              <a:t>Separate user interface for the mechanical team to gather data and do remote post install assessments</a:t>
            </a:r>
          </a:p>
          <a:p>
            <a:pPr lvl="1" eaLnBrk="1" hangingPunct="1">
              <a:lnSpc>
                <a:spcPct val="90000"/>
              </a:lnSpc>
              <a:buSzPct val="100000"/>
              <a:defRPr/>
            </a:pPr>
            <a:endParaRPr lang="en-US" sz="2000" kern="0" dirty="0" smtClean="0"/>
          </a:p>
          <a:p>
            <a:pPr lvl="1" eaLnBrk="1" hangingPunct="1">
              <a:lnSpc>
                <a:spcPct val="90000"/>
              </a:lnSpc>
              <a:buSzPct val="100000"/>
              <a:buFontTx/>
              <a:buNone/>
              <a:defRPr/>
            </a:pPr>
            <a:endParaRPr lang="en-US" sz="2000" kern="0" dirty="0" smtClean="0"/>
          </a:p>
        </p:txBody>
      </p:sp>
      <p:pic>
        <p:nvPicPr>
          <p:cNvPr id="5" name="Picture 7"/>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810500" y="839502"/>
            <a:ext cx="1062530" cy="1686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873188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fade">
                                      <p:cBhvr>
                                        <p:cTn id="10" dur="500"/>
                                        <p:tgtEl>
                                          <p:spTgt spid="4">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Effect transition="in" filter="fade">
                                      <p:cBhvr>
                                        <p:cTn id="13" dur="500"/>
                                        <p:tgtEl>
                                          <p:spTgt spid="4">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
                                            <p:txEl>
                                              <p:pRg st="3" end="3"/>
                                            </p:txEl>
                                          </p:spTgt>
                                        </p:tgtEl>
                                        <p:attrNameLst>
                                          <p:attrName>style.visibility</p:attrName>
                                        </p:attrNameLst>
                                      </p:cBhvr>
                                      <p:to>
                                        <p:strVal val="visible"/>
                                      </p:to>
                                    </p:set>
                                    <p:animEffect transition="in" filter="fade">
                                      <p:cBhvr>
                                        <p:cTn id="16" dur="500"/>
                                        <p:tgtEl>
                                          <p:spTgt spid="4">
                                            <p:txEl>
                                              <p:pRg st="3" end="3"/>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animEffect transition="in" filter="fade">
                                      <p:cBhvr>
                                        <p:cTn id="19" dur="500"/>
                                        <p:tgtEl>
                                          <p:spTgt spid="4">
                                            <p:txEl>
                                              <p:pRg st="4" end="4"/>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4">
                                            <p:txEl>
                                              <p:pRg st="5" end="5"/>
                                            </p:txEl>
                                          </p:spTgt>
                                        </p:tgtEl>
                                        <p:attrNameLst>
                                          <p:attrName>style.visibility</p:attrName>
                                        </p:attrNameLst>
                                      </p:cBhvr>
                                      <p:to>
                                        <p:strVal val="visible"/>
                                      </p:to>
                                    </p:set>
                                    <p:animEffect transition="in" filter="fade">
                                      <p:cBhvr>
                                        <p:cTn id="22" dur="500"/>
                                        <p:tgtEl>
                                          <p:spTgt spid="4">
                                            <p:txEl>
                                              <p:pRg st="5" end="5"/>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4">
                                            <p:txEl>
                                              <p:pRg st="6" end="6"/>
                                            </p:txEl>
                                          </p:spTgt>
                                        </p:tgtEl>
                                        <p:attrNameLst>
                                          <p:attrName>style.visibility</p:attrName>
                                        </p:attrNameLst>
                                      </p:cBhvr>
                                      <p:to>
                                        <p:strVal val="visible"/>
                                      </p:to>
                                    </p:set>
                                    <p:animEffect transition="in" filter="fade">
                                      <p:cBhvr>
                                        <p:cTn id="25" dur="500"/>
                                        <p:tgtEl>
                                          <p:spTgt spid="4">
                                            <p:txEl>
                                              <p:pRg st="6" end="6"/>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4">
                                            <p:txEl>
                                              <p:pRg st="7" end="7"/>
                                            </p:txEl>
                                          </p:spTgt>
                                        </p:tgtEl>
                                        <p:attrNameLst>
                                          <p:attrName>style.visibility</p:attrName>
                                        </p:attrNameLst>
                                      </p:cBhvr>
                                      <p:to>
                                        <p:strVal val="visible"/>
                                      </p:to>
                                    </p:set>
                                    <p:animEffect transition="in" filter="fade">
                                      <p:cBhvr>
                                        <p:cTn id="28" dur="500"/>
                                        <p:tgtEl>
                                          <p:spTgt spid="4">
                                            <p:txEl>
                                              <p:pRg st="7" end="7"/>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4">
                                            <p:txEl>
                                              <p:pRg st="8" end="8"/>
                                            </p:txEl>
                                          </p:spTgt>
                                        </p:tgtEl>
                                        <p:attrNameLst>
                                          <p:attrName>style.visibility</p:attrName>
                                        </p:attrNameLst>
                                      </p:cBhvr>
                                      <p:to>
                                        <p:strVal val="visible"/>
                                      </p:to>
                                    </p:set>
                                    <p:animEffect transition="in" filter="fade">
                                      <p:cBhvr>
                                        <p:cTn id="31" dur="500"/>
                                        <p:tgtEl>
                                          <p:spTgt spid="4">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pPr eaLnBrk="1" hangingPunct="1"/>
            <a:r>
              <a:rPr lang="en-US" altLang="en-US" dirty="0" smtClean="0"/>
              <a:t>IPC 9500 – How to Sell</a:t>
            </a:r>
            <a:br>
              <a:rPr lang="en-US" altLang="en-US" dirty="0" smtClean="0"/>
            </a:br>
            <a:r>
              <a:rPr lang="en-US" altLang="en-US" dirty="0" smtClean="0"/>
              <a:t>OEMs</a:t>
            </a:r>
            <a:endParaRPr lang="en-CA" altLang="en-US" dirty="0" smtClean="0"/>
          </a:p>
        </p:txBody>
      </p:sp>
      <p:sp>
        <p:nvSpPr>
          <p:cNvPr id="4" name="Rectangle 8"/>
          <p:cNvSpPr txBox="1">
            <a:spLocks noChangeArrowheads="1"/>
          </p:cNvSpPr>
          <p:nvPr/>
        </p:nvSpPr>
        <p:spPr bwMode="auto">
          <a:xfrm>
            <a:off x="17463" y="1682750"/>
            <a:ext cx="7793037" cy="4629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171450" indent="-171450" algn="l" rtl="0" eaLnBrk="0" fontAlgn="base" hangingPunct="0">
              <a:spcBef>
                <a:spcPct val="20000"/>
              </a:spcBef>
              <a:spcAft>
                <a:spcPct val="0"/>
              </a:spcAft>
              <a:buSzPct val="85000"/>
              <a:buChar char="•"/>
              <a:defRPr sz="2000">
                <a:solidFill>
                  <a:srgbClr val="1C1C1C"/>
                </a:solidFill>
                <a:latin typeface="+mn-lt"/>
                <a:ea typeface="+mn-ea"/>
                <a:cs typeface="+mn-cs"/>
              </a:defRPr>
            </a:lvl1pPr>
            <a:lvl2pPr marL="457200" indent="-171450" algn="l" rtl="0" eaLnBrk="0" fontAlgn="base" hangingPunct="0">
              <a:spcBef>
                <a:spcPct val="20000"/>
              </a:spcBef>
              <a:spcAft>
                <a:spcPct val="0"/>
              </a:spcAft>
              <a:buSzPct val="85000"/>
              <a:buChar char="•"/>
              <a:defRPr>
                <a:solidFill>
                  <a:srgbClr val="1C1C1C"/>
                </a:solidFill>
                <a:latin typeface="+mn-lt"/>
              </a:defRPr>
            </a:lvl2pPr>
            <a:lvl3pPr marL="742950" indent="-171450" algn="l" rtl="0" eaLnBrk="0" fontAlgn="base" hangingPunct="0">
              <a:spcBef>
                <a:spcPct val="20000"/>
              </a:spcBef>
              <a:spcAft>
                <a:spcPct val="0"/>
              </a:spcAft>
              <a:buSzPct val="85000"/>
              <a:buChar char="•"/>
              <a:defRPr sz="1600">
                <a:solidFill>
                  <a:srgbClr val="1C1C1C"/>
                </a:solidFill>
                <a:latin typeface="+mn-lt"/>
              </a:defRPr>
            </a:lvl3pPr>
            <a:lvl4pPr marL="1028700" indent="-171450" algn="l" rtl="0" eaLnBrk="0" fontAlgn="base" hangingPunct="0">
              <a:spcBef>
                <a:spcPct val="20000"/>
              </a:spcBef>
              <a:spcAft>
                <a:spcPct val="0"/>
              </a:spcAft>
              <a:buSzPct val="85000"/>
              <a:buChar char="•"/>
              <a:defRPr sz="1600">
                <a:solidFill>
                  <a:srgbClr val="1C1C1C"/>
                </a:solidFill>
                <a:latin typeface="+mn-lt"/>
              </a:defRPr>
            </a:lvl4pPr>
            <a:lvl5pPr marL="1314450" indent="-171450" algn="l" rtl="0" eaLnBrk="0" fontAlgn="base" hangingPunct="0">
              <a:spcBef>
                <a:spcPct val="20000"/>
              </a:spcBef>
              <a:spcAft>
                <a:spcPct val="0"/>
              </a:spcAft>
              <a:buSzPct val="85000"/>
              <a:buChar char="•"/>
              <a:defRPr sz="1600">
                <a:solidFill>
                  <a:srgbClr val="1C1C1C"/>
                </a:solidFill>
                <a:latin typeface="+mn-lt"/>
              </a:defRPr>
            </a:lvl5pPr>
            <a:lvl6pPr marL="1771650" indent="-171450" algn="l" rtl="0" fontAlgn="base">
              <a:spcBef>
                <a:spcPct val="20000"/>
              </a:spcBef>
              <a:spcAft>
                <a:spcPct val="0"/>
              </a:spcAft>
              <a:buSzPct val="85000"/>
              <a:buChar char="•"/>
              <a:defRPr sz="1600">
                <a:solidFill>
                  <a:srgbClr val="1C1C1C"/>
                </a:solidFill>
                <a:latin typeface="+mn-lt"/>
              </a:defRPr>
            </a:lvl6pPr>
            <a:lvl7pPr marL="2228850" indent="-171450" algn="l" rtl="0" fontAlgn="base">
              <a:spcBef>
                <a:spcPct val="20000"/>
              </a:spcBef>
              <a:spcAft>
                <a:spcPct val="0"/>
              </a:spcAft>
              <a:buSzPct val="85000"/>
              <a:buChar char="•"/>
              <a:defRPr sz="1600">
                <a:solidFill>
                  <a:srgbClr val="1C1C1C"/>
                </a:solidFill>
                <a:latin typeface="+mn-lt"/>
              </a:defRPr>
            </a:lvl7pPr>
            <a:lvl8pPr marL="2686050" indent="-171450" algn="l" rtl="0" fontAlgn="base">
              <a:spcBef>
                <a:spcPct val="20000"/>
              </a:spcBef>
              <a:spcAft>
                <a:spcPct val="0"/>
              </a:spcAft>
              <a:buSzPct val="85000"/>
              <a:buChar char="•"/>
              <a:defRPr sz="1600">
                <a:solidFill>
                  <a:srgbClr val="1C1C1C"/>
                </a:solidFill>
                <a:latin typeface="+mn-lt"/>
              </a:defRPr>
            </a:lvl8pPr>
            <a:lvl9pPr marL="3143250" indent="-171450" algn="l" rtl="0" fontAlgn="base">
              <a:spcBef>
                <a:spcPct val="20000"/>
              </a:spcBef>
              <a:spcAft>
                <a:spcPct val="0"/>
              </a:spcAft>
              <a:buSzPct val="85000"/>
              <a:buChar char="•"/>
              <a:defRPr sz="1600">
                <a:solidFill>
                  <a:srgbClr val="1C1C1C"/>
                </a:solidFill>
                <a:latin typeface="+mn-lt"/>
              </a:defRPr>
            </a:lvl9pPr>
          </a:lstStyle>
          <a:p>
            <a:pPr lvl="1" eaLnBrk="1" hangingPunct="1">
              <a:lnSpc>
                <a:spcPct val="90000"/>
              </a:lnSpc>
              <a:buSzPct val="100000"/>
              <a:defRPr/>
            </a:pPr>
            <a:r>
              <a:rPr lang="en-CA" sz="2000" b="1" kern="0" dirty="0" smtClean="0">
                <a:solidFill>
                  <a:srgbClr val="D7252D"/>
                </a:solidFill>
              </a:rPr>
              <a:t>OEMs (Chiller Manufacturer, Packagers)</a:t>
            </a:r>
            <a:endParaRPr lang="en-CA" sz="2000" b="1" kern="0" dirty="0">
              <a:solidFill>
                <a:srgbClr val="D7252D"/>
              </a:solidFill>
            </a:endParaRPr>
          </a:p>
          <a:p>
            <a:pPr lvl="2" eaLnBrk="1" hangingPunct="1">
              <a:lnSpc>
                <a:spcPct val="90000"/>
              </a:lnSpc>
              <a:buSzPct val="100000"/>
              <a:defRPr/>
            </a:pPr>
            <a:r>
              <a:rPr lang="en-CA" sz="2000" kern="0" dirty="0" smtClean="0"/>
              <a:t>Allows total control implementation of larger air cooled systems without engaging the BMS for execution</a:t>
            </a:r>
          </a:p>
          <a:p>
            <a:pPr lvl="2" eaLnBrk="1" hangingPunct="1">
              <a:lnSpc>
                <a:spcPct val="90000"/>
              </a:lnSpc>
              <a:buSzPct val="100000"/>
              <a:defRPr/>
            </a:pPr>
            <a:r>
              <a:rPr lang="en-CA" sz="2000" kern="0" dirty="0" smtClean="0"/>
              <a:t>Keeps the operating parameters for a variable primary solution in their control for protection of the chillers and minimize call-backs</a:t>
            </a:r>
          </a:p>
          <a:p>
            <a:pPr lvl="2" eaLnBrk="1" hangingPunct="1">
              <a:lnSpc>
                <a:spcPct val="90000"/>
              </a:lnSpc>
              <a:buSzPct val="100000"/>
              <a:defRPr/>
            </a:pPr>
            <a:r>
              <a:rPr lang="en-CA" sz="2000" kern="0" dirty="0" smtClean="0"/>
              <a:t>Is something that their technicians and service teams can look into remotely for detailed answers about what is happening at the site (this can be tough to find / access with BMS site solutions, or slow to receive)</a:t>
            </a:r>
          </a:p>
          <a:p>
            <a:pPr lvl="2" eaLnBrk="1" hangingPunct="1">
              <a:lnSpc>
                <a:spcPct val="90000"/>
              </a:lnSpc>
              <a:buSzPct val="100000"/>
              <a:defRPr/>
            </a:pPr>
            <a:r>
              <a:rPr lang="en-CA" sz="2000" kern="0" dirty="0" smtClean="0"/>
              <a:t>A complementary product, that increases their share of the pie</a:t>
            </a:r>
          </a:p>
          <a:p>
            <a:pPr lvl="2" eaLnBrk="1" hangingPunct="1">
              <a:lnSpc>
                <a:spcPct val="90000"/>
              </a:lnSpc>
              <a:buSzPct val="100000"/>
              <a:defRPr/>
            </a:pPr>
            <a:r>
              <a:rPr lang="en-CA" sz="2000" kern="0" dirty="0" smtClean="0"/>
              <a:t>Leverages their position to also include Design Envelope pumps to get the synergy of IPC with the Armstrong pump solution (even greater added value)</a:t>
            </a:r>
          </a:p>
          <a:p>
            <a:pPr lvl="1" eaLnBrk="1" hangingPunct="1">
              <a:lnSpc>
                <a:spcPct val="90000"/>
              </a:lnSpc>
              <a:buSzPct val="100000"/>
              <a:defRPr/>
            </a:pPr>
            <a:endParaRPr lang="en-US" sz="2000" kern="0" dirty="0" smtClean="0"/>
          </a:p>
          <a:p>
            <a:pPr lvl="1" eaLnBrk="1" hangingPunct="1">
              <a:lnSpc>
                <a:spcPct val="90000"/>
              </a:lnSpc>
              <a:buSzPct val="100000"/>
              <a:buFontTx/>
              <a:buNone/>
              <a:defRPr/>
            </a:pPr>
            <a:endParaRPr lang="en-US" sz="2000" kern="0" dirty="0" smtClean="0"/>
          </a:p>
        </p:txBody>
      </p:sp>
      <p:pic>
        <p:nvPicPr>
          <p:cNvPr id="5" name="Picture 7"/>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810500" y="839502"/>
            <a:ext cx="1062530" cy="1686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598199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fade">
                                      <p:cBhvr>
                                        <p:cTn id="10" dur="500"/>
                                        <p:tgtEl>
                                          <p:spTgt spid="4">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Effect transition="in" filter="fade">
                                      <p:cBhvr>
                                        <p:cTn id="13" dur="500"/>
                                        <p:tgtEl>
                                          <p:spTgt spid="4">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
                                            <p:txEl>
                                              <p:pRg st="3" end="3"/>
                                            </p:txEl>
                                          </p:spTgt>
                                        </p:tgtEl>
                                        <p:attrNameLst>
                                          <p:attrName>style.visibility</p:attrName>
                                        </p:attrNameLst>
                                      </p:cBhvr>
                                      <p:to>
                                        <p:strVal val="visible"/>
                                      </p:to>
                                    </p:set>
                                    <p:animEffect transition="in" filter="fade">
                                      <p:cBhvr>
                                        <p:cTn id="16" dur="500"/>
                                        <p:tgtEl>
                                          <p:spTgt spid="4">
                                            <p:txEl>
                                              <p:pRg st="3" end="3"/>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animEffect transition="in" filter="fade">
                                      <p:cBhvr>
                                        <p:cTn id="19" dur="500"/>
                                        <p:tgtEl>
                                          <p:spTgt spid="4">
                                            <p:txEl>
                                              <p:pRg st="4" end="4"/>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4">
                                            <p:txEl>
                                              <p:pRg st="5" end="5"/>
                                            </p:txEl>
                                          </p:spTgt>
                                        </p:tgtEl>
                                        <p:attrNameLst>
                                          <p:attrName>style.visibility</p:attrName>
                                        </p:attrNameLst>
                                      </p:cBhvr>
                                      <p:to>
                                        <p:strVal val="visible"/>
                                      </p:to>
                                    </p:set>
                                    <p:animEffect transition="in" filter="fade">
                                      <p:cBhvr>
                                        <p:cTn id="22"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653155" y="1728544"/>
            <a:ext cx="2219511" cy="2872408"/>
            <a:chOff x="609481" y="1455730"/>
            <a:chExt cx="3491170" cy="4705490"/>
          </a:xfrm>
        </p:grpSpPr>
        <p:pic>
          <p:nvPicPr>
            <p:cNvPr id="12" name="Picture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09481" y="1455730"/>
              <a:ext cx="3491170" cy="4705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5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16858" y="2328716"/>
              <a:ext cx="876414" cy="76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56035" name="Rectangle 3"/>
          <p:cNvSpPr>
            <a:spLocks noChangeArrowheads="1"/>
          </p:cNvSpPr>
          <p:nvPr/>
        </p:nvSpPr>
        <p:spPr bwMode="auto">
          <a:xfrm>
            <a:off x="322264" y="1759310"/>
            <a:ext cx="5388162" cy="455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marL="266700" indent="-266700">
              <a:spcBef>
                <a:spcPct val="20000"/>
              </a:spcBef>
              <a:buSzPct val="85000"/>
              <a:buFontTx/>
              <a:buAutoNum type="arabicPeriod"/>
              <a:defRPr/>
            </a:pPr>
            <a:endParaRPr lang="en-CA" sz="2000" dirty="0" smtClean="0">
              <a:ea typeface="MS PGothic" pitchFamily="34" charset="-128"/>
            </a:endParaRPr>
          </a:p>
        </p:txBody>
      </p:sp>
      <p:sp>
        <p:nvSpPr>
          <p:cNvPr id="5" name="Title 1"/>
          <p:cNvSpPr txBox="1">
            <a:spLocks/>
          </p:cNvSpPr>
          <p:nvPr/>
        </p:nvSpPr>
        <p:spPr>
          <a:xfrm>
            <a:off x="322263" y="696913"/>
            <a:ext cx="8196262" cy="835025"/>
          </a:xfrm>
          <a:prstGeom prst="rect">
            <a:avLst/>
          </a:prstGeom>
        </p:spPr>
        <p:txBody>
          <a:bodyPr/>
          <a:lstStyle>
            <a:lvl1pPr algn="l" rtl="0" eaLnBrk="0" fontAlgn="base" hangingPunct="0">
              <a:spcBef>
                <a:spcPct val="0"/>
              </a:spcBef>
              <a:spcAft>
                <a:spcPct val="0"/>
              </a:spcAft>
              <a:defRPr sz="2400" b="1">
                <a:solidFill>
                  <a:srgbClr val="EE1A0D"/>
                </a:solidFill>
                <a:latin typeface="+mj-lt"/>
                <a:ea typeface="MS PGothic" pitchFamily="34" charset="-128"/>
                <a:cs typeface="+mj-cs"/>
              </a:defRPr>
            </a:lvl1pPr>
            <a:lvl2pPr algn="l" rtl="0" eaLnBrk="0" fontAlgn="base" hangingPunct="0">
              <a:spcBef>
                <a:spcPct val="0"/>
              </a:spcBef>
              <a:spcAft>
                <a:spcPct val="0"/>
              </a:spcAft>
              <a:defRPr sz="2400" b="1">
                <a:solidFill>
                  <a:srgbClr val="EE1A0D"/>
                </a:solidFill>
                <a:latin typeface="Lucida Sans" charset="0"/>
                <a:ea typeface="MS PGothic" pitchFamily="34" charset="-128"/>
                <a:cs typeface="Arial" charset="0"/>
              </a:defRPr>
            </a:lvl2pPr>
            <a:lvl3pPr algn="l" rtl="0" eaLnBrk="0" fontAlgn="base" hangingPunct="0">
              <a:spcBef>
                <a:spcPct val="0"/>
              </a:spcBef>
              <a:spcAft>
                <a:spcPct val="0"/>
              </a:spcAft>
              <a:defRPr sz="2400" b="1">
                <a:solidFill>
                  <a:srgbClr val="EE1A0D"/>
                </a:solidFill>
                <a:latin typeface="Lucida Sans" charset="0"/>
                <a:ea typeface="MS PGothic" pitchFamily="34" charset="-128"/>
                <a:cs typeface="Arial" charset="0"/>
              </a:defRPr>
            </a:lvl3pPr>
            <a:lvl4pPr algn="l" rtl="0" eaLnBrk="0" fontAlgn="base" hangingPunct="0">
              <a:spcBef>
                <a:spcPct val="0"/>
              </a:spcBef>
              <a:spcAft>
                <a:spcPct val="0"/>
              </a:spcAft>
              <a:defRPr sz="2400" b="1">
                <a:solidFill>
                  <a:srgbClr val="EE1A0D"/>
                </a:solidFill>
                <a:latin typeface="Lucida Sans" charset="0"/>
                <a:ea typeface="MS PGothic" pitchFamily="34" charset="-128"/>
                <a:cs typeface="Arial" charset="0"/>
              </a:defRPr>
            </a:lvl4pPr>
            <a:lvl5pPr algn="l" rtl="0" eaLnBrk="0" fontAlgn="base" hangingPunct="0">
              <a:spcBef>
                <a:spcPct val="0"/>
              </a:spcBef>
              <a:spcAft>
                <a:spcPct val="0"/>
              </a:spcAft>
              <a:defRPr sz="2400" b="1">
                <a:solidFill>
                  <a:srgbClr val="EE1A0D"/>
                </a:solidFill>
                <a:latin typeface="Lucida Sans" charset="0"/>
                <a:ea typeface="MS PGothic" pitchFamily="34" charset="-128"/>
                <a:cs typeface="Arial" charset="0"/>
              </a:defRPr>
            </a:lvl5pPr>
            <a:lvl6pPr marL="457200" algn="l" rtl="0" fontAlgn="base">
              <a:spcBef>
                <a:spcPct val="0"/>
              </a:spcBef>
              <a:spcAft>
                <a:spcPct val="0"/>
              </a:spcAft>
              <a:defRPr sz="2400" b="1">
                <a:solidFill>
                  <a:srgbClr val="EE1A0D"/>
                </a:solidFill>
                <a:latin typeface="Lucida Sans" charset="0"/>
                <a:ea typeface="ＭＳ Ｐゴシック" charset="0"/>
                <a:cs typeface="Arial" charset="0"/>
              </a:defRPr>
            </a:lvl6pPr>
            <a:lvl7pPr marL="914400" algn="l" rtl="0" fontAlgn="base">
              <a:spcBef>
                <a:spcPct val="0"/>
              </a:spcBef>
              <a:spcAft>
                <a:spcPct val="0"/>
              </a:spcAft>
              <a:defRPr sz="2400" b="1">
                <a:solidFill>
                  <a:srgbClr val="EE1A0D"/>
                </a:solidFill>
                <a:latin typeface="Lucida Sans" charset="0"/>
                <a:ea typeface="ＭＳ Ｐゴシック" charset="0"/>
                <a:cs typeface="Arial" charset="0"/>
              </a:defRPr>
            </a:lvl7pPr>
            <a:lvl8pPr marL="1371600" algn="l" rtl="0" fontAlgn="base">
              <a:spcBef>
                <a:spcPct val="0"/>
              </a:spcBef>
              <a:spcAft>
                <a:spcPct val="0"/>
              </a:spcAft>
              <a:defRPr sz="2400" b="1">
                <a:solidFill>
                  <a:srgbClr val="EE1A0D"/>
                </a:solidFill>
                <a:latin typeface="Lucida Sans" charset="0"/>
                <a:ea typeface="ＭＳ Ｐゴシック" charset="0"/>
                <a:cs typeface="Arial" charset="0"/>
              </a:defRPr>
            </a:lvl8pPr>
            <a:lvl9pPr marL="1828800" algn="l" rtl="0" fontAlgn="base">
              <a:spcBef>
                <a:spcPct val="0"/>
              </a:spcBef>
              <a:spcAft>
                <a:spcPct val="0"/>
              </a:spcAft>
              <a:defRPr sz="2400" b="1">
                <a:solidFill>
                  <a:srgbClr val="EE1A0D"/>
                </a:solidFill>
                <a:latin typeface="Lucida Sans" charset="0"/>
                <a:ea typeface="ＭＳ Ｐゴシック" charset="0"/>
                <a:cs typeface="Arial" charset="0"/>
              </a:defRPr>
            </a:lvl9pPr>
          </a:lstStyle>
          <a:p>
            <a:r>
              <a:rPr lang="en-US" kern="0" dirty="0" smtClean="0"/>
              <a:t>IPC 9500 Controls Offerings</a:t>
            </a:r>
          </a:p>
          <a:p>
            <a:r>
              <a:rPr lang="en-US" kern="0" dirty="0" smtClean="0"/>
              <a:t>Data Centers</a:t>
            </a:r>
            <a:endParaRPr lang="en-US" kern="0" dirty="0"/>
          </a:p>
        </p:txBody>
      </p:sp>
      <p:sp>
        <p:nvSpPr>
          <p:cNvPr id="7" name="Content Placeholder 2"/>
          <p:cNvSpPr txBox="1">
            <a:spLocks/>
          </p:cNvSpPr>
          <p:nvPr/>
        </p:nvSpPr>
        <p:spPr bwMode="auto">
          <a:xfrm>
            <a:off x="536593" y="4491530"/>
            <a:ext cx="3049693" cy="225729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171450" indent="-171450" algn="l" rtl="0" eaLnBrk="0" fontAlgn="base" hangingPunct="0">
              <a:spcBef>
                <a:spcPct val="20000"/>
              </a:spcBef>
              <a:spcAft>
                <a:spcPct val="0"/>
              </a:spcAft>
              <a:buSzPct val="85000"/>
              <a:buChar char="•"/>
              <a:defRPr sz="2000">
                <a:solidFill>
                  <a:srgbClr val="1C1C1C"/>
                </a:solidFill>
                <a:latin typeface="+mn-lt"/>
                <a:ea typeface="+mn-ea"/>
                <a:cs typeface="+mn-cs"/>
              </a:defRPr>
            </a:lvl1pPr>
            <a:lvl2pPr marL="457200" indent="-171450" algn="l" rtl="0" eaLnBrk="0" fontAlgn="base" hangingPunct="0">
              <a:spcBef>
                <a:spcPct val="20000"/>
              </a:spcBef>
              <a:spcAft>
                <a:spcPct val="0"/>
              </a:spcAft>
              <a:buSzPct val="85000"/>
              <a:buChar char="•"/>
              <a:defRPr>
                <a:solidFill>
                  <a:srgbClr val="1C1C1C"/>
                </a:solidFill>
                <a:latin typeface="+mn-lt"/>
              </a:defRPr>
            </a:lvl2pPr>
            <a:lvl3pPr marL="742950" indent="-171450" algn="l" rtl="0" eaLnBrk="0" fontAlgn="base" hangingPunct="0">
              <a:spcBef>
                <a:spcPct val="20000"/>
              </a:spcBef>
              <a:spcAft>
                <a:spcPct val="0"/>
              </a:spcAft>
              <a:buSzPct val="85000"/>
              <a:buChar char="•"/>
              <a:defRPr sz="1600">
                <a:solidFill>
                  <a:srgbClr val="1C1C1C"/>
                </a:solidFill>
                <a:latin typeface="+mn-lt"/>
              </a:defRPr>
            </a:lvl3pPr>
            <a:lvl4pPr marL="1028700" indent="-171450" algn="l" rtl="0" eaLnBrk="0" fontAlgn="base" hangingPunct="0">
              <a:spcBef>
                <a:spcPct val="20000"/>
              </a:spcBef>
              <a:spcAft>
                <a:spcPct val="0"/>
              </a:spcAft>
              <a:buSzPct val="85000"/>
              <a:buChar char="•"/>
              <a:defRPr sz="1600">
                <a:solidFill>
                  <a:srgbClr val="1C1C1C"/>
                </a:solidFill>
                <a:latin typeface="+mn-lt"/>
              </a:defRPr>
            </a:lvl4pPr>
            <a:lvl5pPr marL="1314450" indent="-171450" algn="l" rtl="0" eaLnBrk="0" fontAlgn="base" hangingPunct="0">
              <a:spcBef>
                <a:spcPct val="20000"/>
              </a:spcBef>
              <a:spcAft>
                <a:spcPct val="0"/>
              </a:spcAft>
              <a:buSzPct val="85000"/>
              <a:buChar char="•"/>
              <a:defRPr sz="1600">
                <a:solidFill>
                  <a:srgbClr val="1C1C1C"/>
                </a:solidFill>
                <a:latin typeface="+mn-lt"/>
              </a:defRPr>
            </a:lvl5pPr>
            <a:lvl6pPr marL="1771650" indent="-171450" algn="l" rtl="0" fontAlgn="base">
              <a:spcBef>
                <a:spcPct val="20000"/>
              </a:spcBef>
              <a:spcAft>
                <a:spcPct val="0"/>
              </a:spcAft>
              <a:buSzPct val="85000"/>
              <a:buChar char="•"/>
              <a:defRPr sz="1600">
                <a:solidFill>
                  <a:srgbClr val="1C1C1C"/>
                </a:solidFill>
                <a:latin typeface="+mn-lt"/>
              </a:defRPr>
            </a:lvl6pPr>
            <a:lvl7pPr marL="2228850" indent="-171450" algn="l" rtl="0" fontAlgn="base">
              <a:spcBef>
                <a:spcPct val="20000"/>
              </a:spcBef>
              <a:spcAft>
                <a:spcPct val="0"/>
              </a:spcAft>
              <a:buSzPct val="85000"/>
              <a:buChar char="•"/>
              <a:defRPr sz="1600">
                <a:solidFill>
                  <a:srgbClr val="1C1C1C"/>
                </a:solidFill>
                <a:latin typeface="+mn-lt"/>
              </a:defRPr>
            </a:lvl7pPr>
            <a:lvl8pPr marL="2686050" indent="-171450" algn="l" rtl="0" fontAlgn="base">
              <a:spcBef>
                <a:spcPct val="20000"/>
              </a:spcBef>
              <a:spcAft>
                <a:spcPct val="0"/>
              </a:spcAft>
              <a:buSzPct val="85000"/>
              <a:buChar char="•"/>
              <a:defRPr sz="1600">
                <a:solidFill>
                  <a:srgbClr val="1C1C1C"/>
                </a:solidFill>
                <a:latin typeface="+mn-lt"/>
              </a:defRPr>
            </a:lvl8pPr>
            <a:lvl9pPr marL="3143250" indent="-171450" algn="l" rtl="0" fontAlgn="base">
              <a:spcBef>
                <a:spcPct val="20000"/>
              </a:spcBef>
              <a:spcAft>
                <a:spcPct val="0"/>
              </a:spcAft>
              <a:buSzPct val="85000"/>
              <a:buChar char="•"/>
              <a:defRPr sz="1600">
                <a:solidFill>
                  <a:srgbClr val="1C1C1C"/>
                </a:solidFill>
                <a:latin typeface="+mn-lt"/>
              </a:defRPr>
            </a:lvl9pPr>
          </a:lstStyle>
          <a:p>
            <a:pPr marL="0" indent="0" eaLnBrk="1" hangingPunct="1">
              <a:buNone/>
            </a:pPr>
            <a:r>
              <a:rPr lang="en-GB" kern="0" dirty="0" smtClean="0">
                <a:solidFill>
                  <a:srgbClr val="C00000"/>
                </a:solidFill>
              </a:rPr>
              <a:t>Integrated Plant Control Systems</a:t>
            </a:r>
          </a:p>
          <a:p>
            <a:pPr marL="0" indent="0" eaLnBrk="1" hangingPunct="1">
              <a:buNone/>
            </a:pPr>
            <a:endParaRPr lang="en-GB" kern="0" dirty="0" smtClean="0">
              <a:solidFill>
                <a:srgbClr val="C00000"/>
              </a:solidFill>
            </a:endParaRPr>
          </a:p>
          <a:p>
            <a:pPr marL="0" indent="0" eaLnBrk="1" hangingPunct="1">
              <a:buNone/>
            </a:pPr>
            <a:r>
              <a:rPr lang="en-GB" kern="0" dirty="0" smtClean="0">
                <a:solidFill>
                  <a:srgbClr val="C00000"/>
                </a:solidFill>
              </a:rPr>
              <a:t>IPC9511 Air Cooled</a:t>
            </a:r>
          </a:p>
          <a:p>
            <a:pPr marL="0" indent="0" eaLnBrk="1" hangingPunct="1">
              <a:buNone/>
            </a:pPr>
            <a:r>
              <a:rPr lang="en-GB" kern="0" dirty="0" smtClean="0">
                <a:solidFill>
                  <a:srgbClr val="C00000"/>
                </a:solidFill>
              </a:rPr>
              <a:t>IPC9521 Water Cooled </a:t>
            </a:r>
          </a:p>
        </p:txBody>
      </p:sp>
      <p:sp>
        <p:nvSpPr>
          <p:cNvPr id="11" name="Rectangle 3"/>
          <p:cNvSpPr>
            <a:spLocks noChangeArrowheads="1"/>
          </p:cNvSpPr>
          <p:nvPr/>
        </p:nvSpPr>
        <p:spPr bwMode="auto">
          <a:xfrm>
            <a:off x="3586285" y="1778403"/>
            <a:ext cx="4400989" cy="455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marL="342900" indent="-342900">
              <a:spcBef>
                <a:spcPct val="20000"/>
              </a:spcBef>
              <a:buSzPct val="85000"/>
              <a:buFont typeface="Arial" panose="020B0604020202020204" pitchFamily="34" charset="0"/>
              <a:buChar char="•"/>
              <a:defRPr/>
            </a:pPr>
            <a:r>
              <a:rPr lang="en-CA" sz="2000" dirty="0" smtClean="0">
                <a:ea typeface="MS PGothic" pitchFamily="34" charset="-128"/>
              </a:rPr>
              <a:t>Both Control systems will be available with a Tier III and IV data center compliant scheme for n+1 </a:t>
            </a:r>
          </a:p>
          <a:p>
            <a:pPr marL="342900" indent="-342900">
              <a:spcBef>
                <a:spcPct val="20000"/>
              </a:spcBef>
              <a:buSzPct val="85000"/>
              <a:buFont typeface="Arial" panose="020B0604020202020204" pitchFamily="34" charset="0"/>
              <a:buChar char="•"/>
              <a:defRPr/>
            </a:pPr>
            <a:endParaRPr lang="en-CA" sz="2000" dirty="0">
              <a:ea typeface="MS PGothic" pitchFamily="34" charset="-128"/>
            </a:endParaRPr>
          </a:p>
          <a:p>
            <a:pPr marL="342900" indent="-342900">
              <a:spcBef>
                <a:spcPct val="20000"/>
              </a:spcBef>
              <a:buSzPct val="85000"/>
              <a:buFont typeface="Arial" panose="020B0604020202020204" pitchFamily="34" charset="0"/>
              <a:buChar char="•"/>
              <a:defRPr/>
            </a:pPr>
            <a:r>
              <a:rPr lang="en-CA" sz="2000" dirty="0" smtClean="0">
                <a:ea typeface="MS PGothic" pitchFamily="34" charset="-128"/>
              </a:rPr>
              <a:t>The configuration will provide “hot-swap” of automation functionality with a “mirror” operating scheme.</a:t>
            </a:r>
          </a:p>
          <a:p>
            <a:pPr marL="342900" indent="-342900">
              <a:spcBef>
                <a:spcPct val="20000"/>
              </a:spcBef>
              <a:buSzPct val="85000"/>
              <a:buFont typeface="Arial" panose="020B0604020202020204" pitchFamily="34" charset="0"/>
              <a:buChar char="•"/>
              <a:defRPr/>
            </a:pPr>
            <a:endParaRPr lang="en-CA" sz="2000" dirty="0" smtClean="0">
              <a:ea typeface="MS PGothic" pitchFamily="34" charset="-128"/>
            </a:endParaRPr>
          </a:p>
        </p:txBody>
      </p:sp>
    </p:spTree>
    <p:extLst>
      <p:ext uri="{BB962C8B-B14F-4D97-AF65-F5344CB8AC3E}">
        <p14:creationId xmlns:p14="http://schemas.microsoft.com/office/powerpoint/2010/main" val="11601831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mph" presetSubtype="2" fill="hold" nodeType="clickEffect" nodePh="1">
                                  <p:stCondLst>
                                    <p:cond delay="0"/>
                                  </p:stCondLst>
                                  <p:endCondLst>
                                    <p:cond evt="begin" delay="0">
                                      <p:tn val="5"/>
                                    </p:cond>
                                  </p:endCondLst>
                                  <p:childTnLst>
                                    <p:animClr clrSpc="rgb" dir="cw">
                                      <p:cBhvr override="childStyle">
                                        <p:cTn id="6" dur="250" fill="hold"/>
                                        <p:tgtEl>
                                          <p:spTgt spid="556035">
                                            <p:txEl>
                                              <p:pRg st="0" end="0"/>
                                            </p:txEl>
                                          </p:spTgt>
                                        </p:tgtEl>
                                        <p:attrNameLst>
                                          <p:attrName>style.color</p:attrName>
                                        </p:attrNameLst>
                                      </p:cBhvr>
                                      <p:to>
                                        <a:srgbClr val="BFBFBF"/>
                                      </p:to>
                                    </p:animClr>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Effect transition="in" filter="fade">
                                      <p:cBhvr>
                                        <p:cTn id="11" dur="500"/>
                                        <p:tgtEl>
                                          <p:spTgt spid="7">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7">
                                            <p:txEl>
                                              <p:pRg st="2" end="2"/>
                                            </p:txEl>
                                          </p:spTgt>
                                        </p:tgtEl>
                                        <p:attrNameLst>
                                          <p:attrName>style.visibility</p:attrName>
                                        </p:attrNameLst>
                                      </p:cBhvr>
                                      <p:to>
                                        <p:strVal val="visible"/>
                                      </p:to>
                                    </p:set>
                                    <p:animEffect transition="in" filter="fade">
                                      <p:cBhvr>
                                        <p:cTn id="16" dur="500"/>
                                        <p:tgtEl>
                                          <p:spTgt spid="7">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7">
                                            <p:txEl>
                                              <p:pRg st="3" end="3"/>
                                            </p:txEl>
                                          </p:spTgt>
                                        </p:tgtEl>
                                        <p:attrNameLst>
                                          <p:attrName>style.visibility</p:attrName>
                                        </p:attrNameLst>
                                      </p:cBhvr>
                                      <p:to>
                                        <p:strVal val="visible"/>
                                      </p:to>
                                    </p:set>
                                    <p:animEffect transition="in" filter="fade">
                                      <p:cBhvr>
                                        <p:cTn id="21" dur="500"/>
                                        <p:tgtEl>
                                          <p:spTgt spid="7">
                                            <p:txEl>
                                              <p:pRg st="3" end="3"/>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1">
                                            <p:txEl>
                                              <p:pRg st="0" end="0"/>
                                            </p:txEl>
                                          </p:spTgt>
                                        </p:tgtEl>
                                        <p:attrNameLst>
                                          <p:attrName>style.visibility</p:attrName>
                                        </p:attrNameLst>
                                      </p:cBhvr>
                                      <p:to>
                                        <p:strVal val="visible"/>
                                      </p:to>
                                    </p:set>
                                    <p:animEffect transition="in" filter="fade">
                                      <p:cBhvr>
                                        <p:cTn id="26" dur="500"/>
                                        <p:tgtEl>
                                          <p:spTgt spid="11">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1">
                                            <p:txEl>
                                              <p:pRg st="2" end="2"/>
                                            </p:txEl>
                                          </p:spTgt>
                                        </p:tgtEl>
                                        <p:attrNameLst>
                                          <p:attrName>style.visibility</p:attrName>
                                        </p:attrNameLst>
                                      </p:cBhvr>
                                      <p:to>
                                        <p:strVal val="visible"/>
                                      </p:to>
                                    </p:set>
                                    <p:animEffect transition="in" filter="fade">
                                      <p:cBhvr>
                                        <p:cTn id="31" dur="500"/>
                                        <p:tgtEl>
                                          <p:spTgt spid="1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11" grpId="0"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pPr eaLnBrk="1" hangingPunct="1"/>
            <a:r>
              <a:rPr lang="en-US" altLang="en-US" dirty="0" smtClean="0"/>
              <a:t>VPF Application Matrix – Armstrong Has You Covered!</a:t>
            </a:r>
            <a:endParaRPr lang="en-CA" altLang="en-US" dirty="0" smtClean="0"/>
          </a:p>
        </p:txBody>
      </p:sp>
      <p:pic>
        <p:nvPicPr>
          <p:cNvPr id="5" name="Picture 4"/>
          <p:cNvPicPr>
            <a:picLocks noChangeAspect="1"/>
          </p:cNvPicPr>
          <p:nvPr/>
        </p:nvPicPr>
        <p:blipFill>
          <a:blip r:embed="rId2"/>
          <a:stretch>
            <a:fillRect/>
          </a:stretch>
        </p:blipFill>
        <p:spPr>
          <a:xfrm>
            <a:off x="30827" y="1683415"/>
            <a:ext cx="9021861" cy="3820215"/>
          </a:xfrm>
          <a:prstGeom prst="rect">
            <a:avLst/>
          </a:prstGeom>
        </p:spPr>
      </p:pic>
    </p:spTree>
    <p:extLst>
      <p:ext uri="{BB962C8B-B14F-4D97-AF65-F5344CB8AC3E}">
        <p14:creationId xmlns:p14="http://schemas.microsoft.com/office/powerpoint/2010/main" val="317926735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bwMode="auto">
          <a:xfrm>
            <a:off x="322263" y="696913"/>
            <a:ext cx="8196262" cy="835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sz="2400" b="1">
                <a:solidFill>
                  <a:srgbClr val="EE1A0D"/>
                </a:solidFill>
                <a:latin typeface="+mj-lt"/>
                <a:ea typeface="MS PGothic" pitchFamily="34" charset="-128"/>
                <a:cs typeface="+mj-cs"/>
              </a:defRPr>
            </a:lvl1pPr>
            <a:lvl2pPr algn="l" rtl="0" eaLnBrk="0" fontAlgn="base" hangingPunct="0">
              <a:spcBef>
                <a:spcPct val="0"/>
              </a:spcBef>
              <a:spcAft>
                <a:spcPct val="0"/>
              </a:spcAft>
              <a:defRPr sz="2400" b="1">
                <a:solidFill>
                  <a:srgbClr val="EE1A0D"/>
                </a:solidFill>
                <a:latin typeface="Lucida Sans" charset="0"/>
                <a:ea typeface="MS PGothic" pitchFamily="34" charset="-128"/>
                <a:cs typeface="Arial" charset="0"/>
              </a:defRPr>
            </a:lvl2pPr>
            <a:lvl3pPr algn="l" rtl="0" eaLnBrk="0" fontAlgn="base" hangingPunct="0">
              <a:spcBef>
                <a:spcPct val="0"/>
              </a:spcBef>
              <a:spcAft>
                <a:spcPct val="0"/>
              </a:spcAft>
              <a:defRPr sz="2400" b="1">
                <a:solidFill>
                  <a:srgbClr val="EE1A0D"/>
                </a:solidFill>
                <a:latin typeface="Lucida Sans" charset="0"/>
                <a:ea typeface="MS PGothic" pitchFamily="34" charset="-128"/>
                <a:cs typeface="Arial" charset="0"/>
              </a:defRPr>
            </a:lvl3pPr>
            <a:lvl4pPr algn="l" rtl="0" eaLnBrk="0" fontAlgn="base" hangingPunct="0">
              <a:spcBef>
                <a:spcPct val="0"/>
              </a:spcBef>
              <a:spcAft>
                <a:spcPct val="0"/>
              </a:spcAft>
              <a:defRPr sz="2400" b="1">
                <a:solidFill>
                  <a:srgbClr val="EE1A0D"/>
                </a:solidFill>
                <a:latin typeface="Lucida Sans" charset="0"/>
                <a:ea typeface="MS PGothic" pitchFamily="34" charset="-128"/>
                <a:cs typeface="Arial" charset="0"/>
              </a:defRPr>
            </a:lvl4pPr>
            <a:lvl5pPr algn="l" rtl="0" eaLnBrk="0" fontAlgn="base" hangingPunct="0">
              <a:spcBef>
                <a:spcPct val="0"/>
              </a:spcBef>
              <a:spcAft>
                <a:spcPct val="0"/>
              </a:spcAft>
              <a:defRPr sz="2400" b="1">
                <a:solidFill>
                  <a:srgbClr val="EE1A0D"/>
                </a:solidFill>
                <a:latin typeface="Lucida Sans" charset="0"/>
                <a:ea typeface="MS PGothic" pitchFamily="34" charset="-128"/>
                <a:cs typeface="Arial" charset="0"/>
              </a:defRPr>
            </a:lvl5pPr>
            <a:lvl6pPr marL="457200" algn="l" rtl="0" fontAlgn="base">
              <a:spcBef>
                <a:spcPct val="0"/>
              </a:spcBef>
              <a:spcAft>
                <a:spcPct val="0"/>
              </a:spcAft>
              <a:defRPr sz="2400" b="1">
                <a:solidFill>
                  <a:srgbClr val="EE1A0D"/>
                </a:solidFill>
                <a:latin typeface="Lucida Sans" charset="0"/>
                <a:ea typeface="ＭＳ Ｐゴシック" charset="0"/>
                <a:cs typeface="Arial" charset="0"/>
              </a:defRPr>
            </a:lvl6pPr>
            <a:lvl7pPr marL="914400" algn="l" rtl="0" fontAlgn="base">
              <a:spcBef>
                <a:spcPct val="0"/>
              </a:spcBef>
              <a:spcAft>
                <a:spcPct val="0"/>
              </a:spcAft>
              <a:defRPr sz="2400" b="1">
                <a:solidFill>
                  <a:srgbClr val="EE1A0D"/>
                </a:solidFill>
                <a:latin typeface="Lucida Sans" charset="0"/>
                <a:ea typeface="ＭＳ Ｐゴシック" charset="0"/>
                <a:cs typeface="Arial" charset="0"/>
              </a:defRPr>
            </a:lvl7pPr>
            <a:lvl8pPr marL="1371600" algn="l" rtl="0" fontAlgn="base">
              <a:spcBef>
                <a:spcPct val="0"/>
              </a:spcBef>
              <a:spcAft>
                <a:spcPct val="0"/>
              </a:spcAft>
              <a:defRPr sz="2400" b="1">
                <a:solidFill>
                  <a:srgbClr val="EE1A0D"/>
                </a:solidFill>
                <a:latin typeface="Lucida Sans" charset="0"/>
                <a:ea typeface="ＭＳ Ｐゴシック" charset="0"/>
                <a:cs typeface="Arial" charset="0"/>
              </a:defRPr>
            </a:lvl8pPr>
            <a:lvl9pPr marL="1828800" algn="l" rtl="0" fontAlgn="base">
              <a:spcBef>
                <a:spcPct val="0"/>
              </a:spcBef>
              <a:spcAft>
                <a:spcPct val="0"/>
              </a:spcAft>
              <a:defRPr sz="2400" b="1">
                <a:solidFill>
                  <a:srgbClr val="EE1A0D"/>
                </a:solidFill>
                <a:latin typeface="Lucida Sans" charset="0"/>
                <a:ea typeface="ＭＳ Ｐゴシック" charset="0"/>
                <a:cs typeface="Arial" charset="0"/>
              </a:defRPr>
            </a:lvl9pPr>
          </a:lstStyle>
          <a:p>
            <a:pPr eaLnBrk="1" hangingPunct="1"/>
            <a:r>
              <a:rPr lang="en-US" altLang="en-US" kern="0" dirty="0" smtClean="0"/>
              <a:t>IPS 9500 Competitive Distinction (Cheat sheet) soon available!</a:t>
            </a:r>
          </a:p>
        </p:txBody>
      </p:sp>
      <p:pic>
        <p:nvPicPr>
          <p:cNvPr id="4" name="Picture 3"/>
          <p:cNvPicPr>
            <a:picLocks noChangeAspect="1"/>
          </p:cNvPicPr>
          <p:nvPr/>
        </p:nvPicPr>
        <p:blipFill>
          <a:blip r:embed="rId2"/>
          <a:stretch>
            <a:fillRect/>
          </a:stretch>
        </p:blipFill>
        <p:spPr>
          <a:xfrm>
            <a:off x="1536200" y="1531938"/>
            <a:ext cx="6097290" cy="5552121"/>
          </a:xfrm>
          <a:prstGeom prst="rect">
            <a:avLst/>
          </a:prstGeom>
        </p:spPr>
      </p:pic>
    </p:spTree>
    <p:extLst>
      <p:ext uri="{BB962C8B-B14F-4D97-AF65-F5344CB8AC3E}">
        <p14:creationId xmlns:p14="http://schemas.microsoft.com/office/powerpoint/2010/main" val="973809566"/>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a:blip r:embed="rId3"/>
          <a:stretch>
            <a:fillRect/>
          </a:stretch>
        </p:blipFill>
        <p:spPr>
          <a:xfrm>
            <a:off x="6752594" y="3829542"/>
            <a:ext cx="1892933" cy="2446962"/>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9" name="Picture 8"/>
          <p:cNvPicPr>
            <a:picLocks noChangeAspect="1"/>
          </p:cNvPicPr>
          <p:nvPr/>
        </p:nvPicPr>
        <p:blipFill>
          <a:blip r:embed="rId4"/>
          <a:stretch>
            <a:fillRect/>
          </a:stretch>
        </p:blipFill>
        <p:spPr>
          <a:xfrm>
            <a:off x="6715029" y="1162695"/>
            <a:ext cx="1880996" cy="2423089"/>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8" name="Picture 7"/>
          <p:cNvPicPr>
            <a:picLocks noChangeAspect="1"/>
          </p:cNvPicPr>
          <p:nvPr/>
        </p:nvPicPr>
        <p:blipFill>
          <a:blip r:embed="rId5"/>
          <a:stretch>
            <a:fillRect/>
          </a:stretch>
        </p:blipFill>
        <p:spPr>
          <a:xfrm>
            <a:off x="4321174" y="1162695"/>
            <a:ext cx="1875971" cy="2412401"/>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7" name="Picture 6"/>
          <p:cNvPicPr>
            <a:picLocks noChangeAspect="1"/>
          </p:cNvPicPr>
          <p:nvPr/>
        </p:nvPicPr>
        <p:blipFill>
          <a:blip r:embed="rId6"/>
          <a:stretch>
            <a:fillRect/>
          </a:stretch>
        </p:blipFill>
        <p:spPr>
          <a:xfrm>
            <a:off x="2139257" y="1403827"/>
            <a:ext cx="1766130" cy="1762837"/>
          </a:xfrm>
          <a:prstGeom prst="rect">
            <a:avLst/>
          </a:prstGeom>
        </p:spPr>
      </p:pic>
      <p:sp>
        <p:nvSpPr>
          <p:cNvPr id="30722" name="Rectangle 2"/>
          <p:cNvSpPr>
            <a:spLocks noGrp="1" noChangeArrowheads="1"/>
          </p:cNvSpPr>
          <p:nvPr>
            <p:ph type="title" idx="4294967295"/>
          </p:nvPr>
        </p:nvSpPr>
        <p:spPr/>
        <p:txBody>
          <a:bodyPr/>
          <a:lstStyle/>
          <a:p>
            <a:pPr eaLnBrk="1" hangingPunct="1">
              <a:defRPr/>
            </a:pPr>
            <a:r>
              <a:rPr lang="en-US" altLang="en-US" dirty="0" smtClean="0">
                <a:ea typeface="MS PGothic" pitchFamily="34" charset="-128"/>
              </a:rPr>
              <a:t>IPC 9500 Supporting Documents</a:t>
            </a:r>
          </a:p>
        </p:txBody>
      </p:sp>
      <p:sp>
        <p:nvSpPr>
          <p:cNvPr id="2" name="Rectangle 1"/>
          <p:cNvSpPr/>
          <p:nvPr/>
        </p:nvSpPr>
        <p:spPr>
          <a:xfrm>
            <a:off x="209550" y="4265613"/>
            <a:ext cx="4171950" cy="339725"/>
          </a:xfrm>
          <a:prstGeom prst="rect">
            <a:avLst/>
          </a:prstGeom>
        </p:spPr>
        <p:txBody>
          <a:bodyPr>
            <a:spAutoFit/>
          </a:bodyPr>
          <a:lstStyle/>
          <a:p>
            <a:pPr marL="495300" indent="-495300">
              <a:spcBef>
                <a:spcPct val="20000"/>
              </a:spcBef>
              <a:buSzPct val="85000"/>
              <a:defRPr/>
            </a:pPr>
            <a:r>
              <a:rPr lang="en-US" sz="1600" b="1" kern="0" dirty="0">
                <a:latin typeface="Lucida Sans"/>
              </a:rPr>
              <a:t>Technical overview</a:t>
            </a:r>
          </a:p>
        </p:txBody>
      </p:sp>
      <p:sp>
        <p:nvSpPr>
          <p:cNvPr id="13" name="Rectangle 12"/>
          <p:cNvSpPr/>
          <p:nvPr/>
        </p:nvSpPr>
        <p:spPr>
          <a:xfrm>
            <a:off x="244475" y="4733925"/>
            <a:ext cx="4173538" cy="338138"/>
          </a:xfrm>
          <a:prstGeom prst="rect">
            <a:avLst/>
          </a:prstGeom>
        </p:spPr>
        <p:txBody>
          <a:bodyPr>
            <a:spAutoFit/>
          </a:bodyPr>
          <a:lstStyle/>
          <a:p>
            <a:pPr marL="495300" indent="-495300">
              <a:spcBef>
                <a:spcPct val="20000"/>
              </a:spcBef>
              <a:buSzPct val="85000"/>
              <a:defRPr/>
            </a:pPr>
            <a:r>
              <a:rPr lang="en-US" sz="1600" b="1" kern="0" dirty="0">
                <a:latin typeface="Lucida Sans"/>
              </a:rPr>
              <a:t>Detailed Specification</a:t>
            </a:r>
          </a:p>
        </p:txBody>
      </p:sp>
      <p:sp>
        <p:nvSpPr>
          <p:cNvPr id="3" name="Rectangle 2"/>
          <p:cNvSpPr/>
          <p:nvPr/>
        </p:nvSpPr>
        <p:spPr>
          <a:xfrm>
            <a:off x="300038" y="4903788"/>
            <a:ext cx="3605349" cy="631825"/>
          </a:xfrm>
          <a:prstGeom prst="rect">
            <a:avLst/>
          </a:prstGeom>
        </p:spPr>
        <p:txBody>
          <a:bodyPr wrap="square">
            <a:spAutoFit/>
          </a:bodyPr>
          <a:lstStyle/>
          <a:p>
            <a:pPr marL="495300" indent="-495300">
              <a:spcBef>
                <a:spcPct val="20000"/>
              </a:spcBef>
              <a:buSzPct val="85000"/>
              <a:defRPr/>
            </a:pPr>
            <a:endParaRPr lang="en-US" sz="1600" b="1" kern="0" dirty="0">
              <a:latin typeface="Lucida Sans"/>
            </a:endParaRPr>
          </a:p>
          <a:p>
            <a:pPr marL="495300" indent="-495300">
              <a:spcBef>
                <a:spcPct val="20000"/>
              </a:spcBef>
              <a:buSzPct val="85000"/>
              <a:defRPr/>
            </a:pPr>
            <a:r>
              <a:rPr lang="en-US" sz="1600" b="1" kern="0" dirty="0">
                <a:latin typeface="Lucida Sans"/>
              </a:rPr>
              <a:t>Installation and Operating Guide</a:t>
            </a:r>
          </a:p>
        </p:txBody>
      </p:sp>
      <p:sp>
        <p:nvSpPr>
          <p:cNvPr id="5" name="Rectangle 4"/>
          <p:cNvSpPr/>
          <p:nvPr/>
        </p:nvSpPr>
        <p:spPr>
          <a:xfrm>
            <a:off x="300038" y="5407025"/>
            <a:ext cx="2602272" cy="633413"/>
          </a:xfrm>
          <a:prstGeom prst="rect">
            <a:avLst/>
          </a:prstGeom>
        </p:spPr>
        <p:txBody>
          <a:bodyPr wrap="square">
            <a:spAutoFit/>
          </a:bodyPr>
          <a:lstStyle/>
          <a:p>
            <a:pPr marL="495300" indent="-495300">
              <a:spcBef>
                <a:spcPct val="20000"/>
              </a:spcBef>
              <a:buSzPct val="85000"/>
              <a:defRPr/>
            </a:pPr>
            <a:endParaRPr lang="en-US" sz="1600" b="1" kern="0" dirty="0">
              <a:latin typeface="Lucida Sans"/>
            </a:endParaRPr>
          </a:p>
          <a:p>
            <a:pPr marL="495300" indent="-495300">
              <a:spcBef>
                <a:spcPct val="20000"/>
              </a:spcBef>
              <a:buSzPct val="85000"/>
              <a:defRPr/>
            </a:pPr>
            <a:r>
              <a:rPr lang="en-US" sz="1600" b="1" kern="0" dirty="0" smtClean="0">
                <a:latin typeface="Lucida Sans"/>
              </a:rPr>
              <a:t>Submittal</a:t>
            </a:r>
            <a:endParaRPr lang="en-US" sz="1600" b="1" kern="0" dirty="0">
              <a:latin typeface="Lucida Sans"/>
            </a:endParaRPr>
          </a:p>
        </p:txBody>
      </p:sp>
      <p:sp>
        <p:nvSpPr>
          <p:cNvPr id="12" name="Rectangle 11"/>
          <p:cNvSpPr/>
          <p:nvPr/>
        </p:nvSpPr>
        <p:spPr>
          <a:xfrm>
            <a:off x="222250" y="3778250"/>
            <a:ext cx="4171950" cy="339725"/>
          </a:xfrm>
          <a:prstGeom prst="rect">
            <a:avLst/>
          </a:prstGeom>
        </p:spPr>
        <p:txBody>
          <a:bodyPr>
            <a:spAutoFit/>
          </a:bodyPr>
          <a:lstStyle/>
          <a:p>
            <a:pPr marL="495300" indent="-495300">
              <a:spcBef>
                <a:spcPct val="20000"/>
              </a:spcBef>
              <a:buSzPct val="85000"/>
              <a:defRPr/>
            </a:pPr>
            <a:r>
              <a:rPr lang="en-US" sz="1600" b="1" kern="0" dirty="0">
                <a:latin typeface="Lucida Sans"/>
              </a:rPr>
              <a:t>Product Brochure</a:t>
            </a:r>
          </a:p>
        </p:txBody>
      </p:sp>
      <p:pic>
        <p:nvPicPr>
          <p:cNvPr id="4" name="Picture 3"/>
          <p:cNvPicPr>
            <a:picLocks noChangeAspect="1"/>
          </p:cNvPicPr>
          <p:nvPr/>
        </p:nvPicPr>
        <p:blipFill rotWithShape="1">
          <a:blip r:embed="rId7"/>
          <a:srcRect r="44392"/>
          <a:stretch/>
        </p:blipFill>
        <p:spPr>
          <a:xfrm>
            <a:off x="-1129494" y="1152007"/>
            <a:ext cx="2741589" cy="221993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 name="Right Arrow Callout 5"/>
          <p:cNvSpPr/>
          <p:nvPr/>
        </p:nvSpPr>
        <p:spPr bwMode="auto">
          <a:xfrm>
            <a:off x="2141309" y="1269653"/>
            <a:ext cx="2536696" cy="2003771"/>
          </a:xfrm>
          <a:prstGeom prst="rightArrowCallout">
            <a:avLst/>
          </a:prstGeom>
          <a:noFill/>
          <a:ln>
            <a:solidFill>
              <a:srgbClr val="D22630"/>
            </a:solidFill>
            <a:headEnd type="none" w="med" len="med"/>
            <a:tailEnd type="triangle" w="med" len="med"/>
          </a:ln>
          <a:extLst/>
        </p:spPr>
        <p:style>
          <a:lnRef idx="0">
            <a:schemeClr val="accent3"/>
          </a:lnRef>
          <a:fillRef idx="3">
            <a:schemeClr val="accent3"/>
          </a:fillRef>
          <a:effectRef idx="3">
            <a:schemeClr val="accent3"/>
          </a:effectRef>
          <a:fontRef idx="minor">
            <a:schemeClr val="lt1"/>
          </a:fontRef>
        </p:style>
        <p:txBody>
          <a:bodyPr/>
          <a:lstStyle/>
          <a:p>
            <a:pPr eaLnBrk="1" hangingPunct="1">
              <a:defRPr/>
            </a:pPr>
            <a:endParaRPr lang="en-US" sz="1800">
              <a:solidFill>
                <a:schemeClr val="tx1"/>
              </a:solidFill>
              <a:latin typeface="BankGothic Lt BT" pitchFamily="34" charset="0"/>
            </a:endParaRPr>
          </a:p>
        </p:txBody>
      </p:sp>
      <p:sp>
        <p:nvSpPr>
          <p:cNvPr id="15" name="Right Arrow Callout 14"/>
          <p:cNvSpPr/>
          <p:nvPr/>
        </p:nvSpPr>
        <p:spPr bwMode="auto">
          <a:xfrm>
            <a:off x="94195" y="1936531"/>
            <a:ext cx="2049165" cy="278150"/>
          </a:xfrm>
          <a:prstGeom prst="rightArrowCallout">
            <a:avLst/>
          </a:prstGeom>
          <a:noFill/>
          <a:ln>
            <a:solidFill>
              <a:srgbClr val="D22630"/>
            </a:solidFill>
            <a:headEnd type="none" w="med" len="med"/>
            <a:tailEnd type="triangle" w="med" len="med"/>
          </a:ln>
          <a:extLst/>
        </p:spPr>
        <p:style>
          <a:lnRef idx="0">
            <a:schemeClr val="accent3"/>
          </a:lnRef>
          <a:fillRef idx="3">
            <a:schemeClr val="accent3"/>
          </a:fillRef>
          <a:effectRef idx="3">
            <a:schemeClr val="accent3"/>
          </a:effectRef>
          <a:fontRef idx="minor">
            <a:schemeClr val="lt1"/>
          </a:fontRef>
        </p:style>
        <p:txBody>
          <a:bodyPr/>
          <a:lstStyle/>
          <a:p>
            <a:pPr eaLnBrk="1" hangingPunct="1">
              <a:defRPr/>
            </a:pPr>
            <a:endParaRPr lang="en-US" sz="1800">
              <a:solidFill>
                <a:schemeClr val="tx1"/>
              </a:solidFill>
              <a:latin typeface="BankGothic Lt BT" pitchFamily="34" charset="0"/>
            </a:endParaRPr>
          </a:p>
        </p:txBody>
      </p:sp>
      <p:pic>
        <p:nvPicPr>
          <p:cNvPr id="10" name="Picture 9"/>
          <p:cNvPicPr>
            <a:picLocks noChangeAspect="1"/>
          </p:cNvPicPr>
          <p:nvPr/>
        </p:nvPicPr>
        <p:blipFill>
          <a:blip r:embed="rId8"/>
          <a:stretch>
            <a:fillRect/>
          </a:stretch>
        </p:blipFill>
        <p:spPr>
          <a:xfrm>
            <a:off x="4321174" y="3846164"/>
            <a:ext cx="1893691" cy="2430339"/>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20" name="Rectangle 19"/>
          <p:cNvSpPr/>
          <p:nvPr/>
        </p:nvSpPr>
        <p:spPr>
          <a:xfrm>
            <a:off x="322263" y="5837183"/>
            <a:ext cx="2602272" cy="633413"/>
          </a:xfrm>
          <a:prstGeom prst="rect">
            <a:avLst/>
          </a:prstGeom>
        </p:spPr>
        <p:txBody>
          <a:bodyPr wrap="square">
            <a:spAutoFit/>
          </a:bodyPr>
          <a:lstStyle/>
          <a:p>
            <a:pPr marL="495300" indent="-495300">
              <a:spcBef>
                <a:spcPct val="20000"/>
              </a:spcBef>
              <a:buSzPct val="85000"/>
              <a:defRPr/>
            </a:pPr>
            <a:endParaRPr lang="en-US" sz="1600" b="1" kern="0" dirty="0">
              <a:latin typeface="Lucida Sans"/>
            </a:endParaRPr>
          </a:p>
          <a:p>
            <a:pPr marL="495300" indent="-495300">
              <a:spcBef>
                <a:spcPct val="20000"/>
              </a:spcBef>
              <a:buSzPct val="85000"/>
              <a:defRPr/>
            </a:pPr>
            <a:r>
              <a:rPr lang="en-US" sz="1600" b="1" kern="0" dirty="0">
                <a:latin typeface="Lucida Sans"/>
              </a:rPr>
              <a:t>Sequence of Operation</a:t>
            </a:r>
          </a:p>
        </p:txBody>
      </p:sp>
    </p:spTree>
    <p:extLst>
      <p:ext uri="{BB962C8B-B14F-4D97-AF65-F5344CB8AC3E}">
        <p14:creationId xmlns:p14="http://schemas.microsoft.com/office/powerpoint/2010/main" val="365383535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1000" fill="hold"/>
                                        <p:tgtEl>
                                          <p:spTgt spid="13"/>
                                        </p:tgtEl>
                                        <p:attrNameLst>
                                          <p:attrName>ppt_w</p:attrName>
                                        </p:attrNameLst>
                                      </p:cBhvr>
                                      <p:tavLst>
                                        <p:tav tm="0">
                                          <p:val>
                                            <p:fltVal val="0"/>
                                          </p:val>
                                        </p:tav>
                                        <p:tav tm="100000">
                                          <p:val>
                                            <p:strVal val="#ppt_w"/>
                                          </p:val>
                                        </p:tav>
                                      </p:tavLst>
                                    </p:anim>
                                    <p:anim calcmode="lin" valueType="num">
                                      <p:cBhvr>
                                        <p:cTn id="14" dur="1000" fill="hold"/>
                                        <p:tgtEl>
                                          <p:spTgt spid="13"/>
                                        </p:tgtEl>
                                        <p:attrNameLst>
                                          <p:attrName>ppt_h</p:attrName>
                                        </p:attrNameLst>
                                      </p:cBhvr>
                                      <p:tavLst>
                                        <p:tav tm="0">
                                          <p:val>
                                            <p:fltVal val="0"/>
                                          </p:val>
                                        </p:tav>
                                        <p:tav tm="100000">
                                          <p:val>
                                            <p:strVal val="#ppt_h"/>
                                          </p:val>
                                        </p:tav>
                                      </p:tavLst>
                                    </p:anim>
                                    <p:anim calcmode="lin" valueType="num">
                                      <p:cBhvr>
                                        <p:cTn id="15" dur="1000" fill="hold"/>
                                        <p:tgtEl>
                                          <p:spTgt spid="13"/>
                                        </p:tgtEl>
                                        <p:attrNameLst>
                                          <p:attrName>style.rotation</p:attrName>
                                        </p:attrNameLst>
                                      </p:cBhvr>
                                      <p:tavLst>
                                        <p:tav tm="0">
                                          <p:val>
                                            <p:fltVal val="90"/>
                                          </p:val>
                                        </p:tav>
                                        <p:tav tm="100000">
                                          <p:val>
                                            <p:fltVal val="0"/>
                                          </p:val>
                                        </p:tav>
                                      </p:tavLst>
                                    </p:anim>
                                    <p:animEffect transition="in" filter="fade">
                                      <p:cBhvr>
                                        <p:cTn id="16" dur="1000"/>
                                        <p:tgtEl>
                                          <p:spTgt spid="13"/>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1000" fill="hold"/>
                                        <p:tgtEl>
                                          <p:spTgt spid="3"/>
                                        </p:tgtEl>
                                        <p:attrNameLst>
                                          <p:attrName>ppt_w</p:attrName>
                                        </p:attrNameLst>
                                      </p:cBhvr>
                                      <p:tavLst>
                                        <p:tav tm="0">
                                          <p:val>
                                            <p:fltVal val="0"/>
                                          </p:val>
                                        </p:tav>
                                        <p:tav tm="100000">
                                          <p:val>
                                            <p:strVal val="#ppt_w"/>
                                          </p:val>
                                        </p:tav>
                                      </p:tavLst>
                                    </p:anim>
                                    <p:anim calcmode="lin" valueType="num">
                                      <p:cBhvr>
                                        <p:cTn id="20" dur="1000" fill="hold"/>
                                        <p:tgtEl>
                                          <p:spTgt spid="3"/>
                                        </p:tgtEl>
                                        <p:attrNameLst>
                                          <p:attrName>ppt_h</p:attrName>
                                        </p:attrNameLst>
                                      </p:cBhvr>
                                      <p:tavLst>
                                        <p:tav tm="0">
                                          <p:val>
                                            <p:fltVal val="0"/>
                                          </p:val>
                                        </p:tav>
                                        <p:tav tm="100000">
                                          <p:val>
                                            <p:strVal val="#ppt_h"/>
                                          </p:val>
                                        </p:tav>
                                      </p:tavLst>
                                    </p:anim>
                                    <p:anim calcmode="lin" valueType="num">
                                      <p:cBhvr>
                                        <p:cTn id="21" dur="1000" fill="hold"/>
                                        <p:tgtEl>
                                          <p:spTgt spid="3"/>
                                        </p:tgtEl>
                                        <p:attrNameLst>
                                          <p:attrName>style.rotation</p:attrName>
                                        </p:attrNameLst>
                                      </p:cBhvr>
                                      <p:tavLst>
                                        <p:tav tm="0">
                                          <p:val>
                                            <p:fltVal val="90"/>
                                          </p:val>
                                        </p:tav>
                                        <p:tav tm="100000">
                                          <p:val>
                                            <p:fltVal val="0"/>
                                          </p:val>
                                        </p:tav>
                                      </p:tavLst>
                                    </p:anim>
                                    <p:animEffect transition="in" filter="fade">
                                      <p:cBhvr>
                                        <p:cTn id="22" dur="1000"/>
                                        <p:tgtEl>
                                          <p:spTgt spid="3"/>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1000" fill="hold"/>
                                        <p:tgtEl>
                                          <p:spTgt spid="5"/>
                                        </p:tgtEl>
                                        <p:attrNameLst>
                                          <p:attrName>ppt_w</p:attrName>
                                        </p:attrNameLst>
                                      </p:cBhvr>
                                      <p:tavLst>
                                        <p:tav tm="0">
                                          <p:val>
                                            <p:fltVal val="0"/>
                                          </p:val>
                                        </p:tav>
                                        <p:tav tm="100000">
                                          <p:val>
                                            <p:strVal val="#ppt_w"/>
                                          </p:val>
                                        </p:tav>
                                      </p:tavLst>
                                    </p:anim>
                                    <p:anim calcmode="lin" valueType="num">
                                      <p:cBhvr>
                                        <p:cTn id="26" dur="1000" fill="hold"/>
                                        <p:tgtEl>
                                          <p:spTgt spid="5"/>
                                        </p:tgtEl>
                                        <p:attrNameLst>
                                          <p:attrName>ppt_h</p:attrName>
                                        </p:attrNameLst>
                                      </p:cBhvr>
                                      <p:tavLst>
                                        <p:tav tm="0">
                                          <p:val>
                                            <p:fltVal val="0"/>
                                          </p:val>
                                        </p:tav>
                                        <p:tav tm="100000">
                                          <p:val>
                                            <p:strVal val="#ppt_h"/>
                                          </p:val>
                                        </p:tav>
                                      </p:tavLst>
                                    </p:anim>
                                    <p:anim calcmode="lin" valueType="num">
                                      <p:cBhvr>
                                        <p:cTn id="27" dur="1000" fill="hold"/>
                                        <p:tgtEl>
                                          <p:spTgt spid="5"/>
                                        </p:tgtEl>
                                        <p:attrNameLst>
                                          <p:attrName>style.rotation</p:attrName>
                                        </p:attrNameLst>
                                      </p:cBhvr>
                                      <p:tavLst>
                                        <p:tav tm="0">
                                          <p:val>
                                            <p:fltVal val="90"/>
                                          </p:val>
                                        </p:tav>
                                        <p:tav tm="100000">
                                          <p:val>
                                            <p:fltVal val="0"/>
                                          </p:val>
                                        </p:tav>
                                      </p:tavLst>
                                    </p:anim>
                                    <p:animEffect transition="in" filter="fade">
                                      <p:cBhvr>
                                        <p:cTn id="28" dur="1000"/>
                                        <p:tgtEl>
                                          <p:spTgt spid="5"/>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1000" fill="hold"/>
                                        <p:tgtEl>
                                          <p:spTgt spid="12"/>
                                        </p:tgtEl>
                                        <p:attrNameLst>
                                          <p:attrName>ppt_w</p:attrName>
                                        </p:attrNameLst>
                                      </p:cBhvr>
                                      <p:tavLst>
                                        <p:tav tm="0">
                                          <p:val>
                                            <p:fltVal val="0"/>
                                          </p:val>
                                        </p:tav>
                                        <p:tav tm="100000">
                                          <p:val>
                                            <p:strVal val="#ppt_w"/>
                                          </p:val>
                                        </p:tav>
                                      </p:tavLst>
                                    </p:anim>
                                    <p:anim calcmode="lin" valueType="num">
                                      <p:cBhvr>
                                        <p:cTn id="32" dur="1000" fill="hold"/>
                                        <p:tgtEl>
                                          <p:spTgt spid="12"/>
                                        </p:tgtEl>
                                        <p:attrNameLst>
                                          <p:attrName>ppt_h</p:attrName>
                                        </p:attrNameLst>
                                      </p:cBhvr>
                                      <p:tavLst>
                                        <p:tav tm="0">
                                          <p:val>
                                            <p:fltVal val="0"/>
                                          </p:val>
                                        </p:tav>
                                        <p:tav tm="100000">
                                          <p:val>
                                            <p:strVal val="#ppt_h"/>
                                          </p:val>
                                        </p:tav>
                                      </p:tavLst>
                                    </p:anim>
                                    <p:anim calcmode="lin" valueType="num">
                                      <p:cBhvr>
                                        <p:cTn id="33" dur="1000" fill="hold"/>
                                        <p:tgtEl>
                                          <p:spTgt spid="12"/>
                                        </p:tgtEl>
                                        <p:attrNameLst>
                                          <p:attrName>style.rotation</p:attrName>
                                        </p:attrNameLst>
                                      </p:cBhvr>
                                      <p:tavLst>
                                        <p:tav tm="0">
                                          <p:val>
                                            <p:fltVal val="90"/>
                                          </p:val>
                                        </p:tav>
                                        <p:tav tm="100000">
                                          <p:val>
                                            <p:fltVal val="0"/>
                                          </p:val>
                                        </p:tav>
                                      </p:tavLst>
                                    </p:anim>
                                    <p:animEffect transition="in" filter="fade">
                                      <p:cBhvr>
                                        <p:cTn id="34" dur="1000"/>
                                        <p:tgtEl>
                                          <p:spTgt spid="12"/>
                                        </p:tgtEl>
                                      </p:cBhvr>
                                    </p:animEffect>
                                  </p:childTnLst>
                                </p:cTn>
                              </p:par>
                              <p:par>
                                <p:cTn id="35" presetID="31" presetClass="entr" presetSubtype="0" fill="hold" nodeType="with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p:cTn id="37" dur="1000" fill="hold"/>
                                        <p:tgtEl>
                                          <p:spTgt spid="6"/>
                                        </p:tgtEl>
                                        <p:attrNameLst>
                                          <p:attrName>ppt_w</p:attrName>
                                        </p:attrNameLst>
                                      </p:cBhvr>
                                      <p:tavLst>
                                        <p:tav tm="0">
                                          <p:val>
                                            <p:fltVal val="0"/>
                                          </p:val>
                                        </p:tav>
                                        <p:tav tm="100000">
                                          <p:val>
                                            <p:strVal val="#ppt_w"/>
                                          </p:val>
                                        </p:tav>
                                      </p:tavLst>
                                    </p:anim>
                                    <p:anim calcmode="lin" valueType="num">
                                      <p:cBhvr>
                                        <p:cTn id="38" dur="1000" fill="hold"/>
                                        <p:tgtEl>
                                          <p:spTgt spid="6"/>
                                        </p:tgtEl>
                                        <p:attrNameLst>
                                          <p:attrName>ppt_h</p:attrName>
                                        </p:attrNameLst>
                                      </p:cBhvr>
                                      <p:tavLst>
                                        <p:tav tm="0">
                                          <p:val>
                                            <p:fltVal val="0"/>
                                          </p:val>
                                        </p:tav>
                                        <p:tav tm="100000">
                                          <p:val>
                                            <p:strVal val="#ppt_h"/>
                                          </p:val>
                                        </p:tav>
                                      </p:tavLst>
                                    </p:anim>
                                    <p:anim calcmode="lin" valueType="num">
                                      <p:cBhvr>
                                        <p:cTn id="39" dur="1000" fill="hold"/>
                                        <p:tgtEl>
                                          <p:spTgt spid="6"/>
                                        </p:tgtEl>
                                        <p:attrNameLst>
                                          <p:attrName>style.rotation</p:attrName>
                                        </p:attrNameLst>
                                      </p:cBhvr>
                                      <p:tavLst>
                                        <p:tav tm="0">
                                          <p:val>
                                            <p:fltVal val="90"/>
                                          </p:val>
                                        </p:tav>
                                        <p:tav tm="100000">
                                          <p:val>
                                            <p:fltVal val="0"/>
                                          </p:val>
                                        </p:tav>
                                      </p:tavLst>
                                    </p:anim>
                                    <p:animEffect transition="in" filter="fade">
                                      <p:cBhvr>
                                        <p:cTn id="40" dur="1000"/>
                                        <p:tgtEl>
                                          <p:spTgt spid="6"/>
                                        </p:tgtEl>
                                      </p:cBhvr>
                                    </p:animEffect>
                                  </p:childTnLst>
                                </p:cTn>
                              </p:par>
                              <p:par>
                                <p:cTn id="41" presetID="31" presetClass="entr" presetSubtype="0" fill="hold" nodeType="with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p:cTn id="43" dur="1000" fill="hold"/>
                                        <p:tgtEl>
                                          <p:spTgt spid="15"/>
                                        </p:tgtEl>
                                        <p:attrNameLst>
                                          <p:attrName>ppt_w</p:attrName>
                                        </p:attrNameLst>
                                      </p:cBhvr>
                                      <p:tavLst>
                                        <p:tav tm="0">
                                          <p:val>
                                            <p:fltVal val="0"/>
                                          </p:val>
                                        </p:tav>
                                        <p:tav tm="100000">
                                          <p:val>
                                            <p:strVal val="#ppt_w"/>
                                          </p:val>
                                        </p:tav>
                                      </p:tavLst>
                                    </p:anim>
                                    <p:anim calcmode="lin" valueType="num">
                                      <p:cBhvr>
                                        <p:cTn id="44" dur="1000" fill="hold"/>
                                        <p:tgtEl>
                                          <p:spTgt spid="15"/>
                                        </p:tgtEl>
                                        <p:attrNameLst>
                                          <p:attrName>ppt_h</p:attrName>
                                        </p:attrNameLst>
                                      </p:cBhvr>
                                      <p:tavLst>
                                        <p:tav tm="0">
                                          <p:val>
                                            <p:fltVal val="0"/>
                                          </p:val>
                                        </p:tav>
                                        <p:tav tm="100000">
                                          <p:val>
                                            <p:strVal val="#ppt_h"/>
                                          </p:val>
                                        </p:tav>
                                      </p:tavLst>
                                    </p:anim>
                                    <p:anim calcmode="lin" valueType="num">
                                      <p:cBhvr>
                                        <p:cTn id="45" dur="1000" fill="hold"/>
                                        <p:tgtEl>
                                          <p:spTgt spid="15"/>
                                        </p:tgtEl>
                                        <p:attrNameLst>
                                          <p:attrName>style.rotation</p:attrName>
                                        </p:attrNameLst>
                                      </p:cBhvr>
                                      <p:tavLst>
                                        <p:tav tm="0">
                                          <p:val>
                                            <p:fltVal val="90"/>
                                          </p:val>
                                        </p:tav>
                                        <p:tav tm="100000">
                                          <p:val>
                                            <p:fltVal val="0"/>
                                          </p:val>
                                        </p:tav>
                                      </p:tavLst>
                                    </p:anim>
                                    <p:animEffect transition="in" filter="fade">
                                      <p:cBhvr>
                                        <p:cTn id="46" dur="1000"/>
                                        <p:tgtEl>
                                          <p:spTgt spid="15"/>
                                        </p:tgtEl>
                                      </p:cBhvr>
                                    </p:animEffect>
                                  </p:childTnLst>
                                </p:cTn>
                              </p:par>
                              <p:par>
                                <p:cTn id="47" presetID="31" presetClass="entr" presetSubtype="0" fill="hold" nodeType="withEffect">
                                  <p:stCondLst>
                                    <p:cond delay="0"/>
                                  </p:stCondLst>
                                  <p:childTnLst>
                                    <p:set>
                                      <p:cBhvr>
                                        <p:cTn id="48" dur="1" fill="hold">
                                          <p:stCondLst>
                                            <p:cond delay="0"/>
                                          </p:stCondLst>
                                        </p:cTn>
                                        <p:tgtEl>
                                          <p:spTgt spid="8"/>
                                        </p:tgtEl>
                                        <p:attrNameLst>
                                          <p:attrName>style.visibility</p:attrName>
                                        </p:attrNameLst>
                                      </p:cBhvr>
                                      <p:to>
                                        <p:strVal val="visible"/>
                                      </p:to>
                                    </p:set>
                                    <p:anim calcmode="lin" valueType="num">
                                      <p:cBhvr>
                                        <p:cTn id="49" dur="1000" fill="hold"/>
                                        <p:tgtEl>
                                          <p:spTgt spid="8"/>
                                        </p:tgtEl>
                                        <p:attrNameLst>
                                          <p:attrName>ppt_w</p:attrName>
                                        </p:attrNameLst>
                                      </p:cBhvr>
                                      <p:tavLst>
                                        <p:tav tm="0">
                                          <p:val>
                                            <p:fltVal val="0"/>
                                          </p:val>
                                        </p:tav>
                                        <p:tav tm="100000">
                                          <p:val>
                                            <p:strVal val="#ppt_w"/>
                                          </p:val>
                                        </p:tav>
                                      </p:tavLst>
                                    </p:anim>
                                    <p:anim calcmode="lin" valueType="num">
                                      <p:cBhvr>
                                        <p:cTn id="50" dur="1000" fill="hold"/>
                                        <p:tgtEl>
                                          <p:spTgt spid="8"/>
                                        </p:tgtEl>
                                        <p:attrNameLst>
                                          <p:attrName>ppt_h</p:attrName>
                                        </p:attrNameLst>
                                      </p:cBhvr>
                                      <p:tavLst>
                                        <p:tav tm="0">
                                          <p:val>
                                            <p:fltVal val="0"/>
                                          </p:val>
                                        </p:tav>
                                        <p:tav tm="100000">
                                          <p:val>
                                            <p:strVal val="#ppt_h"/>
                                          </p:val>
                                        </p:tav>
                                      </p:tavLst>
                                    </p:anim>
                                    <p:anim calcmode="lin" valueType="num">
                                      <p:cBhvr>
                                        <p:cTn id="51" dur="1000" fill="hold"/>
                                        <p:tgtEl>
                                          <p:spTgt spid="8"/>
                                        </p:tgtEl>
                                        <p:attrNameLst>
                                          <p:attrName>style.rotation</p:attrName>
                                        </p:attrNameLst>
                                      </p:cBhvr>
                                      <p:tavLst>
                                        <p:tav tm="0">
                                          <p:val>
                                            <p:fltVal val="90"/>
                                          </p:val>
                                        </p:tav>
                                        <p:tav tm="100000">
                                          <p:val>
                                            <p:fltVal val="0"/>
                                          </p:val>
                                        </p:tav>
                                      </p:tavLst>
                                    </p:anim>
                                    <p:animEffect transition="in" filter="fade">
                                      <p:cBhvr>
                                        <p:cTn id="52" dur="1000"/>
                                        <p:tgtEl>
                                          <p:spTgt spid="8"/>
                                        </p:tgtEl>
                                      </p:cBhvr>
                                    </p:animEffect>
                                  </p:childTnLst>
                                </p:cTn>
                              </p:par>
                              <p:par>
                                <p:cTn id="53" presetID="31" presetClass="entr" presetSubtype="0" fill="hold" nodeType="withEffect">
                                  <p:stCondLst>
                                    <p:cond delay="0"/>
                                  </p:stCondLst>
                                  <p:childTnLst>
                                    <p:set>
                                      <p:cBhvr>
                                        <p:cTn id="54" dur="1" fill="hold">
                                          <p:stCondLst>
                                            <p:cond delay="0"/>
                                          </p:stCondLst>
                                        </p:cTn>
                                        <p:tgtEl>
                                          <p:spTgt spid="9"/>
                                        </p:tgtEl>
                                        <p:attrNameLst>
                                          <p:attrName>style.visibility</p:attrName>
                                        </p:attrNameLst>
                                      </p:cBhvr>
                                      <p:to>
                                        <p:strVal val="visible"/>
                                      </p:to>
                                    </p:set>
                                    <p:anim calcmode="lin" valueType="num">
                                      <p:cBhvr>
                                        <p:cTn id="55" dur="1000" fill="hold"/>
                                        <p:tgtEl>
                                          <p:spTgt spid="9"/>
                                        </p:tgtEl>
                                        <p:attrNameLst>
                                          <p:attrName>ppt_w</p:attrName>
                                        </p:attrNameLst>
                                      </p:cBhvr>
                                      <p:tavLst>
                                        <p:tav tm="0">
                                          <p:val>
                                            <p:fltVal val="0"/>
                                          </p:val>
                                        </p:tav>
                                        <p:tav tm="100000">
                                          <p:val>
                                            <p:strVal val="#ppt_w"/>
                                          </p:val>
                                        </p:tav>
                                      </p:tavLst>
                                    </p:anim>
                                    <p:anim calcmode="lin" valueType="num">
                                      <p:cBhvr>
                                        <p:cTn id="56" dur="1000" fill="hold"/>
                                        <p:tgtEl>
                                          <p:spTgt spid="9"/>
                                        </p:tgtEl>
                                        <p:attrNameLst>
                                          <p:attrName>ppt_h</p:attrName>
                                        </p:attrNameLst>
                                      </p:cBhvr>
                                      <p:tavLst>
                                        <p:tav tm="0">
                                          <p:val>
                                            <p:fltVal val="0"/>
                                          </p:val>
                                        </p:tav>
                                        <p:tav tm="100000">
                                          <p:val>
                                            <p:strVal val="#ppt_h"/>
                                          </p:val>
                                        </p:tav>
                                      </p:tavLst>
                                    </p:anim>
                                    <p:anim calcmode="lin" valueType="num">
                                      <p:cBhvr>
                                        <p:cTn id="57" dur="1000" fill="hold"/>
                                        <p:tgtEl>
                                          <p:spTgt spid="9"/>
                                        </p:tgtEl>
                                        <p:attrNameLst>
                                          <p:attrName>style.rotation</p:attrName>
                                        </p:attrNameLst>
                                      </p:cBhvr>
                                      <p:tavLst>
                                        <p:tav tm="0">
                                          <p:val>
                                            <p:fltVal val="90"/>
                                          </p:val>
                                        </p:tav>
                                        <p:tav tm="100000">
                                          <p:val>
                                            <p:fltVal val="0"/>
                                          </p:val>
                                        </p:tav>
                                      </p:tavLst>
                                    </p:anim>
                                    <p:animEffect transition="in" filter="fade">
                                      <p:cBhvr>
                                        <p:cTn id="58" dur="1000"/>
                                        <p:tgtEl>
                                          <p:spTgt spid="9"/>
                                        </p:tgtEl>
                                      </p:cBhvr>
                                    </p:animEffect>
                                  </p:childTnLst>
                                </p:cTn>
                              </p:par>
                              <p:par>
                                <p:cTn id="59" presetID="31" presetClass="entr" presetSubtype="0" fill="hold" nodeType="withEffect">
                                  <p:stCondLst>
                                    <p:cond delay="0"/>
                                  </p:stCondLst>
                                  <p:childTnLst>
                                    <p:set>
                                      <p:cBhvr>
                                        <p:cTn id="60" dur="1" fill="hold">
                                          <p:stCondLst>
                                            <p:cond delay="0"/>
                                          </p:stCondLst>
                                        </p:cTn>
                                        <p:tgtEl>
                                          <p:spTgt spid="10"/>
                                        </p:tgtEl>
                                        <p:attrNameLst>
                                          <p:attrName>style.visibility</p:attrName>
                                        </p:attrNameLst>
                                      </p:cBhvr>
                                      <p:to>
                                        <p:strVal val="visible"/>
                                      </p:to>
                                    </p:set>
                                    <p:anim calcmode="lin" valueType="num">
                                      <p:cBhvr>
                                        <p:cTn id="61" dur="1000" fill="hold"/>
                                        <p:tgtEl>
                                          <p:spTgt spid="10"/>
                                        </p:tgtEl>
                                        <p:attrNameLst>
                                          <p:attrName>ppt_w</p:attrName>
                                        </p:attrNameLst>
                                      </p:cBhvr>
                                      <p:tavLst>
                                        <p:tav tm="0">
                                          <p:val>
                                            <p:fltVal val="0"/>
                                          </p:val>
                                        </p:tav>
                                        <p:tav tm="100000">
                                          <p:val>
                                            <p:strVal val="#ppt_w"/>
                                          </p:val>
                                        </p:tav>
                                      </p:tavLst>
                                    </p:anim>
                                    <p:anim calcmode="lin" valueType="num">
                                      <p:cBhvr>
                                        <p:cTn id="62" dur="1000" fill="hold"/>
                                        <p:tgtEl>
                                          <p:spTgt spid="10"/>
                                        </p:tgtEl>
                                        <p:attrNameLst>
                                          <p:attrName>ppt_h</p:attrName>
                                        </p:attrNameLst>
                                      </p:cBhvr>
                                      <p:tavLst>
                                        <p:tav tm="0">
                                          <p:val>
                                            <p:fltVal val="0"/>
                                          </p:val>
                                        </p:tav>
                                        <p:tav tm="100000">
                                          <p:val>
                                            <p:strVal val="#ppt_h"/>
                                          </p:val>
                                        </p:tav>
                                      </p:tavLst>
                                    </p:anim>
                                    <p:anim calcmode="lin" valueType="num">
                                      <p:cBhvr>
                                        <p:cTn id="63" dur="1000" fill="hold"/>
                                        <p:tgtEl>
                                          <p:spTgt spid="10"/>
                                        </p:tgtEl>
                                        <p:attrNameLst>
                                          <p:attrName>style.rotation</p:attrName>
                                        </p:attrNameLst>
                                      </p:cBhvr>
                                      <p:tavLst>
                                        <p:tav tm="0">
                                          <p:val>
                                            <p:fltVal val="90"/>
                                          </p:val>
                                        </p:tav>
                                        <p:tav tm="100000">
                                          <p:val>
                                            <p:fltVal val="0"/>
                                          </p:val>
                                        </p:tav>
                                      </p:tavLst>
                                    </p:anim>
                                    <p:animEffect transition="in" filter="fade">
                                      <p:cBhvr>
                                        <p:cTn id="64" dur="1000"/>
                                        <p:tgtEl>
                                          <p:spTgt spid="10"/>
                                        </p:tgtEl>
                                      </p:cBhvr>
                                    </p:animEffect>
                                  </p:childTnLst>
                                </p:cTn>
                              </p:par>
                              <p:par>
                                <p:cTn id="65" presetID="31" presetClass="entr" presetSubtype="0" fill="hold" nodeType="withEffect">
                                  <p:stCondLst>
                                    <p:cond delay="0"/>
                                  </p:stCondLst>
                                  <p:childTnLst>
                                    <p:set>
                                      <p:cBhvr>
                                        <p:cTn id="66" dur="1" fill="hold">
                                          <p:stCondLst>
                                            <p:cond delay="0"/>
                                          </p:stCondLst>
                                        </p:cTn>
                                        <p:tgtEl>
                                          <p:spTgt spid="11"/>
                                        </p:tgtEl>
                                        <p:attrNameLst>
                                          <p:attrName>style.visibility</p:attrName>
                                        </p:attrNameLst>
                                      </p:cBhvr>
                                      <p:to>
                                        <p:strVal val="visible"/>
                                      </p:to>
                                    </p:set>
                                    <p:anim calcmode="lin" valueType="num">
                                      <p:cBhvr>
                                        <p:cTn id="67" dur="1000" fill="hold"/>
                                        <p:tgtEl>
                                          <p:spTgt spid="11"/>
                                        </p:tgtEl>
                                        <p:attrNameLst>
                                          <p:attrName>ppt_w</p:attrName>
                                        </p:attrNameLst>
                                      </p:cBhvr>
                                      <p:tavLst>
                                        <p:tav tm="0">
                                          <p:val>
                                            <p:fltVal val="0"/>
                                          </p:val>
                                        </p:tav>
                                        <p:tav tm="100000">
                                          <p:val>
                                            <p:strVal val="#ppt_w"/>
                                          </p:val>
                                        </p:tav>
                                      </p:tavLst>
                                    </p:anim>
                                    <p:anim calcmode="lin" valueType="num">
                                      <p:cBhvr>
                                        <p:cTn id="68" dur="1000" fill="hold"/>
                                        <p:tgtEl>
                                          <p:spTgt spid="11"/>
                                        </p:tgtEl>
                                        <p:attrNameLst>
                                          <p:attrName>ppt_h</p:attrName>
                                        </p:attrNameLst>
                                      </p:cBhvr>
                                      <p:tavLst>
                                        <p:tav tm="0">
                                          <p:val>
                                            <p:fltVal val="0"/>
                                          </p:val>
                                        </p:tav>
                                        <p:tav tm="100000">
                                          <p:val>
                                            <p:strVal val="#ppt_h"/>
                                          </p:val>
                                        </p:tav>
                                      </p:tavLst>
                                    </p:anim>
                                    <p:anim calcmode="lin" valueType="num">
                                      <p:cBhvr>
                                        <p:cTn id="69" dur="1000" fill="hold"/>
                                        <p:tgtEl>
                                          <p:spTgt spid="11"/>
                                        </p:tgtEl>
                                        <p:attrNameLst>
                                          <p:attrName>style.rotation</p:attrName>
                                        </p:attrNameLst>
                                      </p:cBhvr>
                                      <p:tavLst>
                                        <p:tav tm="0">
                                          <p:val>
                                            <p:fltVal val="90"/>
                                          </p:val>
                                        </p:tav>
                                        <p:tav tm="100000">
                                          <p:val>
                                            <p:fltVal val="0"/>
                                          </p:val>
                                        </p:tav>
                                      </p:tavLst>
                                    </p:anim>
                                    <p:animEffect transition="in" filter="fade">
                                      <p:cBhvr>
                                        <p:cTn id="70" dur="1000"/>
                                        <p:tgtEl>
                                          <p:spTgt spid="11"/>
                                        </p:tgtEl>
                                      </p:cBhvr>
                                    </p:animEffect>
                                  </p:childTnLst>
                                </p:cTn>
                              </p:par>
                              <p:par>
                                <p:cTn id="71" presetID="31" presetClass="entr" presetSubtype="0" fill="hold" grpId="0" nodeType="withEffect">
                                  <p:stCondLst>
                                    <p:cond delay="0"/>
                                  </p:stCondLst>
                                  <p:childTnLst>
                                    <p:set>
                                      <p:cBhvr>
                                        <p:cTn id="72" dur="1" fill="hold">
                                          <p:stCondLst>
                                            <p:cond delay="0"/>
                                          </p:stCondLst>
                                        </p:cTn>
                                        <p:tgtEl>
                                          <p:spTgt spid="20"/>
                                        </p:tgtEl>
                                        <p:attrNameLst>
                                          <p:attrName>style.visibility</p:attrName>
                                        </p:attrNameLst>
                                      </p:cBhvr>
                                      <p:to>
                                        <p:strVal val="visible"/>
                                      </p:to>
                                    </p:set>
                                    <p:anim calcmode="lin" valueType="num">
                                      <p:cBhvr>
                                        <p:cTn id="73" dur="1000" fill="hold"/>
                                        <p:tgtEl>
                                          <p:spTgt spid="20"/>
                                        </p:tgtEl>
                                        <p:attrNameLst>
                                          <p:attrName>ppt_w</p:attrName>
                                        </p:attrNameLst>
                                      </p:cBhvr>
                                      <p:tavLst>
                                        <p:tav tm="0">
                                          <p:val>
                                            <p:fltVal val="0"/>
                                          </p:val>
                                        </p:tav>
                                        <p:tav tm="100000">
                                          <p:val>
                                            <p:strVal val="#ppt_w"/>
                                          </p:val>
                                        </p:tav>
                                      </p:tavLst>
                                    </p:anim>
                                    <p:anim calcmode="lin" valueType="num">
                                      <p:cBhvr>
                                        <p:cTn id="74" dur="1000" fill="hold"/>
                                        <p:tgtEl>
                                          <p:spTgt spid="20"/>
                                        </p:tgtEl>
                                        <p:attrNameLst>
                                          <p:attrName>ppt_h</p:attrName>
                                        </p:attrNameLst>
                                      </p:cBhvr>
                                      <p:tavLst>
                                        <p:tav tm="0">
                                          <p:val>
                                            <p:fltVal val="0"/>
                                          </p:val>
                                        </p:tav>
                                        <p:tav tm="100000">
                                          <p:val>
                                            <p:strVal val="#ppt_h"/>
                                          </p:val>
                                        </p:tav>
                                      </p:tavLst>
                                    </p:anim>
                                    <p:anim calcmode="lin" valueType="num">
                                      <p:cBhvr>
                                        <p:cTn id="75" dur="1000" fill="hold"/>
                                        <p:tgtEl>
                                          <p:spTgt spid="20"/>
                                        </p:tgtEl>
                                        <p:attrNameLst>
                                          <p:attrName>style.rotation</p:attrName>
                                        </p:attrNameLst>
                                      </p:cBhvr>
                                      <p:tavLst>
                                        <p:tav tm="0">
                                          <p:val>
                                            <p:fltVal val="90"/>
                                          </p:val>
                                        </p:tav>
                                        <p:tav tm="100000">
                                          <p:val>
                                            <p:fltVal val="0"/>
                                          </p:val>
                                        </p:tav>
                                      </p:tavLst>
                                    </p:anim>
                                    <p:animEffect transition="in" filter="fade">
                                      <p:cBhvr>
                                        <p:cTn id="76"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p:bldP spid="3" grpId="0"/>
      <p:bldP spid="5" grpId="0"/>
      <p:bldP spid="12" grpId="0"/>
      <p:bldP spid="2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bwMode="auto">
          <a:xfrm>
            <a:off x="258167" y="673100"/>
            <a:ext cx="8412163" cy="620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137160" rIns="91440" bIns="45720" numCol="1" anchor="t" anchorCtr="0" compatLnSpc="1">
            <a:prstTxWarp prst="textNoShape">
              <a:avLst/>
            </a:prstTxWarp>
          </a:bodyPr>
          <a:lstStyle>
            <a:lvl1pPr algn="l" rtl="0" eaLnBrk="0" fontAlgn="base" hangingPunct="0">
              <a:spcBef>
                <a:spcPct val="0"/>
              </a:spcBef>
              <a:spcAft>
                <a:spcPct val="0"/>
              </a:spcAft>
              <a:defRPr sz="2400" b="1">
                <a:solidFill>
                  <a:srgbClr val="EE1A0D"/>
                </a:solidFill>
                <a:latin typeface="+mj-lt"/>
                <a:ea typeface="MS PGothic" pitchFamily="34" charset="-128"/>
                <a:cs typeface="+mj-cs"/>
              </a:defRPr>
            </a:lvl1pPr>
            <a:lvl2pPr algn="l" rtl="0" eaLnBrk="0" fontAlgn="base" hangingPunct="0">
              <a:spcBef>
                <a:spcPct val="0"/>
              </a:spcBef>
              <a:spcAft>
                <a:spcPct val="0"/>
              </a:spcAft>
              <a:defRPr sz="2400" b="1">
                <a:solidFill>
                  <a:srgbClr val="EE1A0D"/>
                </a:solidFill>
                <a:latin typeface="Lucida Sans" charset="0"/>
                <a:ea typeface="MS PGothic" pitchFamily="34" charset="-128"/>
                <a:cs typeface="Arial" charset="0"/>
              </a:defRPr>
            </a:lvl2pPr>
            <a:lvl3pPr algn="l" rtl="0" eaLnBrk="0" fontAlgn="base" hangingPunct="0">
              <a:spcBef>
                <a:spcPct val="0"/>
              </a:spcBef>
              <a:spcAft>
                <a:spcPct val="0"/>
              </a:spcAft>
              <a:defRPr sz="2400" b="1">
                <a:solidFill>
                  <a:srgbClr val="EE1A0D"/>
                </a:solidFill>
                <a:latin typeface="Lucida Sans" charset="0"/>
                <a:ea typeface="MS PGothic" pitchFamily="34" charset="-128"/>
                <a:cs typeface="Arial" charset="0"/>
              </a:defRPr>
            </a:lvl3pPr>
            <a:lvl4pPr algn="l" rtl="0" eaLnBrk="0" fontAlgn="base" hangingPunct="0">
              <a:spcBef>
                <a:spcPct val="0"/>
              </a:spcBef>
              <a:spcAft>
                <a:spcPct val="0"/>
              </a:spcAft>
              <a:defRPr sz="2400" b="1">
                <a:solidFill>
                  <a:srgbClr val="EE1A0D"/>
                </a:solidFill>
                <a:latin typeface="Lucida Sans" charset="0"/>
                <a:ea typeface="MS PGothic" pitchFamily="34" charset="-128"/>
                <a:cs typeface="Arial" charset="0"/>
              </a:defRPr>
            </a:lvl4pPr>
            <a:lvl5pPr algn="l" rtl="0" eaLnBrk="0" fontAlgn="base" hangingPunct="0">
              <a:spcBef>
                <a:spcPct val="0"/>
              </a:spcBef>
              <a:spcAft>
                <a:spcPct val="0"/>
              </a:spcAft>
              <a:defRPr sz="2400" b="1">
                <a:solidFill>
                  <a:srgbClr val="EE1A0D"/>
                </a:solidFill>
                <a:latin typeface="Lucida Sans" charset="0"/>
                <a:ea typeface="MS PGothic" pitchFamily="34" charset="-128"/>
                <a:cs typeface="Arial" charset="0"/>
              </a:defRPr>
            </a:lvl5pPr>
            <a:lvl6pPr marL="457200" algn="l" rtl="0" fontAlgn="base">
              <a:spcBef>
                <a:spcPct val="0"/>
              </a:spcBef>
              <a:spcAft>
                <a:spcPct val="0"/>
              </a:spcAft>
              <a:defRPr sz="2400" b="1">
                <a:solidFill>
                  <a:srgbClr val="EE1A0D"/>
                </a:solidFill>
                <a:latin typeface="Lucida Sans" charset="0"/>
                <a:ea typeface="ＭＳ Ｐゴシック" charset="0"/>
                <a:cs typeface="Arial" charset="0"/>
              </a:defRPr>
            </a:lvl6pPr>
            <a:lvl7pPr marL="914400" algn="l" rtl="0" fontAlgn="base">
              <a:spcBef>
                <a:spcPct val="0"/>
              </a:spcBef>
              <a:spcAft>
                <a:spcPct val="0"/>
              </a:spcAft>
              <a:defRPr sz="2400" b="1">
                <a:solidFill>
                  <a:srgbClr val="EE1A0D"/>
                </a:solidFill>
                <a:latin typeface="Lucida Sans" charset="0"/>
                <a:ea typeface="ＭＳ Ｐゴシック" charset="0"/>
                <a:cs typeface="Arial" charset="0"/>
              </a:defRPr>
            </a:lvl7pPr>
            <a:lvl8pPr marL="1371600" algn="l" rtl="0" fontAlgn="base">
              <a:spcBef>
                <a:spcPct val="0"/>
              </a:spcBef>
              <a:spcAft>
                <a:spcPct val="0"/>
              </a:spcAft>
              <a:defRPr sz="2400" b="1">
                <a:solidFill>
                  <a:srgbClr val="EE1A0D"/>
                </a:solidFill>
                <a:latin typeface="Lucida Sans" charset="0"/>
                <a:ea typeface="ＭＳ Ｐゴシック" charset="0"/>
                <a:cs typeface="Arial" charset="0"/>
              </a:defRPr>
            </a:lvl8pPr>
            <a:lvl9pPr marL="1828800" algn="l" rtl="0" fontAlgn="base">
              <a:spcBef>
                <a:spcPct val="0"/>
              </a:spcBef>
              <a:spcAft>
                <a:spcPct val="0"/>
              </a:spcAft>
              <a:defRPr sz="2400" b="1">
                <a:solidFill>
                  <a:srgbClr val="EE1A0D"/>
                </a:solidFill>
                <a:latin typeface="Lucida Sans" charset="0"/>
                <a:ea typeface="ＭＳ Ｐゴシック" charset="0"/>
                <a:cs typeface="Arial" charset="0"/>
              </a:defRPr>
            </a:lvl9pPr>
          </a:lstStyle>
          <a:p>
            <a:pPr eaLnBrk="1" hangingPunct="1">
              <a:buSzTx/>
              <a:defRPr/>
            </a:pPr>
            <a:r>
              <a:rPr lang="en-US" kern="0" dirty="0" smtClean="0"/>
              <a:t>Integrated Pump System Controller</a:t>
            </a:r>
          </a:p>
          <a:p>
            <a:pPr eaLnBrk="1" hangingPunct="1">
              <a:buSzTx/>
              <a:defRPr/>
            </a:pPr>
            <a:r>
              <a:rPr lang="en-US" kern="0" dirty="0" smtClean="0"/>
              <a:t>IPS 4000 </a:t>
            </a:r>
          </a:p>
          <a:p>
            <a:pPr eaLnBrk="1" hangingPunct="1">
              <a:buSzTx/>
              <a:defRPr/>
            </a:pPr>
            <a:endParaRPr lang="en-US" kern="0" dirty="0"/>
          </a:p>
        </p:txBody>
      </p:sp>
      <p:sp>
        <p:nvSpPr>
          <p:cNvPr id="3" name="Rectangle 2"/>
          <p:cNvSpPr/>
          <p:nvPr/>
        </p:nvSpPr>
        <p:spPr bwMode="auto">
          <a:xfrm>
            <a:off x="2259274" y="1837599"/>
            <a:ext cx="2204974" cy="1434260"/>
          </a:xfrm>
          <a:prstGeom prst="rect">
            <a:avLst/>
          </a:prstGeom>
          <a:solidFill>
            <a:schemeClr val="accent2">
              <a:lumMod val="40000"/>
              <a:lumOff val="60000"/>
            </a:schemeClr>
          </a:solidFill>
          <a:ln>
            <a:noFill/>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Pct val="85000"/>
              <a:buFontTx/>
              <a:buNone/>
              <a:tabLst/>
            </a:pPr>
            <a:endParaRPr kumimoji="0" lang="en-CA" sz="2000" b="0" i="0" u="none" strike="noStrike" cap="none" normalizeH="0" dirty="0" smtClean="0">
              <a:ln>
                <a:noFill/>
              </a:ln>
              <a:solidFill>
                <a:schemeClr val="accent4">
                  <a:lumMod val="95000"/>
                  <a:lumOff val="5000"/>
                </a:schemeClr>
              </a:solidFill>
              <a:effectLst/>
              <a:latin typeface="Lucida Sans" charset="0"/>
              <a:ea typeface="ＭＳ Ｐゴシック" charset="0"/>
              <a:cs typeface="Arial" charset="0"/>
            </a:endParaRPr>
          </a:p>
          <a:p>
            <a:pPr marL="0" marR="0" indent="0" algn="l" defTabSz="914400" rtl="0" eaLnBrk="1" fontAlgn="base" latinLnBrk="0" hangingPunct="1">
              <a:lnSpc>
                <a:spcPct val="100000"/>
              </a:lnSpc>
              <a:spcBef>
                <a:spcPct val="20000"/>
              </a:spcBef>
              <a:spcAft>
                <a:spcPct val="0"/>
              </a:spcAft>
              <a:buClrTx/>
              <a:buSzPct val="85000"/>
              <a:buFontTx/>
              <a:buNone/>
              <a:tabLst/>
            </a:pPr>
            <a:r>
              <a:rPr lang="en-CA" sz="2000" b="1" i="1" dirty="0" smtClean="0">
                <a:solidFill>
                  <a:schemeClr val="accent6">
                    <a:lumMod val="50000"/>
                  </a:schemeClr>
                </a:solidFill>
                <a:latin typeface="Lucida Sans" charset="0"/>
                <a:ea typeface="ＭＳ Ｐゴシック" charset="0"/>
                <a:cs typeface="Arial" charset="0"/>
              </a:rPr>
              <a:t>IPC9500</a:t>
            </a:r>
            <a:endParaRPr lang="en-CA" sz="2000" b="1" i="1" baseline="0" dirty="0">
              <a:solidFill>
                <a:schemeClr val="accent6">
                  <a:lumMod val="50000"/>
                </a:schemeClr>
              </a:solidFill>
              <a:latin typeface="Lucida Sans" charset="0"/>
              <a:ea typeface="ＭＳ Ｐゴシック" charset="0"/>
              <a:cs typeface="Arial" charset="0"/>
            </a:endParaRPr>
          </a:p>
        </p:txBody>
      </p:sp>
      <p:sp>
        <p:nvSpPr>
          <p:cNvPr id="4" name="Rectangle 3"/>
          <p:cNvSpPr/>
          <p:nvPr/>
        </p:nvSpPr>
        <p:spPr bwMode="auto">
          <a:xfrm>
            <a:off x="0" y="1840909"/>
            <a:ext cx="2204974" cy="1434260"/>
          </a:xfrm>
          <a:prstGeom prst="rect">
            <a:avLst/>
          </a:prstGeom>
          <a:solidFill>
            <a:schemeClr val="accent2">
              <a:lumMod val="40000"/>
              <a:lumOff val="60000"/>
            </a:schemeClr>
          </a:solidFill>
          <a:ln>
            <a:noFill/>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Pct val="85000"/>
              <a:buFontTx/>
              <a:buNone/>
              <a:tabLst/>
            </a:pPr>
            <a:endParaRPr lang="en-CA" sz="2000" b="1" i="1" dirty="0">
              <a:solidFill>
                <a:schemeClr val="accent4">
                  <a:lumMod val="95000"/>
                  <a:lumOff val="5000"/>
                </a:schemeClr>
              </a:solidFill>
              <a:latin typeface="Lucida Sans" charset="0"/>
              <a:ea typeface="ＭＳ Ｐゴシック" charset="0"/>
              <a:cs typeface="Arial" charset="0"/>
            </a:endParaRPr>
          </a:p>
          <a:p>
            <a:pPr marL="0" marR="0" indent="0" algn="l" defTabSz="914400" rtl="0" eaLnBrk="1" fontAlgn="base" latinLnBrk="0" hangingPunct="1">
              <a:lnSpc>
                <a:spcPct val="100000"/>
              </a:lnSpc>
              <a:spcBef>
                <a:spcPct val="20000"/>
              </a:spcBef>
              <a:spcAft>
                <a:spcPct val="0"/>
              </a:spcAft>
              <a:buClrTx/>
              <a:buSzPct val="85000"/>
              <a:buFontTx/>
              <a:buNone/>
              <a:tabLst/>
            </a:pPr>
            <a:r>
              <a:rPr kumimoji="0" lang="en-CA" sz="2000" b="1" i="1" u="none" strike="noStrike" cap="none" normalizeH="0" baseline="0" dirty="0" smtClean="0">
                <a:ln>
                  <a:noFill/>
                </a:ln>
                <a:solidFill>
                  <a:schemeClr val="accent6">
                    <a:lumMod val="50000"/>
                  </a:schemeClr>
                </a:solidFill>
                <a:effectLst/>
                <a:latin typeface="Lucida Sans" charset="0"/>
                <a:ea typeface="ＭＳ Ｐゴシック" charset="0"/>
                <a:cs typeface="Arial" charset="0"/>
              </a:rPr>
              <a:t>IPS 4000/4500</a:t>
            </a:r>
            <a:endParaRPr kumimoji="0" lang="en-CA" sz="2000" b="1" i="1" u="none" strike="noStrike" cap="none" normalizeH="0" baseline="0" dirty="0">
              <a:ln>
                <a:noFill/>
              </a:ln>
              <a:solidFill>
                <a:schemeClr val="accent6">
                  <a:lumMod val="50000"/>
                </a:schemeClr>
              </a:solidFill>
              <a:effectLst/>
              <a:latin typeface="Lucida Sans" charset="0"/>
              <a:ea typeface="ＭＳ Ｐゴシック" charset="0"/>
              <a:cs typeface="Arial" charset="0"/>
            </a:endParaRPr>
          </a:p>
        </p:txBody>
      </p:sp>
      <p:sp>
        <p:nvSpPr>
          <p:cNvPr id="5" name="Rectangle 4"/>
          <p:cNvSpPr/>
          <p:nvPr/>
        </p:nvSpPr>
        <p:spPr bwMode="auto">
          <a:xfrm>
            <a:off x="4572000" y="1822322"/>
            <a:ext cx="2204974" cy="1434260"/>
          </a:xfrm>
          <a:prstGeom prst="rect">
            <a:avLst/>
          </a:prstGeom>
          <a:solidFill>
            <a:schemeClr val="accent2">
              <a:lumMod val="40000"/>
              <a:lumOff val="60000"/>
            </a:schemeClr>
          </a:solidFill>
          <a:ln>
            <a:noFill/>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Pct val="85000"/>
              <a:buFontTx/>
              <a:buNone/>
              <a:tabLst/>
            </a:pPr>
            <a:endParaRPr lang="en-CA" sz="2000" dirty="0">
              <a:solidFill>
                <a:schemeClr val="accent4">
                  <a:lumMod val="95000"/>
                  <a:lumOff val="5000"/>
                </a:schemeClr>
              </a:solidFill>
              <a:latin typeface="Lucida Sans" charset="0"/>
              <a:ea typeface="ＭＳ Ｐゴシック" charset="0"/>
              <a:cs typeface="Arial" charset="0"/>
            </a:endParaRPr>
          </a:p>
          <a:p>
            <a:pPr marL="0" marR="0" indent="0" algn="l" defTabSz="914400" rtl="0" eaLnBrk="1" fontAlgn="base" latinLnBrk="0" hangingPunct="1">
              <a:lnSpc>
                <a:spcPct val="100000"/>
              </a:lnSpc>
              <a:spcBef>
                <a:spcPct val="20000"/>
              </a:spcBef>
              <a:spcAft>
                <a:spcPct val="0"/>
              </a:spcAft>
              <a:buClrTx/>
              <a:buSzPct val="85000"/>
              <a:buFontTx/>
              <a:buNone/>
              <a:tabLst/>
            </a:pPr>
            <a:r>
              <a:rPr kumimoji="0" lang="en-CA" sz="2000" b="1" i="1" u="none" strike="noStrike" cap="none" normalizeH="0" baseline="0" dirty="0" smtClean="0">
                <a:ln>
                  <a:noFill/>
                </a:ln>
                <a:solidFill>
                  <a:schemeClr val="accent6">
                    <a:lumMod val="50000"/>
                  </a:schemeClr>
                </a:solidFill>
                <a:effectLst/>
                <a:latin typeface="Lucida Sans" charset="0"/>
                <a:ea typeface="ＭＳ Ｐゴシック" charset="0"/>
                <a:cs typeface="Arial" charset="0"/>
              </a:rPr>
              <a:t>IPC</a:t>
            </a:r>
            <a:r>
              <a:rPr kumimoji="0" lang="en-CA" sz="2000" b="1" i="1" u="none" strike="noStrike" cap="none" normalizeH="0" dirty="0" smtClean="0">
                <a:ln>
                  <a:noFill/>
                </a:ln>
                <a:solidFill>
                  <a:schemeClr val="accent6">
                    <a:lumMod val="50000"/>
                  </a:schemeClr>
                </a:solidFill>
                <a:effectLst/>
                <a:latin typeface="Lucida Sans" charset="0"/>
                <a:ea typeface="ＭＳ Ｐゴシック" charset="0"/>
                <a:cs typeface="Arial" charset="0"/>
              </a:rPr>
              <a:t> 11550</a:t>
            </a:r>
          </a:p>
          <a:p>
            <a:pPr marL="0" marR="0" indent="0" algn="l" defTabSz="914400" rtl="0" eaLnBrk="1" fontAlgn="base" latinLnBrk="0" hangingPunct="1">
              <a:lnSpc>
                <a:spcPct val="100000"/>
              </a:lnSpc>
              <a:spcBef>
                <a:spcPct val="20000"/>
              </a:spcBef>
              <a:spcAft>
                <a:spcPct val="0"/>
              </a:spcAft>
              <a:buClrTx/>
              <a:buSzPct val="85000"/>
              <a:buFontTx/>
              <a:buNone/>
              <a:tabLst/>
            </a:pPr>
            <a:r>
              <a:rPr lang="en-CA" sz="2000" b="1" i="1" baseline="0" dirty="0" smtClean="0">
                <a:solidFill>
                  <a:schemeClr val="accent6">
                    <a:lumMod val="50000"/>
                  </a:schemeClr>
                </a:solidFill>
                <a:latin typeface="Lucida Sans" charset="0"/>
                <a:ea typeface="ＭＳ Ｐゴシック" charset="0"/>
                <a:cs typeface="Arial" charset="0"/>
              </a:rPr>
              <a:t>OPTI-VISOR</a:t>
            </a:r>
            <a:endParaRPr kumimoji="0" lang="en-CA" sz="2000" b="1" i="1" u="none" strike="noStrike" cap="none" normalizeH="0" baseline="0" dirty="0" smtClean="0">
              <a:ln>
                <a:noFill/>
              </a:ln>
              <a:solidFill>
                <a:schemeClr val="accent6">
                  <a:lumMod val="50000"/>
                </a:schemeClr>
              </a:solidFill>
              <a:effectLst/>
              <a:latin typeface="Lucida Sans" charset="0"/>
              <a:ea typeface="ＭＳ Ｐゴシック" charset="0"/>
              <a:cs typeface="Arial" charset="0"/>
            </a:endParaRPr>
          </a:p>
          <a:p>
            <a:pPr marL="0" marR="0" indent="0" algn="l" defTabSz="914400" rtl="0" eaLnBrk="1" fontAlgn="base" latinLnBrk="0" hangingPunct="1">
              <a:lnSpc>
                <a:spcPct val="100000"/>
              </a:lnSpc>
              <a:spcBef>
                <a:spcPct val="20000"/>
              </a:spcBef>
              <a:spcAft>
                <a:spcPct val="0"/>
              </a:spcAft>
              <a:buClrTx/>
              <a:buSzPct val="85000"/>
              <a:buFontTx/>
              <a:buNone/>
              <a:tabLst/>
            </a:pPr>
            <a:endParaRPr lang="en-CA" sz="2000" dirty="0">
              <a:solidFill>
                <a:schemeClr val="accent4">
                  <a:lumMod val="95000"/>
                  <a:lumOff val="5000"/>
                </a:schemeClr>
              </a:solidFill>
              <a:latin typeface="Lucida Sans" charset="0"/>
              <a:ea typeface="ＭＳ Ｐゴシック" charset="0"/>
              <a:cs typeface="Arial" charset="0"/>
            </a:endParaRPr>
          </a:p>
          <a:p>
            <a:pPr marL="0" marR="0" indent="0" algn="l" defTabSz="914400" rtl="0" eaLnBrk="1" fontAlgn="base" latinLnBrk="0" hangingPunct="1">
              <a:lnSpc>
                <a:spcPct val="100000"/>
              </a:lnSpc>
              <a:spcBef>
                <a:spcPct val="20000"/>
              </a:spcBef>
              <a:spcAft>
                <a:spcPct val="0"/>
              </a:spcAft>
              <a:buClrTx/>
              <a:buSzPct val="85000"/>
              <a:buFontTx/>
              <a:buNone/>
              <a:tabLst/>
            </a:pPr>
            <a:r>
              <a:rPr kumimoji="0" lang="en-CA" sz="2000" b="0" i="0" u="none" strike="noStrike" cap="none" normalizeH="0" baseline="0" dirty="0" smtClean="0">
                <a:ln>
                  <a:noFill/>
                </a:ln>
                <a:solidFill>
                  <a:schemeClr val="accent4">
                    <a:lumMod val="95000"/>
                    <a:lumOff val="5000"/>
                  </a:schemeClr>
                </a:solidFill>
                <a:effectLst/>
                <a:latin typeface="Lucida Sans" charset="0"/>
                <a:ea typeface="ＭＳ Ｐゴシック" charset="0"/>
                <a:cs typeface="Arial" charset="0"/>
              </a:rPr>
              <a:t> </a:t>
            </a:r>
            <a:endParaRPr kumimoji="0" lang="en-CA" sz="2000" b="0" i="0" u="none" strike="noStrike" cap="none" normalizeH="0" baseline="0" dirty="0">
              <a:ln>
                <a:noFill/>
              </a:ln>
              <a:solidFill>
                <a:schemeClr val="accent4">
                  <a:lumMod val="95000"/>
                  <a:lumOff val="5000"/>
                </a:schemeClr>
              </a:solidFill>
              <a:effectLst/>
              <a:latin typeface="Lucida Sans" charset="0"/>
              <a:ea typeface="ＭＳ Ｐゴシック" charset="0"/>
              <a:cs typeface="Arial" charset="0"/>
            </a:endParaRPr>
          </a:p>
        </p:txBody>
      </p:sp>
      <p:sp>
        <p:nvSpPr>
          <p:cNvPr id="6" name="Rectangle 5"/>
          <p:cNvSpPr/>
          <p:nvPr/>
        </p:nvSpPr>
        <p:spPr bwMode="auto">
          <a:xfrm>
            <a:off x="6842870" y="1822322"/>
            <a:ext cx="2295150" cy="1434260"/>
          </a:xfrm>
          <a:prstGeom prst="rect">
            <a:avLst/>
          </a:prstGeom>
          <a:solidFill>
            <a:schemeClr val="accent2">
              <a:lumMod val="40000"/>
              <a:lumOff val="60000"/>
            </a:schemeClr>
          </a:solidFill>
          <a:ln>
            <a:noFill/>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Pct val="85000"/>
              <a:buFontTx/>
              <a:buNone/>
              <a:tabLst/>
            </a:pPr>
            <a:endParaRPr kumimoji="0" lang="en-CA" sz="2000" b="0" i="0" u="none" strike="noStrike" cap="none" normalizeH="0" baseline="0" dirty="0">
              <a:ln>
                <a:noFill/>
              </a:ln>
              <a:solidFill>
                <a:schemeClr val="accent4">
                  <a:lumMod val="95000"/>
                  <a:lumOff val="5000"/>
                </a:schemeClr>
              </a:solidFill>
              <a:effectLst/>
              <a:latin typeface="Lucida Sans" charset="0"/>
              <a:ea typeface="ＭＳ Ｐゴシック" charset="0"/>
              <a:cs typeface="Arial" charset="0"/>
            </a:endParaRPr>
          </a:p>
          <a:p>
            <a:pPr marL="0" marR="0" indent="0" algn="l" defTabSz="914400" rtl="0" eaLnBrk="1" fontAlgn="base" latinLnBrk="0" hangingPunct="1">
              <a:lnSpc>
                <a:spcPct val="100000"/>
              </a:lnSpc>
              <a:spcBef>
                <a:spcPct val="20000"/>
              </a:spcBef>
              <a:spcAft>
                <a:spcPct val="0"/>
              </a:spcAft>
              <a:buClrTx/>
              <a:buSzPct val="85000"/>
              <a:buFontTx/>
              <a:buNone/>
              <a:tabLst/>
            </a:pPr>
            <a:r>
              <a:rPr lang="en-CA" sz="2000" b="1" i="1" dirty="0" smtClean="0">
                <a:solidFill>
                  <a:schemeClr val="accent6">
                    <a:lumMod val="50000"/>
                  </a:schemeClr>
                </a:solidFill>
                <a:latin typeface="Lucida Sans" charset="0"/>
                <a:ea typeface="ＭＳ Ｐゴシック" charset="0"/>
                <a:cs typeface="Arial" charset="0"/>
              </a:rPr>
              <a:t>ECO*PULSE, </a:t>
            </a:r>
          </a:p>
          <a:p>
            <a:pPr marL="0" marR="0" indent="0" algn="l" defTabSz="914400" rtl="0" eaLnBrk="1" fontAlgn="base" latinLnBrk="0" hangingPunct="1">
              <a:lnSpc>
                <a:spcPct val="100000"/>
              </a:lnSpc>
              <a:spcBef>
                <a:spcPct val="20000"/>
              </a:spcBef>
              <a:spcAft>
                <a:spcPct val="0"/>
              </a:spcAft>
              <a:buClrTx/>
              <a:buSzPct val="85000"/>
              <a:buFontTx/>
              <a:buNone/>
              <a:tabLst/>
            </a:pPr>
            <a:r>
              <a:rPr kumimoji="0" lang="en-CA" sz="2000" b="1" i="1" u="none" strike="noStrike" cap="none" normalizeH="0" baseline="0" dirty="0" smtClean="0">
                <a:ln>
                  <a:noFill/>
                </a:ln>
                <a:solidFill>
                  <a:schemeClr val="accent6">
                    <a:lumMod val="50000"/>
                  </a:schemeClr>
                </a:solidFill>
                <a:effectLst/>
                <a:latin typeface="Lucida Sans" charset="0"/>
                <a:ea typeface="ＭＳ Ｐゴシック" charset="0"/>
                <a:cs typeface="Arial" charset="0"/>
              </a:rPr>
              <a:t>Factory</a:t>
            </a:r>
            <a:r>
              <a:rPr kumimoji="0" lang="en-CA" sz="2000" b="1" i="1" u="none" strike="noStrike" cap="none" normalizeH="0" dirty="0" smtClean="0">
                <a:ln>
                  <a:noFill/>
                </a:ln>
                <a:solidFill>
                  <a:schemeClr val="accent6">
                    <a:lumMod val="50000"/>
                  </a:schemeClr>
                </a:solidFill>
                <a:effectLst/>
                <a:latin typeface="Lucida Sans" charset="0"/>
                <a:ea typeface="ＭＳ Ｐゴシック" charset="0"/>
                <a:cs typeface="Arial" charset="0"/>
              </a:rPr>
              <a:t> Service Plan</a:t>
            </a:r>
            <a:endParaRPr kumimoji="0" lang="en-CA" sz="2000" b="1" i="1" u="none" strike="noStrike" cap="none" normalizeH="0" baseline="0" dirty="0">
              <a:ln>
                <a:noFill/>
              </a:ln>
              <a:solidFill>
                <a:schemeClr val="accent6">
                  <a:lumMod val="50000"/>
                </a:schemeClr>
              </a:solidFill>
              <a:effectLst/>
              <a:latin typeface="Lucida Sans" charset="0"/>
              <a:ea typeface="ＭＳ Ｐゴシック" charset="0"/>
              <a:cs typeface="Arial" charset="0"/>
            </a:endParaRPr>
          </a:p>
        </p:txBody>
      </p:sp>
      <p:pic>
        <p:nvPicPr>
          <p:cNvPr id="8" name="Picture 19"/>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028736" y="3275169"/>
            <a:ext cx="1279333" cy="17751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pic>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86394" y="3429000"/>
            <a:ext cx="1750734" cy="2655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28736" y="5036687"/>
            <a:ext cx="1539390" cy="1821313"/>
          </a:xfrm>
          <a:prstGeom prst="rect">
            <a:avLst/>
          </a:prstGeom>
        </p:spPr>
      </p:pic>
      <p:pic>
        <p:nvPicPr>
          <p:cNvPr id="11" name="Picture 10"/>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92823" y="3822372"/>
            <a:ext cx="1819331" cy="1868811"/>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31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11"/>
          <p:cNvPicPr>
            <a:picLocks noChangeAspect="1"/>
          </p:cNvPicPr>
          <p:nvPr/>
        </p:nvPicPr>
        <p:blipFill>
          <a:blip r:embed="rId6"/>
          <a:stretch>
            <a:fillRect/>
          </a:stretch>
        </p:blipFill>
        <p:spPr>
          <a:xfrm>
            <a:off x="6958847" y="3603163"/>
            <a:ext cx="2063196" cy="1119187"/>
          </a:xfrm>
          <a:prstGeom prst="rect">
            <a:avLst/>
          </a:prstGeom>
          <a:ln>
            <a:solidFill>
              <a:schemeClr val="accent5">
                <a:lumMod val="50000"/>
              </a:schemeClr>
            </a:solidFill>
          </a:ln>
        </p:spPr>
      </p:pic>
      <p:sp>
        <p:nvSpPr>
          <p:cNvPr id="13" name="Rectangle 12"/>
          <p:cNvSpPr/>
          <p:nvPr/>
        </p:nvSpPr>
        <p:spPr bwMode="auto">
          <a:xfrm>
            <a:off x="2259274" y="1822322"/>
            <a:ext cx="6884726" cy="4566583"/>
          </a:xfrm>
          <a:prstGeom prst="rect">
            <a:avLst/>
          </a:prstGeom>
          <a:solidFill>
            <a:schemeClr val="accent1">
              <a:lumMod val="90000"/>
              <a:alpha val="54000"/>
            </a:schemeClr>
          </a:solidFill>
          <a:ln>
            <a:noFill/>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Pct val="85000"/>
              <a:buFontTx/>
              <a:buNone/>
              <a:tabLst/>
            </a:pPr>
            <a:endParaRPr kumimoji="0" lang="en-CA" sz="1400" b="0" i="0" u="none" strike="noStrike" cap="none" normalizeH="0" baseline="0">
              <a:ln>
                <a:noFill/>
              </a:ln>
              <a:solidFill>
                <a:srgbClr val="1C1C1C"/>
              </a:solidFill>
              <a:effectLst/>
              <a:latin typeface="Lucida Sans" charset="0"/>
              <a:ea typeface="ＭＳ Ｐゴシック" charset="0"/>
              <a:cs typeface="Arial" charset="0"/>
            </a:endParaRPr>
          </a:p>
        </p:txBody>
      </p:sp>
    </p:spTree>
    <p:extLst>
      <p:ext uri="{BB962C8B-B14F-4D97-AF65-F5344CB8AC3E}">
        <p14:creationId xmlns:p14="http://schemas.microsoft.com/office/powerpoint/2010/main" val="2150766834"/>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idx="4294967295"/>
          </p:nvPr>
        </p:nvSpPr>
        <p:spPr/>
        <p:txBody>
          <a:bodyPr/>
          <a:lstStyle/>
          <a:p>
            <a:pPr eaLnBrk="1" hangingPunct="1">
              <a:defRPr/>
            </a:pPr>
            <a:r>
              <a:rPr lang="en-US" altLang="en-US" dirty="0" smtClean="0">
                <a:ea typeface="MS PGothic" pitchFamily="34" charset="-128"/>
              </a:rPr>
              <a:t>AOL Selection –available – IPC 9500</a:t>
            </a:r>
            <a:br>
              <a:rPr lang="en-US" altLang="en-US" dirty="0" smtClean="0">
                <a:ea typeface="MS PGothic" pitchFamily="34" charset="-128"/>
              </a:rPr>
            </a:br>
            <a:r>
              <a:rPr lang="en-US" altLang="en-US" dirty="0" smtClean="0">
                <a:ea typeface="MS PGothic" pitchFamily="34" charset="-128"/>
              </a:rPr>
              <a:t>Chiller plant automation (IPC)</a:t>
            </a:r>
          </a:p>
        </p:txBody>
      </p:sp>
      <p:sp>
        <p:nvSpPr>
          <p:cNvPr id="3" name="Rectangle 2"/>
          <p:cNvSpPr/>
          <p:nvPr/>
        </p:nvSpPr>
        <p:spPr>
          <a:xfrm>
            <a:off x="246063" y="4451350"/>
            <a:ext cx="4572000" cy="633413"/>
          </a:xfrm>
          <a:prstGeom prst="rect">
            <a:avLst/>
          </a:prstGeom>
        </p:spPr>
        <p:txBody>
          <a:bodyPr>
            <a:spAutoFit/>
          </a:bodyPr>
          <a:lstStyle/>
          <a:p>
            <a:pPr marL="495300" indent="-495300">
              <a:spcBef>
                <a:spcPct val="20000"/>
              </a:spcBef>
              <a:buSzPct val="85000"/>
              <a:defRPr/>
            </a:pPr>
            <a:endParaRPr lang="en-US" sz="1600" b="1" kern="0" dirty="0">
              <a:latin typeface="Lucida Sans"/>
            </a:endParaRPr>
          </a:p>
          <a:p>
            <a:pPr marL="495300" indent="-495300">
              <a:spcBef>
                <a:spcPct val="20000"/>
              </a:spcBef>
              <a:buSzPct val="85000"/>
              <a:defRPr/>
            </a:pPr>
            <a:endParaRPr lang="en-US" sz="1600" b="1" kern="0" dirty="0">
              <a:latin typeface="Lucida Sans"/>
            </a:endParaRPr>
          </a:p>
        </p:txBody>
      </p:sp>
      <p:pic>
        <p:nvPicPr>
          <p:cNvPr id="2" name="Picture 1"/>
          <p:cNvPicPr>
            <a:picLocks noChangeAspect="1"/>
          </p:cNvPicPr>
          <p:nvPr/>
        </p:nvPicPr>
        <p:blipFill>
          <a:blip r:embed="rId3"/>
          <a:stretch>
            <a:fillRect/>
          </a:stretch>
        </p:blipFill>
        <p:spPr>
          <a:xfrm>
            <a:off x="3032125" y="3006387"/>
            <a:ext cx="3571875" cy="1647825"/>
          </a:xfrm>
          <a:prstGeom prst="rect">
            <a:avLst/>
          </a:prstGeom>
          <a:ln>
            <a:noFill/>
          </a:ln>
          <a:effectLst>
            <a:outerShdw blurRad="292100" dist="139700" dir="2700000" algn="tl" rotWithShape="0">
              <a:srgbClr val="333333">
                <a:alpha val="65000"/>
              </a:srgbClr>
            </a:outerShdw>
          </a:effectLst>
        </p:spPr>
      </p:pic>
      <p:sp>
        <p:nvSpPr>
          <p:cNvPr id="6" name="Rectangle 5"/>
          <p:cNvSpPr/>
          <p:nvPr/>
        </p:nvSpPr>
        <p:spPr bwMode="auto">
          <a:xfrm>
            <a:off x="3813050" y="3592645"/>
            <a:ext cx="2200955" cy="227685"/>
          </a:xfrm>
          <a:prstGeom prst="rect">
            <a:avLst/>
          </a:prstGeom>
          <a:noFill/>
          <a:ln>
            <a:solidFill>
              <a:srgbClr val="EE3524"/>
            </a:solidFill>
          </a:ln>
          <a:extLst/>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Pct val="85000"/>
              <a:buFontTx/>
              <a:buNone/>
              <a:tabLst/>
            </a:pPr>
            <a:endParaRPr kumimoji="0" lang="en-US" sz="1400" b="0" i="0" u="none" strike="noStrike" cap="none" normalizeH="0" baseline="0">
              <a:ln>
                <a:noFill/>
              </a:ln>
              <a:solidFill>
                <a:srgbClr val="1C1C1C"/>
              </a:solidFill>
              <a:effectLst/>
              <a:latin typeface="Lucida Sans" charset="0"/>
              <a:ea typeface="ＭＳ Ｐゴシック" charset="0"/>
              <a:cs typeface="Arial" charset="0"/>
            </a:endParaRPr>
          </a:p>
        </p:txBody>
      </p:sp>
      <p:pic>
        <p:nvPicPr>
          <p:cNvPr id="4" name="Picture 3"/>
          <p:cNvPicPr>
            <a:picLocks noChangeAspect="1"/>
          </p:cNvPicPr>
          <p:nvPr/>
        </p:nvPicPr>
        <p:blipFill>
          <a:blip r:embed="rId4"/>
          <a:stretch>
            <a:fillRect/>
          </a:stretch>
        </p:blipFill>
        <p:spPr>
          <a:xfrm>
            <a:off x="30594" y="1759310"/>
            <a:ext cx="8845550" cy="4894263"/>
          </a:xfrm>
          <a:prstGeom prst="rect">
            <a:avLst/>
          </a:prstGeom>
          <a:ln>
            <a:noFill/>
          </a:ln>
          <a:effectLst>
            <a:outerShdw blurRad="292100" dist="139700" dir="2700000" algn="tl" rotWithShape="0">
              <a:srgbClr val="333333">
                <a:alpha val="65000"/>
              </a:srgbClr>
            </a:outerShdw>
          </a:effectLst>
        </p:spPr>
      </p:pic>
      <p:pic>
        <p:nvPicPr>
          <p:cNvPr id="5" name="Picture 4"/>
          <p:cNvPicPr>
            <a:picLocks noChangeAspect="1"/>
          </p:cNvPicPr>
          <p:nvPr/>
        </p:nvPicPr>
        <p:blipFill>
          <a:blip r:embed="rId5"/>
          <a:stretch>
            <a:fillRect/>
          </a:stretch>
        </p:blipFill>
        <p:spPr>
          <a:xfrm>
            <a:off x="853145" y="1444287"/>
            <a:ext cx="7581900" cy="641985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30658466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idx="4294967295"/>
          </p:nvPr>
        </p:nvSpPr>
        <p:spPr/>
        <p:txBody>
          <a:bodyPr/>
          <a:lstStyle/>
          <a:p>
            <a:pPr eaLnBrk="1" hangingPunct="1">
              <a:defRPr/>
            </a:pPr>
            <a:r>
              <a:rPr lang="en-US" altLang="en-US" smtClean="0">
                <a:ea typeface="MS PGothic" pitchFamily="34" charset="-128"/>
              </a:rPr>
              <a:t>AOL Documents</a:t>
            </a:r>
          </a:p>
        </p:txBody>
      </p:sp>
      <p:sp>
        <p:nvSpPr>
          <p:cNvPr id="2" name="Rectangle 1"/>
          <p:cNvSpPr/>
          <p:nvPr/>
        </p:nvSpPr>
        <p:spPr>
          <a:xfrm>
            <a:off x="257175" y="1303338"/>
            <a:ext cx="4572000" cy="338137"/>
          </a:xfrm>
          <a:prstGeom prst="rect">
            <a:avLst/>
          </a:prstGeom>
        </p:spPr>
        <p:txBody>
          <a:bodyPr>
            <a:spAutoFit/>
          </a:bodyPr>
          <a:lstStyle/>
          <a:p>
            <a:pPr marL="495300" indent="-495300">
              <a:spcBef>
                <a:spcPct val="20000"/>
              </a:spcBef>
              <a:buSzPct val="85000"/>
              <a:defRPr/>
            </a:pPr>
            <a:r>
              <a:rPr lang="en-US" sz="1600" b="1" kern="0" dirty="0">
                <a:latin typeface="Lucida Sans"/>
              </a:rPr>
              <a:t>Submittal  and Specification reports</a:t>
            </a:r>
          </a:p>
        </p:txBody>
      </p:sp>
      <p:sp>
        <p:nvSpPr>
          <p:cNvPr id="3" name="Rectangle 2"/>
          <p:cNvSpPr/>
          <p:nvPr/>
        </p:nvSpPr>
        <p:spPr>
          <a:xfrm>
            <a:off x="246063" y="4451350"/>
            <a:ext cx="4572000" cy="633413"/>
          </a:xfrm>
          <a:prstGeom prst="rect">
            <a:avLst/>
          </a:prstGeom>
        </p:spPr>
        <p:txBody>
          <a:bodyPr>
            <a:spAutoFit/>
          </a:bodyPr>
          <a:lstStyle/>
          <a:p>
            <a:pPr marL="495300" indent="-495300">
              <a:spcBef>
                <a:spcPct val="20000"/>
              </a:spcBef>
              <a:buSzPct val="85000"/>
              <a:defRPr/>
            </a:pPr>
            <a:endParaRPr lang="en-US" sz="1600" b="1" kern="0" dirty="0">
              <a:latin typeface="Lucida Sans"/>
            </a:endParaRPr>
          </a:p>
          <a:p>
            <a:pPr marL="495300" indent="-495300">
              <a:spcBef>
                <a:spcPct val="20000"/>
              </a:spcBef>
              <a:buSzPct val="85000"/>
              <a:defRPr/>
            </a:pPr>
            <a:endParaRPr lang="en-US" sz="1600" b="1" kern="0" dirty="0">
              <a:latin typeface="Lucida Sans"/>
            </a:endParaRPr>
          </a:p>
        </p:txBody>
      </p:sp>
      <p:sp>
        <p:nvSpPr>
          <p:cNvPr id="4" name="Rectangle 3"/>
          <p:cNvSpPr/>
          <p:nvPr/>
        </p:nvSpPr>
        <p:spPr>
          <a:xfrm>
            <a:off x="4592638" y="1042988"/>
            <a:ext cx="5160962" cy="633412"/>
          </a:xfrm>
          <a:prstGeom prst="rect">
            <a:avLst/>
          </a:prstGeom>
        </p:spPr>
        <p:txBody>
          <a:bodyPr>
            <a:spAutoFit/>
          </a:bodyPr>
          <a:lstStyle/>
          <a:p>
            <a:pPr marL="495300" indent="-495300">
              <a:spcBef>
                <a:spcPct val="20000"/>
              </a:spcBef>
              <a:buSzPct val="85000"/>
              <a:defRPr/>
            </a:pPr>
            <a:endParaRPr lang="en-US" sz="1600" b="1" kern="0" dirty="0">
              <a:latin typeface="Lucida Sans"/>
            </a:endParaRPr>
          </a:p>
          <a:p>
            <a:pPr marL="495300" indent="-495300">
              <a:spcBef>
                <a:spcPct val="20000"/>
              </a:spcBef>
              <a:buSzPct val="85000"/>
              <a:defRPr/>
            </a:pPr>
            <a:r>
              <a:rPr lang="en-US" sz="1600" b="1" kern="0" dirty="0">
                <a:latin typeface="Lucida Sans"/>
              </a:rPr>
              <a:t>Field Wiring and Terminal Block Diagrams</a:t>
            </a: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7250" y="2062890"/>
            <a:ext cx="3000243" cy="324505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603821">
            <a:off x="5027370" y="2280197"/>
            <a:ext cx="3691430" cy="3002631"/>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spTree>
    <p:extLst>
      <p:ext uri="{BB962C8B-B14F-4D97-AF65-F5344CB8AC3E}">
        <p14:creationId xmlns:p14="http://schemas.microsoft.com/office/powerpoint/2010/main" val="143469365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nodePh="1">
                                  <p:stCondLst>
                                    <p:cond delay="0"/>
                                  </p:stCondLst>
                                  <p:endCondLst>
                                    <p:cond evt="begin" delay="0">
                                      <p:tn val="7"/>
                                    </p:cond>
                                  </p:end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8"/>
          <p:cNvSpPr txBox="1">
            <a:spLocks noChangeArrowheads="1"/>
          </p:cNvSpPr>
          <p:nvPr/>
        </p:nvSpPr>
        <p:spPr bwMode="auto">
          <a:xfrm>
            <a:off x="0" y="1835205"/>
            <a:ext cx="6772956" cy="4969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171450" indent="-171450" algn="l" rtl="0" eaLnBrk="0" fontAlgn="base" hangingPunct="0">
              <a:spcBef>
                <a:spcPct val="20000"/>
              </a:spcBef>
              <a:spcAft>
                <a:spcPct val="0"/>
              </a:spcAft>
              <a:buSzPct val="85000"/>
              <a:buChar char="•"/>
              <a:defRPr sz="2000">
                <a:solidFill>
                  <a:srgbClr val="1C1C1C"/>
                </a:solidFill>
                <a:latin typeface="+mn-lt"/>
                <a:ea typeface="+mn-ea"/>
                <a:cs typeface="+mn-cs"/>
              </a:defRPr>
            </a:lvl1pPr>
            <a:lvl2pPr marL="457200" indent="-171450" algn="l" rtl="0" eaLnBrk="0" fontAlgn="base" hangingPunct="0">
              <a:spcBef>
                <a:spcPct val="20000"/>
              </a:spcBef>
              <a:spcAft>
                <a:spcPct val="0"/>
              </a:spcAft>
              <a:buSzPct val="85000"/>
              <a:buChar char="•"/>
              <a:defRPr>
                <a:solidFill>
                  <a:srgbClr val="1C1C1C"/>
                </a:solidFill>
                <a:latin typeface="+mn-lt"/>
              </a:defRPr>
            </a:lvl2pPr>
            <a:lvl3pPr marL="742950" indent="-171450" algn="l" rtl="0" eaLnBrk="0" fontAlgn="base" hangingPunct="0">
              <a:spcBef>
                <a:spcPct val="20000"/>
              </a:spcBef>
              <a:spcAft>
                <a:spcPct val="0"/>
              </a:spcAft>
              <a:buSzPct val="85000"/>
              <a:buChar char="•"/>
              <a:defRPr sz="1600">
                <a:solidFill>
                  <a:srgbClr val="1C1C1C"/>
                </a:solidFill>
                <a:latin typeface="+mn-lt"/>
              </a:defRPr>
            </a:lvl3pPr>
            <a:lvl4pPr marL="1028700" indent="-171450" algn="l" rtl="0" eaLnBrk="0" fontAlgn="base" hangingPunct="0">
              <a:spcBef>
                <a:spcPct val="20000"/>
              </a:spcBef>
              <a:spcAft>
                <a:spcPct val="0"/>
              </a:spcAft>
              <a:buSzPct val="85000"/>
              <a:buChar char="•"/>
              <a:defRPr sz="1600">
                <a:solidFill>
                  <a:srgbClr val="1C1C1C"/>
                </a:solidFill>
                <a:latin typeface="+mn-lt"/>
              </a:defRPr>
            </a:lvl4pPr>
            <a:lvl5pPr marL="1314450" indent="-171450" algn="l" rtl="0" eaLnBrk="0" fontAlgn="base" hangingPunct="0">
              <a:spcBef>
                <a:spcPct val="20000"/>
              </a:spcBef>
              <a:spcAft>
                <a:spcPct val="0"/>
              </a:spcAft>
              <a:buSzPct val="85000"/>
              <a:buChar char="•"/>
              <a:defRPr sz="1600">
                <a:solidFill>
                  <a:srgbClr val="1C1C1C"/>
                </a:solidFill>
                <a:latin typeface="+mn-lt"/>
              </a:defRPr>
            </a:lvl5pPr>
            <a:lvl6pPr marL="1771650" indent="-171450" algn="l" rtl="0" fontAlgn="base">
              <a:spcBef>
                <a:spcPct val="20000"/>
              </a:spcBef>
              <a:spcAft>
                <a:spcPct val="0"/>
              </a:spcAft>
              <a:buSzPct val="85000"/>
              <a:buChar char="•"/>
              <a:defRPr sz="1600">
                <a:solidFill>
                  <a:srgbClr val="1C1C1C"/>
                </a:solidFill>
                <a:latin typeface="+mn-lt"/>
              </a:defRPr>
            </a:lvl6pPr>
            <a:lvl7pPr marL="2228850" indent="-171450" algn="l" rtl="0" fontAlgn="base">
              <a:spcBef>
                <a:spcPct val="20000"/>
              </a:spcBef>
              <a:spcAft>
                <a:spcPct val="0"/>
              </a:spcAft>
              <a:buSzPct val="85000"/>
              <a:buChar char="•"/>
              <a:defRPr sz="1600">
                <a:solidFill>
                  <a:srgbClr val="1C1C1C"/>
                </a:solidFill>
                <a:latin typeface="+mn-lt"/>
              </a:defRPr>
            </a:lvl7pPr>
            <a:lvl8pPr marL="2686050" indent="-171450" algn="l" rtl="0" fontAlgn="base">
              <a:spcBef>
                <a:spcPct val="20000"/>
              </a:spcBef>
              <a:spcAft>
                <a:spcPct val="0"/>
              </a:spcAft>
              <a:buSzPct val="85000"/>
              <a:buChar char="•"/>
              <a:defRPr sz="1600">
                <a:solidFill>
                  <a:srgbClr val="1C1C1C"/>
                </a:solidFill>
                <a:latin typeface="+mn-lt"/>
              </a:defRPr>
            </a:lvl8pPr>
            <a:lvl9pPr marL="3143250" indent="-171450" algn="l" rtl="0" fontAlgn="base">
              <a:spcBef>
                <a:spcPct val="20000"/>
              </a:spcBef>
              <a:spcAft>
                <a:spcPct val="0"/>
              </a:spcAft>
              <a:buSzPct val="85000"/>
              <a:buChar char="•"/>
              <a:defRPr sz="1600">
                <a:solidFill>
                  <a:srgbClr val="1C1C1C"/>
                </a:solidFill>
                <a:latin typeface="+mn-lt"/>
              </a:defRPr>
            </a:lvl9pPr>
          </a:lstStyle>
          <a:p>
            <a:pPr marL="742950" lvl="1" indent="-457200" eaLnBrk="1" hangingPunct="1">
              <a:lnSpc>
                <a:spcPct val="90000"/>
              </a:lnSpc>
              <a:buSzPct val="100000"/>
              <a:buFont typeface="+mj-lt"/>
              <a:buAutoNum type="arabicPeriod"/>
              <a:defRPr/>
            </a:pPr>
            <a:r>
              <a:rPr lang="en-CA" sz="1800" kern="0" dirty="0" err="1" smtClean="0">
                <a:solidFill>
                  <a:schemeClr val="tx1"/>
                </a:solidFill>
              </a:rPr>
              <a:t>Sensorless</a:t>
            </a:r>
            <a:r>
              <a:rPr lang="en-CA" sz="1800" kern="0" dirty="0" smtClean="0">
                <a:solidFill>
                  <a:schemeClr val="tx1"/>
                </a:solidFill>
              </a:rPr>
              <a:t> and Parallel </a:t>
            </a:r>
            <a:r>
              <a:rPr lang="en-CA" sz="1800" kern="0" dirty="0" err="1" smtClean="0">
                <a:solidFill>
                  <a:schemeClr val="tx1"/>
                </a:solidFill>
              </a:rPr>
              <a:t>Sensorless</a:t>
            </a:r>
            <a:r>
              <a:rPr lang="en-CA" sz="1800" kern="0" dirty="0" smtClean="0">
                <a:solidFill>
                  <a:schemeClr val="tx1"/>
                </a:solidFill>
              </a:rPr>
              <a:t> (PSPC) technology for </a:t>
            </a:r>
            <a:r>
              <a:rPr lang="en-CA" sz="2800" kern="0" dirty="0" smtClean="0">
                <a:solidFill>
                  <a:srgbClr val="00A9E0"/>
                </a:solidFill>
              </a:rPr>
              <a:t>VARIABLE PRIMARY SYSTEMS</a:t>
            </a:r>
          </a:p>
          <a:p>
            <a:pPr marL="742950" lvl="1" indent="-457200" eaLnBrk="1" hangingPunct="1">
              <a:lnSpc>
                <a:spcPct val="90000"/>
              </a:lnSpc>
              <a:buSzPct val="100000"/>
              <a:buFont typeface="+mj-lt"/>
              <a:buAutoNum type="arabicPeriod"/>
              <a:defRPr/>
            </a:pPr>
            <a:endParaRPr lang="en-CA" sz="1800" kern="0" dirty="0" smtClean="0">
              <a:solidFill>
                <a:schemeClr val="tx1"/>
              </a:solidFill>
            </a:endParaRPr>
          </a:p>
          <a:p>
            <a:pPr marL="742950" lvl="1" indent="-457200" eaLnBrk="1" hangingPunct="1">
              <a:lnSpc>
                <a:spcPct val="90000"/>
              </a:lnSpc>
              <a:buSzPct val="100000"/>
              <a:buFont typeface="+mj-lt"/>
              <a:buAutoNum type="arabicPeriod"/>
              <a:defRPr/>
            </a:pPr>
            <a:r>
              <a:rPr lang="en-CA" sz="1800" kern="0" dirty="0" smtClean="0">
                <a:solidFill>
                  <a:schemeClr val="tx1"/>
                </a:solidFill>
              </a:rPr>
              <a:t>Optional </a:t>
            </a:r>
            <a:r>
              <a:rPr lang="en-CA" sz="1800" b="1" u="sng" kern="0" dirty="0" smtClean="0">
                <a:solidFill>
                  <a:srgbClr val="00A9E0"/>
                </a:solidFill>
              </a:rPr>
              <a:t>Optimization</a:t>
            </a:r>
            <a:r>
              <a:rPr lang="en-CA" sz="1800" kern="0" dirty="0" smtClean="0">
                <a:solidFill>
                  <a:srgbClr val="00A9E0"/>
                </a:solidFill>
              </a:rPr>
              <a:t> Packages</a:t>
            </a:r>
            <a:r>
              <a:rPr lang="en-CA" sz="1800" kern="0" dirty="0" smtClean="0">
                <a:solidFill>
                  <a:schemeClr val="tx1"/>
                </a:solidFill>
              </a:rPr>
              <a:t>, future upgrades:</a:t>
            </a:r>
          </a:p>
          <a:p>
            <a:pPr lvl="3" eaLnBrk="1" hangingPunct="1">
              <a:lnSpc>
                <a:spcPct val="90000"/>
              </a:lnSpc>
              <a:buSzPct val="100000"/>
              <a:defRPr/>
            </a:pPr>
            <a:r>
              <a:rPr lang="en-CA" sz="1800" kern="0" dirty="0">
                <a:solidFill>
                  <a:schemeClr val="tx1"/>
                </a:solidFill>
              </a:rPr>
              <a:t>Condenser loop optimization</a:t>
            </a:r>
          </a:p>
          <a:p>
            <a:pPr lvl="3" eaLnBrk="1" hangingPunct="1">
              <a:lnSpc>
                <a:spcPct val="90000"/>
              </a:lnSpc>
              <a:buSzPct val="100000"/>
              <a:defRPr/>
            </a:pPr>
            <a:r>
              <a:rPr lang="en-CA" sz="1800" kern="0" dirty="0" smtClean="0">
                <a:solidFill>
                  <a:schemeClr val="tx1"/>
                </a:solidFill>
              </a:rPr>
              <a:t>Integration with an OPTI-VISOR</a:t>
            </a:r>
          </a:p>
          <a:p>
            <a:pPr lvl="3" eaLnBrk="1" hangingPunct="1">
              <a:lnSpc>
                <a:spcPct val="90000"/>
              </a:lnSpc>
              <a:buSzPct val="100000"/>
              <a:defRPr/>
            </a:pPr>
            <a:r>
              <a:rPr lang="en-CA" sz="1800" kern="0" dirty="0" smtClean="0">
                <a:solidFill>
                  <a:schemeClr val="tx1"/>
                </a:solidFill>
              </a:rPr>
              <a:t>ECO*PULSE Health Service &amp; Diagnostics</a:t>
            </a:r>
          </a:p>
          <a:p>
            <a:pPr marL="1028700" lvl="2" indent="-457200" eaLnBrk="1" hangingPunct="1">
              <a:lnSpc>
                <a:spcPct val="90000"/>
              </a:lnSpc>
              <a:buSzPct val="100000"/>
              <a:buFont typeface="+mj-lt"/>
              <a:buAutoNum type="arabicPeriod"/>
              <a:defRPr/>
            </a:pPr>
            <a:endParaRPr lang="en-CA" sz="1800" kern="0" dirty="0" smtClean="0">
              <a:solidFill>
                <a:schemeClr val="tx1"/>
              </a:solidFill>
            </a:endParaRPr>
          </a:p>
          <a:p>
            <a:pPr marL="742950" lvl="1" indent="-457200" eaLnBrk="1" hangingPunct="1">
              <a:lnSpc>
                <a:spcPct val="90000"/>
              </a:lnSpc>
              <a:buSzPct val="100000"/>
              <a:buFont typeface="+mj-lt"/>
              <a:buAutoNum type="arabicPeriod"/>
              <a:defRPr/>
            </a:pPr>
            <a:r>
              <a:rPr lang="en-CA" sz="1800" b="1" kern="0" dirty="0" smtClean="0">
                <a:solidFill>
                  <a:schemeClr val="tx1"/>
                </a:solidFill>
              </a:rPr>
              <a:t> </a:t>
            </a:r>
            <a:r>
              <a:rPr lang="en-CA" sz="1800" b="1" u="sng" kern="0" dirty="0" smtClean="0">
                <a:solidFill>
                  <a:srgbClr val="00A9E0"/>
                </a:solidFill>
              </a:rPr>
              <a:t>On screen configuration</a:t>
            </a:r>
            <a:r>
              <a:rPr lang="en-CA" sz="1800" b="1" kern="0" dirty="0" smtClean="0">
                <a:solidFill>
                  <a:srgbClr val="00A9E0"/>
                </a:solidFill>
              </a:rPr>
              <a:t> </a:t>
            </a:r>
            <a:r>
              <a:rPr lang="en-CA" sz="1800" kern="0" dirty="0" smtClean="0">
                <a:solidFill>
                  <a:schemeClr val="tx1"/>
                </a:solidFill>
              </a:rPr>
              <a:t>of serial communication to controlled equipment, and to external (BMS) devices, with Prelisted Modbus/</a:t>
            </a:r>
            <a:r>
              <a:rPr lang="en-CA" sz="1800" kern="0" dirty="0" err="1" smtClean="0">
                <a:solidFill>
                  <a:schemeClr val="tx1"/>
                </a:solidFill>
              </a:rPr>
              <a:t>BACnet</a:t>
            </a:r>
            <a:r>
              <a:rPr lang="en-CA" sz="1800" kern="0" dirty="0" smtClean="0">
                <a:solidFill>
                  <a:schemeClr val="tx1"/>
                </a:solidFill>
              </a:rPr>
              <a:t>/</a:t>
            </a:r>
            <a:r>
              <a:rPr lang="en-CA" sz="1800" kern="0" dirty="0" err="1" smtClean="0">
                <a:solidFill>
                  <a:schemeClr val="tx1"/>
                </a:solidFill>
              </a:rPr>
              <a:t>Lonworks</a:t>
            </a:r>
            <a:r>
              <a:rPr lang="en-CA" sz="1800" kern="0" dirty="0" smtClean="0">
                <a:solidFill>
                  <a:schemeClr val="tx1"/>
                </a:solidFill>
              </a:rPr>
              <a:t> mapping for different chiller makes </a:t>
            </a:r>
          </a:p>
          <a:p>
            <a:pPr marL="1028700" lvl="2" indent="-457200" eaLnBrk="1" hangingPunct="1">
              <a:lnSpc>
                <a:spcPct val="90000"/>
              </a:lnSpc>
              <a:buSzPct val="100000"/>
              <a:buFont typeface="+mj-lt"/>
              <a:buAutoNum type="arabicPeriod"/>
              <a:defRPr/>
            </a:pPr>
            <a:endParaRPr lang="en-CA" sz="1800" kern="0" dirty="0" smtClean="0">
              <a:solidFill>
                <a:schemeClr val="tx1"/>
              </a:solidFill>
            </a:endParaRPr>
          </a:p>
          <a:p>
            <a:pPr marL="742950" lvl="1" indent="-457200" eaLnBrk="1" hangingPunct="1">
              <a:lnSpc>
                <a:spcPct val="90000"/>
              </a:lnSpc>
              <a:buSzPct val="100000"/>
              <a:buFont typeface="+mj-lt"/>
              <a:buAutoNum type="arabicPeriod"/>
              <a:defRPr/>
            </a:pPr>
            <a:r>
              <a:rPr lang="en-CA" sz="1800" b="1" kern="0" dirty="0" smtClean="0">
                <a:solidFill>
                  <a:schemeClr val="tx1"/>
                </a:solidFill>
              </a:rPr>
              <a:t> </a:t>
            </a:r>
            <a:r>
              <a:rPr lang="en-CA" sz="1800" b="1" u="sng" kern="0" dirty="0" smtClean="0">
                <a:solidFill>
                  <a:srgbClr val="00A9E0"/>
                </a:solidFill>
              </a:rPr>
              <a:t>Programming flexibility</a:t>
            </a:r>
            <a:r>
              <a:rPr lang="en-CA" sz="1800" kern="0" dirty="0" smtClean="0">
                <a:solidFill>
                  <a:schemeClr val="tx1"/>
                </a:solidFill>
              </a:rPr>
              <a:t>: ability for controls contractors to customize/add to additional logic to the existing Armstrong factory control logic</a:t>
            </a:r>
            <a:endParaRPr lang="en-CA" sz="1800" kern="0" dirty="0">
              <a:solidFill>
                <a:schemeClr val="tx1"/>
              </a:solidFill>
            </a:endParaRPr>
          </a:p>
          <a:p>
            <a:pPr lvl="1" eaLnBrk="1" hangingPunct="1">
              <a:lnSpc>
                <a:spcPct val="90000"/>
              </a:lnSpc>
              <a:buSzPct val="100000"/>
              <a:defRPr/>
            </a:pPr>
            <a:endParaRPr lang="en-CA" sz="1800" kern="0" dirty="0"/>
          </a:p>
          <a:p>
            <a:pPr lvl="1" eaLnBrk="1" hangingPunct="1">
              <a:lnSpc>
                <a:spcPct val="90000"/>
              </a:lnSpc>
              <a:buSzPct val="100000"/>
              <a:defRPr/>
            </a:pPr>
            <a:endParaRPr lang="en-CA" sz="1800" kern="0" dirty="0"/>
          </a:p>
          <a:p>
            <a:pPr lvl="1" eaLnBrk="1" hangingPunct="1">
              <a:lnSpc>
                <a:spcPct val="90000"/>
              </a:lnSpc>
              <a:buSzPct val="100000"/>
              <a:defRPr/>
            </a:pPr>
            <a:endParaRPr lang="en-US" sz="1800" kern="0" dirty="0"/>
          </a:p>
          <a:p>
            <a:pPr lvl="1" eaLnBrk="1" hangingPunct="1">
              <a:lnSpc>
                <a:spcPct val="90000"/>
              </a:lnSpc>
              <a:buSzPct val="100000"/>
              <a:buFontTx/>
              <a:buNone/>
              <a:defRPr/>
            </a:pPr>
            <a:endParaRPr lang="en-US" sz="1800" kern="0" dirty="0"/>
          </a:p>
        </p:txBody>
      </p:sp>
      <p:sp>
        <p:nvSpPr>
          <p:cNvPr id="19460" name="Title 1"/>
          <p:cNvSpPr>
            <a:spLocks noGrp="1"/>
          </p:cNvSpPr>
          <p:nvPr>
            <p:ph type="title"/>
          </p:nvPr>
        </p:nvSpPr>
        <p:spPr/>
        <p:txBody>
          <a:bodyPr/>
          <a:lstStyle/>
          <a:p>
            <a:pPr eaLnBrk="1" hangingPunct="1">
              <a:defRPr/>
            </a:pPr>
            <a:r>
              <a:rPr lang="en-US" altLang="en-US" dirty="0" smtClean="0">
                <a:ea typeface="MS PGothic" pitchFamily="34" charset="-128"/>
              </a:rPr>
              <a:t>Design Envelope IPC 9500</a:t>
            </a:r>
            <a:br>
              <a:rPr lang="en-US" altLang="en-US" dirty="0" smtClean="0">
                <a:ea typeface="MS PGothic" pitchFamily="34" charset="-128"/>
              </a:rPr>
            </a:br>
            <a:r>
              <a:rPr lang="en-US" altLang="en-US" dirty="0" smtClean="0">
                <a:ea typeface="MS PGothic" pitchFamily="34" charset="-128"/>
              </a:rPr>
              <a:t>Our Key Differentiators</a:t>
            </a:r>
            <a:endParaRPr lang="en-CA" altLang="en-US" dirty="0" smtClean="0">
              <a:ea typeface="MS PGothic" pitchFamily="34" charset="-128"/>
            </a:endParaRPr>
          </a:p>
        </p:txBody>
      </p:sp>
      <p:pic>
        <p:nvPicPr>
          <p:cNvPr id="6" name="Picture 1"/>
          <p:cNvPicPr>
            <a:picLocks noChangeAspect="1"/>
          </p:cNvPicPr>
          <p:nvPr/>
        </p:nvPicPr>
        <p:blipFill>
          <a:blip r:embed="rId4" cstate="print">
            <a:extLst>
              <a:ext uri="{28A0092B-C50C-407E-A947-70E740481C1C}">
                <a14:useLocalDpi xmlns:a14="http://schemas.microsoft.com/office/drawing/2010/main" val="0"/>
              </a:ext>
            </a:extLst>
          </a:blip>
          <a:srcRect r="4706"/>
          <a:stretch>
            <a:fillRect/>
          </a:stretch>
        </p:blipFill>
        <p:spPr bwMode="auto">
          <a:xfrm>
            <a:off x="7102473" y="1785160"/>
            <a:ext cx="1874423" cy="11485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p:cNvPicPr>
            <a:picLocks noChangeAspect="1" noChangeArrowheads="1"/>
          </p:cNvPicPr>
          <p:nvPr/>
        </p:nvPicPr>
        <p:blipFill>
          <a:blip r:embed="rId5"/>
          <a:srcRect/>
          <a:stretch>
            <a:fillRect/>
          </a:stretch>
        </p:blipFill>
        <p:spPr bwMode="auto">
          <a:xfrm>
            <a:off x="7866061" y="3322910"/>
            <a:ext cx="1110835" cy="15546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pic>
      <p:pic>
        <p:nvPicPr>
          <p:cNvPr id="9" name="Picture 4"/>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953248" y="5022795"/>
            <a:ext cx="1825625" cy="10620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1"/>
    </p:custDataLst>
    <p:extLst>
      <p:ext uri="{BB962C8B-B14F-4D97-AF65-F5344CB8AC3E}">
        <p14:creationId xmlns:p14="http://schemas.microsoft.com/office/powerpoint/2010/main" val="3218261425"/>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fade">
                                      <p:cBhvr>
                                        <p:cTn id="12" dur="500"/>
                                        <p:tgtEl>
                                          <p:spTgt spid="5">
                                            <p:txEl>
                                              <p:pRg st="2" end="2"/>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animEffect transition="in" filter="fade">
                                      <p:cBhvr>
                                        <p:cTn id="15" dur="500"/>
                                        <p:tgtEl>
                                          <p:spTgt spid="5">
                                            <p:txEl>
                                              <p:pRg st="3" end="3"/>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5">
                                            <p:txEl>
                                              <p:pRg st="4" end="4"/>
                                            </p:txEl>
                                          </p:spTgt>
                                        </p:tgtEl>
                                        <p:attrNameLst>
                                          <p:attrName>style.visibility</p:attrName>
                                        </p:attrNameLst>
                                      </p:cBhvr>
                                      <p:to>
                                        <p:strVal val="visible"/>
                                      </p:to>
                                    </p:set>
                                    <p:animEffect transition="in" filter="fade">
                                      <p:cBhvr>
                                        <p:cTn id="18" dur="500"/>
                                        <p:tgtEl>
                                          <p:spTgt spid="5">
                                            <p:txEl>
                                              <p:pRg st="4" end="4"/>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5">
                                            <p:txEl>
                                              <p:pRg st="5" end="5"/>
                                            </p:txEl>
                                          </p:spTgt>
                                        </p:tgtEl>
                                        <p:attrNameLst>
                                          <p:attrName>style.visibility</p:attrName>
                                        </p:attrNameLst>
                                      </p:cBhvr>
                                      <p:to>
                                        <p:strVal val="visible"/>
                                      </p:to>
                                    </p:set>
                                    <p:animEffect transition="in" filter="fade">
                                      <p:cBhvr>
                                        <p:cTn id="21" dur="500"/>
                                        <p:tgtEl>
                                          <p:spTgt spid="5">
                                            <p:txEl>
                                              <p:pRg st="5" end="5"/>
                                            </p:txEl>
                                          </p:spTgt>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5">
                                            <p:txEl>
                                              <p:pRg st="7" end="7"/>
                                            </p:txEl>
                                          </p:spTgt>
                                        </p:tgtEl>
                                        <p:attrNameLst>
                                          <p:attrName>style.visibility</p:attrName>
                                        </p:attrNameLst>
                                      </p:cBhvr>
                                      <p:to>
                                        <p:strVal val="visible"/>
                                      </p:to>
                                    </p:set>
                                    <p:animEffect transition="in" filter="fade">
                                      <p:cBhvr>
                                        <p:cTn id="26" dur="500"/>
                                        <p:tgtEl>
                                          <p:spTgt spid="5">
                                            <p:txEl>
                                              <p:pRg st="7" end="7"/>
                                            </p:txEl>
                                          </p:spTgt>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5">
                                            <p:txEl>
                                              <p:pRg st="9" end="9"/>
                                            </p:txEl>
                                          </p:spTgt>
                                        </p:tgtEl>
                                        <p:attrNameLst>
                                          <p:attrName>style.visibility</p:attrName>
                                        </p:attrNameLst>
                                      </p:cBhvr>
                                      <p:to>
                                        <p:strVal val="visible"/>
                                      </p:to>
                                    </p:set>
                                    <p:animEffect transition="in" filter="fade">
                                      <p:cBhvr>
                                        <p:cTn id="31" dur="500"/>
                                        <p:tgtEl>
                                          <p:spTgt spid="5">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pPr eaLnBrk="1" hangingPunct="1"/>
            <a:r>
              <a:rPr lang="en-US" altLang="en-US" dirty="0" smtClean="0"/>
              <a:t>Design Envelope 9500</a:t>
            </a:r>
            <a:br>
              <a:rPr lang="en-US" altLang="en-US" dirty="0" smtClean="0"/>
            </a:br>
            <a:r>
              <a:rPr lang="en-US" altLang="en-US" dirty="0" smtClean="0"/>
              <a:t>Value Proposition</a:t>
            </a:r>
            <a:endParaRPr lang="en-CA" altLang="en-US" dirty="0" smtClean="0"/>
          </a:p>
        </p:txBody>
      </p:sp>
      <p:sp>
        <p:nvSpPr>
          <p:cNvPr id="7" name="Rectangle 8"/>
          <p:cNvSpPr txBox="1">
            <a:spLocks noChangeArrowheads="1"/>
          </p:cNvSpPr>
          <p:nvPr/>
        </p:nvSpPr>
        <p:spPr bwMode="auto">
          <a:xfrm>
            <a:off x="-129752" y="1531938"/>
            <a:ext cx="6067862" cy="51745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171450" indent="-171450" algn="l" rtl="0" eaLnBrk="0" fontAlgn="base" hangingPunct="0">
              <a:spcBef>
                <a:spcPct val="20000"/>
              </a:spcBef>
              <a:spcAft>
                <a:spcPct val="0"/>
              </a:spcAft>
              <a:buSzPct val="85000"/>
              <a:buChar char="•"/>
              <a:defRPr sz="2000">
                <a:solidFill>
                  <a:srgbClr val="1C1C1C"/>
                </a:solidFill>
                <a:latin typeface="+mn-lt"/>
                <a:ea typeface="+mn-ea"/>
                <a:cs typeface="+mn-cs"/>
              </a:defRPr>
            </a:lvl1pPr>
            <a:lvl2pPr marL="457200" indent="-171450" algn="l" rtl="0" eaLnBrk="0" fontAlgn="base" hangingPunct="0">
              <a:spcBef>
                <a:spcPct val="20000"/>
              </a:spcBef>
              <a:spcAft>
                <a:spcPct val="0"/>
              </a:spcAft>
              <a:buSzPct val="85000"/>
              <a:buChar char="•"/>
              <a:defRPr>
                <a:solidFill>
                  <a:srgbClr val="1C1C1C"/>
                </a:solidFill>
                <a:latin typeface="+mn-lt"/>
              </a:defRPr>
            </a:lvl2pPr>
            <a:lvl3pPr marL="742950" indent="-171450" algn="l" rtl="0" eaLnBrk="0" fontAlgn="base" hangingPunct="0">
              <a:spcBef>
                <a:spcPct val="20000"/>
              </a:spcBef>
              <a:spcAft>
                <a:spcPct val="0"/>
              </a:spcAft>
              <a:buSzPct val="85000"/>
              <a:buChar char="•"/>
              <a:defRPr sz="1600">
                <a:solidFill>
                  <a:srgbClr val="1C1C1C"/>
                </a:solidFill>
                <a:latin typeface="+mn-lt"/>
              </a:defRPr>
            </a:lvl3pPr>
            <a:lvl4pPr marL="1028700" indent="-171450" algn="l" rtl="0" eaLnBrk="0" fontAlgn="base" hangingPunct="0">
              <a:spcBef>
                <a:spcPct val="20000"/>
              </a:spcBef>
              <a:spcAft>
                <a:spcPct val="0"/>
              </a:spcAft>
              <a:buSzPct val="85000"/>
              <a:buChar char="•"/>
              <a:defRPr sz="1600">
                <a:solidFill>
                  <a:srgbClr val="1C1C1C"/>
                </a:solidFill>
                <a:latin typeface="+mn-lt"/>
              </a:defRPr>
            </a:lvl4pPr>
            <a:lvl5pPr marL="1314450" indent="-171450" algn="l" rtl="0" eaLnBrk="0" fontAlgn="base" hangingPunct="0">
              <a:spcBef>
                <a:spcPct val="20000"/>
              </a:spcBef>
              <a:spcAft>
                <a:spcPct val="0"/>
              </a:spcAft>
              <a:buSzPct val="85000"/>
              <a:buChar char="•"/>
              <a:defRPr sz="1600">
                <a:solidFill>
                  <a:srgbClr val="1C1C1C"/>
                </a:solidFill>
                <a:latin typeface="+mn-lt"/>
              </a:defRPr>
            </a:lvl5pPr>
            <a:lvl6pPr marL="1771650" indent="-171450" algn="l" rtl="0" fontAlgn="base">
              <a:spcBef>
                <a:spcPct val="20000"/>
              </a:spcBef>
              <a:spcAft>
                <a:spcPct val="0"/>
              </a:spcAft>
              <a:buSzPct val="85000"/>
              <a:buChar char="•"/>
              <a:defRPr sz="1600">
                <a:solidFill>
                  <a:srgbClr val="1C1C1C"/>
                </a:solidFill>
                <a:latin typeface="+mn-lt"/>
              </a:defRPr>
            </a:lvl6pPr>
            <a:lvl7pPr marL="2228850" indent="-171450" algn="l" rtl="0" fontAlgn="base">
              <a:spcBef>
                <a:spcPct val="20000"/>
              </a:spcBef>
              <a:spcAft>
                <a:spcPct val="0"/>
              </a:spcAft>
              <a:buSzPct val="85000"/>
              <a:buChar char="•"/>
              <a:defRPr sz="1600">
                <a:solidFill>
                  <a:srgbClr val="1C1C1C"/>
                </a:solidFill>
                <a:latin typeface="+mn-lt"/>
              </a:defRPr>
            </a:lvl7pPr>
            <a:lvl8pPr marL="2686050" indent="-171450" algn="l" rtl="0" fontAlgn="base">
              <a:spcBef>
                <a:spcPct val="20000"/>
              </a:spcBef>
              <a:spcAft>
                <a:spcPct val="0"/>
              </a:spcAft>
              <a:buSzPct val="85000"/>
              <a:buChar char="•"/>
              <a:defRPr sz="1600">
                <a:solidFill>
                  <a:srgbClr val="1C1C1C"/>
                </a:solidFill>
                <a:latin typeface="+mn-lt"/>
              </a:defRPr>
            </a:lvl8pPr>
            <a:lvl9pPr marL="3143250" indent="-171450" algn="l" rtl="0" fontAlgn="base">
              <a:spcBef>
                <a:spcPct val="20000"/>
              </a:spcBef>
              <a:spcAft>
                <a:spcPct val="0"/>
              </a:spcAft>
              <a:buSzPct val="85000"/>
              <a:buChar char="•"/>
              <a:defRPr sz="1600">
                <a:solidFill>
                  <a:srgbClr val="1C1C1C"/>
                </a:solidFill>
                <a:latin typeface="+mn-lt"/>
              </a:defRPr>
            </a:lvl9pPr>
          </a:lstStyle>
          <a:p>
            <a:pPr lvl="1" eaLnBrk="1" hangingPunct="1">
              <a:lnSpc>
                <a:spcPct val="90000"/>
              </a:lnSpc>
              <a:buSzPct val="100000"/>
              <a:defRPr/>
            </a:pPr>
            <a:r>
              <a:rPr lang="en-US" sz="1800" kern="0" dirty="0"/>
              <a:t>A </a:t>
            </a:r>
            <a:r>
              <a:rPr lang="en-US" sz="1800" b="1" kern="0" dirty="0">
                <a:solidFill>
                  <a:srgbClr val="C00000"/>
                </a:solidFill>
              </a:rPr>
              <a:t>price competitive plant automation solution </a:t>
            </a:r>
            <a:r>
              <a:rPr lang="en-US" sz="1800" kern="0" dirty="0"/>
              <a:t>for small and medium plant </a:t>
            </a:r>
            <a:r>
              <a:rPr lang="en-US" sz="1800" kern="0" dirty="0" smtClean="0"/>
              <a:t>sizes, </a:t>
            </a:r>
            <a:r>
              <a:rPr lang="en-US" sz="1800" kern="0" dirty="0"/>
              <a:t>GETS </a:t>
            </a:r>
            <a:r>
              <a:rPr lang="en-US" sz="1800" kern="0" dirty="0" smtClean="0"/>
              <a:t>CONTRACTOR </a:t>
            </a:r>
            <a:r>
              <a:rPr lang="en-US" sz="1800" kern="0" dirty="0"/>
              <a:t>ATTENTION</a:t>
            </a:r>
          </a:p>
          <a:p>
            <a:pPr lvl="1" eaLnBrk="1" hangingPunct="1">
              <a:lnSpc>
                <a:spcPct val="90000"/>
              </a:lnSpc>
              <a:buSzPct val="100000"/>
              <a:defRPr/>
            </a:pPr>
            <a:endParaRPr lang="en-US" sz="1800" kern="0" dirty="0"/>
          </a:p>
          <a:p>
            <a:pPr lvl="1" eaLnBrk="1" hangingPunct="1">
              <a:lnSpc>
                <a:spcPct val="90000"/>
              </a:lnSpc>
              <a:buSzPct val="100000"/>
              <a:defRPr/>
            </a:pPr>
            <a:r>
              <a:rPr lang="en-US" sz="1800" kern="0" dirty="0"/>
              <a:t> Ease of </a:t>
            </a:r>
            <a:r>
              <a:rPr lang="en-US" sz="1800" kern="0" dirty="0" smtClean="0"/>
              <a:t>use, </a:t>
            </a:r>
            <a:r>
              <a:rPr lang="en-US" sz="1800" b="1" kern="0" dirty="0">
                <a:solidFill>
                  <a:srgbClr val="C00000"/>
                </a:solidFill>
              </a:rPr>
              <a:t>remotely</a:t>
            </a:r>
            <a:r>
              <a:rPr lang="en-US" sz="1800" kern="0" dirty="0">
                <a:solidFill>
                  <a:srgbClr val="C00000"/>
                </a:solidFill>
              </a:rPr>
              <a:t> </a:t>
            </a:r>
            <a:r>
              <a:rPr lang="en-US" sz="1800" kern="0" dirty="0" smtClean="0"/>
              <a:t>serviced, </a:t>
            </a:r>
            <a:r>
              <a:rPr lang="en-US" sz="1800" kern="0" dirty="0"/>
              <a:t>troubleshoot, modify and download the IPC software (hot swap).</a:t>
            </a:r>
          </a:p>
          <a:p>
            <a:pPr lvl="1" eaLnBrk="1" hangingPunct="1">
              <a:lnSpc>
                <a:spcPct val="90000"/>
              </a:lnSpc>
              <a:buSzPct val="100000"/>
              <a:defRPr/>
            </a:pPr>
            <a:endParaRPr lang="en-US" sz="1800" kern="0" dirty="0"/>
          </a:p>
          <a:p>
            <a:pPr lvl="1" eaLnBrk="1" hangingPunct="1">
              <a:lnSpc>
                <a:spcPct val="90000"/>
              </a:lnSpc>
              <a:buSzPct val="100000"/>
              <a:defRPr/>
            </a:pPr>
            <a:r>
              <a:rPr lang="en-US" sz="1800" b="1" kern="0" dirty="0">
                <a:solidFill>
                  <a:srgbClr val="C00000"/>
                </a:solidFill>
              </a:rPr>
              <a:t>Occupant comfort </a:t>
            </a:r>
            <a:r>
              <a:rPr lang="en-US" sz="1800" kern="0" dirty="0"/>
              <a:t>through multi-leveled redundant logic </a:t>
            </a:r>
            <a:r>
              <a:rPr lang="en-US" sz="1800" kern="0" dirty="0" smtClean="0"/>
              <a:t>to </a:t>
            </a:r>
            <a:r>
              <a:rPr lang="en-US" sz="1800" kern="0" dirty="0"/>
              <a:t>ensures </a:t>
            </a:r>
            <a:r>
              <a:rPr lang="en-US" sz="1800" kern="0" dirty="0" smtClean="0"/>
              <a:t>operation </a:t>
            </a:r>
            <a:r>
              <a:rPr lang="en-US" sz="1800" kern="0" dirty="0"/>
              <a:t>even after sensor failures</a:t>
            </a:r>
          </a:p>
          <a:p>
            <a:pPr marL="214313" lvl="1" indent="0" eaLnBrk="1" hangingPunct="1">
              <a:lnSpc>
                <a:spcPct val="90000"/>
              </a:lnSpc>
              <a:buSzPct val="100000"/>
              <a:buNone/>
              <a:defRPr/>
            </a:pPr>
            <a:endParaRPr lang="en-US" sz="1800" kern="0" dirty="0"/>
          </a:p>
          <a:p>
            <a:pPr lvl="1" eaLnBrk="1" hangingPunct="1">
              <a:lnSpc>
                <a:spcPct val="90000"/>
              </a:lnSpc>
              <a:buSzPct val="100000"/>
              <a:defRPr/>
            </a:pPr>
            <a:r>
              <a:rPr lang="en-US" sz="1800" kern="0" dirty="0">
                <a:solidFill>
                  <a:srgbClr val="00A9E0"/>
                </a:solidFill>
              </a:rPr>
              <a:t>Optional optimization upgrade feature </a:t>
            </a:r>
            <a:r>
              <a:rPr lang="en-US" sz="1800" kern="0" dirty="0"/>
              <a:t>to sell to “owner” for greater </a:t>
            </a:r>
            <a:r>
              <a:rPr lang="en-US" sz="1800" b="1" kern="0" dirty="0">
                <a:solidFill>
                  <a:srgbClr val="C00000"/>
                </a:solidFill>
              </a:rPr>
              <a:t>energy savings</a:t>
            </a:r>
            <a:r>
              <a:rPr lang="en-US" sz="1800" kern="0" dirty="0">
                <a:solidFill>
                  <a:srgbClr val="C00000"/>
                </a:solidFill>
              </a:rPr>
              <a:t>,</a:t>
            </a:r>
          </a:p>
          <a:p>
            <a:pPr lvl="1" eaLnBrk="1" hangingPunct="1">
              <a:lnSpc>
                <a:spcPct val="90000"/>
              </a:lnSpc>
              <a:buSzPct val="100000"/>
              <a:defRPr/>
            </a:pPr>
            <a:endParaRPr lang="en-US" sz="1800" kern="0" dirty="0"/>
          </a:p>
          <a:p>
            <a:pPr lvl="1" eaLnBrk="1" hangingPunct="1">
              <a:lnSpc>
                <a:spcPct val="90000"/>
              </a:lnSpc>
              <a:buSzPct val="100000"/>
              <a:defRPr/>
            </a:pPr>
            <a:r>
              <a:rPr lang="en-US" sz="1800" kern="0" dirty="0"/>
              <a:t>Lowest installation cost as communications </a:t>
            </a:r>
            <a:r>
              <a:rPr lang="en-US" sz="1800" kern="0" dirty="0" smtClean="0"/>
              <a:t>and equipment points list are pre-configured – </a:t>
            </a:r>
            <a:r>
              <a:rPr lang="en-US" sz="1800" b="1" kern="0" dirty="0">
                <a:solidFill>
                  <a:srgbClr val="C00000"/>
                </a:solidFill>
              </a:rPr>
              <a:t>an INDUSTRY FIRST</a:t>
            </a:r>
          </a:p>
        </p:txBody>
      </p:sp>
      <p:pic>
        <p:nvPicPr>
          <p:cNvPr id="23557"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027370" y="69953"/>
            <a:ext cx="1825228" cy="10620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8"/>
          <p:cNvSpPr txBox="1">
            <a:spLocks noChangeArrowheads="1"/>
          </p:cNvSpPr>
          <p:nvPr/>
        </p:nvSpPr>
        <p:spPr>
          <a:xfrm>
            <a:off x="6378736" y="1531938"/>
            <a:ext cx="2139789" cy="4932362"/>
          </a:xfrm>
          <a:prstGeom prst="rect">
            <a:avLst/>
          </a:prstGeom>
        </p:spPr>
        <p:txBody>
          <a:bodyPr/>
          <a:lstStyle>
            <a:lvl1pPr marL="342900" indent="-342900" algn="l" rtl="0" eaLnBrk="0" fontAlgn="base" hangingPunct="0">
              <a:spcBef>
                <a:spcPct val="20000"/>
              </a:spcBef>
              <a:spcAft>
                <a:spcPct val="0"/>
              </a:spcAft>
              <a:buSzPct val="85000"/>
              <a:defRPr sz="1400">
                <a:solidFill>
                  <a:srgbClr val="1C1C1C"/>
                </a:solidFill>
                <a:latin typeface="+mn-lt"/>
                <a:ea typeface="ＭＳ Ｐゴシック" pitchFamily="34" charset="-128"/>
                <a:cs typeface="+mn-cs"/>
              </a:defRPr>
            </a:lvl1pPr>
            <a:lvl2pPr marL="457200" indent="-171450" algn="l" rtl="0" eaLnBrk="0" fontAlgn="base" hangingPunct="0">
              <a:spcBef>
                <a:spcPct val="20000"/>
              </a:spcBef>
              <a:spcAft>
                <a:spcPct val="0"/>
              </a:spcAft>
              <a:buSzPct val="85000"/>
              <a:buChar char="•"/>
              <a:defRPr sz="1400">
                <a:solidFill>
                  <a:srgbClr val="1C1C1C"/>
                </a:solidFill>
                <a:latin typeface="+mn-lt"/>
                <a:ea typeface="ＭＳ Ｐゴシック" pitchFamily="34" charset="-128"/>
                <a:cs typeface="+mn-cs"/>
              </a:defRPr>
            </a:lvl2pPr>
            <a:lvl3pPr marL="742950" indent="-171450" algn="l" rtl="0" eaLnBrk="0" fontAlgn="base" hangingPunct="0">
              <a:spcBef>
                <a:spcPct val="20000"/>
              </a:spcBef>
              <a:spcAft>
                <a:spcPct val="0"/>
              </a:spcAft>
              <a:buSzPct val="85000"/>
              <a:defRPr sz="1400">
                <a:solidFill>
                  <a:srgbClr val="1C1C1C"/>
                </a:solidFill>
                <a:latin typeface="+mn-lt"/>
                <a:ea typeface="ＭＳ Ｐゴシック" pitchFamily="34" charset="-128"/>
                <a:cs typeface="+mn-cs"/>
              </a:defRPr>
            </a:lvl3pPr>
            <a:lvl4pPr marL="1028700" indent="-171450" algn="l" rtl="0" eaLnBrk="0" fontAlgn="base" hangingPunct="0">
              <a:spcBef>
                <a:spcPct val="20000"/>
              </a:spcBef>
              <a:spcAft>
                <a:spcPct val="0"/>
              </a:spcAft>
              <a:buSzPct val="85000"/>
              <a:buChar char="•"/>
              <a:defRPr sz="1400">
                <a:solidFill>
                  <a:srgbClr val="1C1C1C"/>
                </a:solidFill>
                <a:latin typeface="+mn-lt"/>
                <a:ea typeface="ＭＳ Ｐゴシック" pitchFamily="34" charset="-128"/>
                <a:cs typeface="+mn-cs"/>
              </a:defRPr>
            </a:lvl4pPr>
            <a:lvl5pPr marL="1314450" indent="-171450" algn="l" rtl="0" eaLnBrk="0" fontAlgn="base" hangingPunct="0">
              <a:spcBef>
                <a:spcPct val="20000"/>
              </a:spcBef>
              <a:spcAft>
                <a:spcPct val="0"/>
              </a:spcAft>
              <a:buSzPct val="85000"/>
              <a:buChar char="•"/>
              <a:defRPr sz="1400">
                <a:solidFill>
                  <a:srgbClr val="1C1C1C"/>
                </a:solidFill>
                <a:latin typeface="+mn-lt"/>
                <a:ea typeface="ＭＳ Ｐゴシック" pitchFamily="34" charset="-128"/>
                <a:cs typeface="+mn-cs"/>
              </a:defRPr>
            </a:lvl5pPr>
            <a:lvl6pPr marL="1771650" indent="-171450" algn="l" rtl="0" fontAlgn="base">
              <a:spcBef>
                <a:spcPct val="20000"/>
              </a:spcBef>
              <a:spcAft>
                <a:spcPct val="0"/>
              </a:spcAft>
              <a:buSzPct val="85000"/>
              <a:buChar char="•"/>
              <a:defRPr sz="1400">
                <a:solidFill>
                  <a:srgbClr val="1C1C1C"/>
                </a:solidFill>
                <a:latin typeface="+mn-lt"/>
                <a:ea typeface="Arial" charset="0"/>
                <a:cs typeface="+mn-cs"/>
              </a:defRPr>
            </a:lvl6pPr>
            <a:lvl7pPr marL="2228850" indent="-171450" algn="l" rtl="0" fontAlgn="base">
              <a:spcBef>
                <a:spcPct val="20000"/>
              </a:spcBef>
              <a:spcAft>
                <a:spcPct val="0"/>
              </a:spcAft>
              <a:buSzPct val="85000"/>
              <a:buChar char="•"/>
              <a:defRPr sz="1400">
                <a:solidFill>
                  <a:srgbClr val="1C1C1C"/>
                </a:solidFill>
                <a:latin typeface="+mn-lt"/>
                <a:ea typeface="Arial" charset="0"/>
                <a:cs typeface="+mn-cs"/>
              </a:defRPr>
            </a:lvl7pPr>
            <a:lvl8pPr marL="2686050" indent="-171450" algn="l" rtl="0" fontAlgn="base">
              <a:spcBef>
                <a:spcPct val="20000"/>
              </a:spcBef>
              <a:spcAft>
                <a:spcPct val="0"/>
              </a:spcAft>
              <a:buSzPct val="85000"/>
              <a:buChar char="•"/>
              <a:defRPr sz="1400">
                <a:solidFill>
                  <a:srgbClr val="1C1C1C"/>
                </a:solidFill>
                <a:latin typeface="+mn-lt"/>
                <a:ea typeface="Arial" charset="0"/>
                <a:cs typeface="+mn-cs"/>
              </a:defRPr>
            </a:lvl8pPr>
            <a:lvl9pPr marL="3143250" indent="-171450" algn="l" rtl="0" fontAlgn="base">
              <a:spcBef>
                <a:spcPct val="20000"/>
              </a:spcBef>
              <a:spcAft>
                <a:spcPct val="0"/>
              </a:spcAft>
              <a:buSzPct val="85000"/>
              <a:buChar char="•"/>
              <a:defRPr sz="1400">
                <a:solidFill>
                  <a:srgbClr val="1C1C1C"/>
                </a:solidFill>
                <a:latin typeface="+mn-lt"/>
                <a:ea typeface="Arial" charset="0"/>
                <a:cs typeface="+mn-cs"/>
              </a:defRPr>
            </a:lvl9pPr>
          </a:lstStyle>
          <a:p>
            <a:pPr marL="285750" lvl="1" indent="0" eaLnBrk="1" hangingPunct="1">
              <a:lnSpc>
                <a:spcPct val="90000"/>
              </a:lnSpc>
              <a:buSzPct val="100000"/>
              <a:buNone/>
              <a:defRPr/>
            </a:pPr>
            <a:endParaRPr lang="en-US" sz="1600" kern="0" dirty="0"/>
          </a:p>
          <a:p>
            <a:pPr marL="285750" lvl="1" indent="0" eaLnBrk="1" hangingPunct="1">
              <a:lnSpc>
                <a:spcPct val="90000"/>
              </a:lnSpc>
              <a:buSzPct val="100000"/>
              <a:buNone/>
              <a:defRPr/>
            </a:pPr>
            <a:r>
              <a:rPr lang="en-US" sz="1600" b="1" kern="0" dirty="0" smtClean="0">
                <a:solidFill>
                  <a:srgbClr val="D7252D"/>
                </a:solidFill>
              </a:rPr>
              <a:t>Lower cost</a:t>
            </a:r>
          </a:p>
          <a:p>
            <a:pPr marL="285750" lvl="1" indent="0" eaLnBrk="1" hangingPunct="1">
              <a:lnSpc>
                <a:spcPct val="90000"/>
              </a:lnSpc>
              <a:buSzPct val="100000"/>
              <a:buNone/>
              <a:defRPr/>
            </a:pPr>
            <a:endParaRPr lang="en-US" sz="1600" b="1" kern="0" dirty="0">
              <a:solidFill>
                <a:srgbClr val="D7252D"/>
              </a:solidFill>
            </a:endParaRPr>
          </a:p>
          <a:p>
            <a:pPr marL="285750" lvl="1" indent="0" eaLnBrk="1" hangingPunct="1">
              <a:lnSpc>
                <a:spcPct val="90000"/>
              </a:lnSpc>
              <a:buSzPct val="100000"/>
              <a:buNone/>
              <a:defRPr/>
            </a:pPr>
            <a:endParaRPr lang="en-US" sz="1600" b="1" kern="0" dirty="0">
              <a:solidFill>
                <a:srgbClr val="D7252D"/>
              </a:solidFill>
            </a:endParaRPr>
          </a:p>
          <a:p>
            <a:pPr marL="285750" lvl="1" indent="0" eaLnBrk="1" hangingPunct="1">
              <a:lnSpc>
                <a:spcPct val="90000"/>
              </a:lnSpc>
              <a:buSzPct val="100000"/>
              <a:buNone/>
              <a:defRPr/>
            </a:pPr>
            <a:endParaRPr lang="en-US" sz="1600" b="1" kern="0" dirty="0" smtClean="0">
              <a:solidFill>
                <a:srgbClr val="D7252D"/>
              </a:solidFill>
            </a:endParaRPr>
          </a:p>
          <a:p>
            <a:pPr marL="285750" lvl="1" indent="0" eaLnBrk="1" hangingPunct="1">
              <a:lnSpc>
                <a:spcPct val="90000"/>
              </a:lnSpc>
              <a:buSzPct val="100000"/>
              <a:buNone/>
              <a:defRPr/>
            </a:pPr>
            <a:r>
              <a:rPr lang="en-US" sz="1600" b="1" kern="0" dirty="0" smtClean="0">
                <a:solidFill>
                  <a:srgbClr val="D7252D"/>
                </a:solidFill>
              </a:rPr>
              <a:t>Risk reduction</a:t>
            </a:r>
          </a:p>
          <a:p>
            <a:pPr marL="285750" lvl="1" indent="0" eaLnBrk="1" hangingPunct="1">
              <a:lnSpc>
                <a:spcPct val="90000"/>
              </a:lnSpc>
              <a:buSzPct val="100000"/>
              <a:buNone/>
              <a:defRPr/>
            </a:pPr>
            <a:endParaRPr lang="en-US" sz="1600" b="1" kern="0" dirty="0">
              <a:solidFill>
                <a:srgbClr val="D7252D"/>
              </a:solidFill>
            </a:endParaRPr>
          </a:p>
          <a:p>
            <a:pPr marL="285750" lvl="1" indent="0" eaLnBrk="1" hangingPunct="1">
              <a:lnSpc>
                <a:spcPct val="90000"/>
              </a:lnSpc>
              <a:buSzPct val="100000"/>
              <a:buNone/>
              <a:defRPr/>
            </a:pPr>
            <a:endParaRPr lang="en-US" sz="1600" b="1" kern="0" dirty="0" smtClean="0">
              <a:solidFill>
                <a:srgbClr val="D7252D"/>
              </a:solidFill>
            </a:endParaRPr>
          </a:p>
          <a:p>
            <a:pPr marL="285750" lvl="1" indent="0" eaLnBrk="1" hangingPunct="1">
              <a:lnSpc>
                <a:spcPct val="90000"/>
              </a:lnSpc>
              <a:buSzPct val="100000"/>
              <a:buNone/>
              <a:defRPr/>
            </a:pPr>
            <a:endParaRPr lang="en-US" sz="1600" b="1" kern="0" dirty="0" smtClean="0">
              <a:solidFill>
                <a:srgbClr val="D7252D"/>
              </a:solidFill>
            </a:endParaRPr>
          </a:p>
          <a:p>
            <a:pPr marL="285750" lvl="1" indent="0" eaLnBrk="1" hangingPunct="1">
              <a:lnSpc>
                <a:spcPct val="90000"/>
              </a:lnSpc>
              <a:buSzPct val="100000"/>
              <a:buNone/>
              <a:defRPr/>
            </a:pPr>
            <a:r>
              <a:rPr lang="en-US" sz="1600" b="1" kern="0" dirty="0" smtClean="0">
                <a:solidFill>
                  <a:srgbClr val="D7252D"/>
                </a:solidFill>
              </a:rPr>
              <a:t>Risk reduction</a:t>
            </a:r>
          </a:p>
          <a:p>
            <a:pPr marL="285750" lvl="1" indent="0" eaLnBrk="1" hangingPunct="1">
              <a:lnSpc>
                <a:spcPct val="90000"/>
              </a:lnSpc>
              <a:buSzPct val="100000"/>
              <a:buNone/>
              <a:defRPr/>
            </a:pPr>
            <a:endParaRPr lang="en-US" sz="1600" b="1" kern="0" dirty="0">
              <a:solidFill>
                <a:srgbClr val="D7252D"/>
              </a:solidFill>
            </a:endParaRPr>
          </a:p>
          <a:p>
            <a:pPr marL="285750" lvl="1" indent="0" eaLnBrk="1" hangingPunct="1">
              <a:lnSpc>
                <a:spcPct val="90000"/>
              </a:lnSpc>
              <a:buSzPct val="100000"/>
              <a:buNone/>
              <a:defRPr/>
            </a:pPr>
            <a:endParaRPr lang="en-US" sz="1600" b="1" kern="0" dirty="0" smtClean="0">
              <a:solidFill>
                <a:srgbClr val="D7252D"/>
              </a:solidFill>
            </a:endParaRPr>
          </a:p>
          <a:p>
            <a:pPr marL="285750" lvl="1" indent="0" eaLnBrk="1" hangingPunct="1">
              <a:lnSpc>
                <a:spcPct val="90000"/>
              </a:lnSpc>
              <a:buSzPct val="100000"/>
              <a:buNone/>
              <a:defRPr/>
            </a:pPr>
            <a:endParaRPr lang="en-US" sz="1600" b="1" kern="0" dirty="0">
              <a:solidFill>
                <a:srgbClr val="D7252D"/>
              </a:solidFill>
            </a:endParaRPr>
          </a:p>
          <a:p>
            <a:pPr marL="285750" lvl="1" indent="0" eaLnBrk="1" hangingPunct="1">
              <a:lnSpc>
                <a:spcPct val="90000"/>
              </a:lnSpc>
              <a:buSzPct val="100000"/>
              <a:buNone/>
              <a:defRPr/>
            </a:pPr>
            <a:r>
              <a:rPr lang="en-US" sz="1600" b="1" kern="0" dirty="0" smtClean="0">
                <a:solidFill>
                  <a:srgbClr val="D7252D"/>
                </a:solidFill>
              </a:rPr>
              <a:t>Energy Savings</a:t>
            </a:r>
          </a:p>
          <a:p>
            <a:pPr marL="285750" lvl="1" indent="0" eaLnBrk="1" hangingPunct="1">
              <a:lnSpc>
                <a:spcPct val="90000"/>
              </a:lnSpc>
              <a:buSzPct val="100000"/>
              <a:buNone/>
              <a:defRPr/>
            </a:pPr>
            <a:endParaRPr lang="en-US" sz="1600" b="1" kern="0" dirty="0">
              <a:solidFill>
                <a:srgbClr val="D7252D"/>
              </a:solidFill>
            </a:endParaRPr>
          </a:p>
          <a:p>
            <a:pPr marL="285750" lvl="1" indent="0" eaLnBrk="1" hangingPunct="1">
              <a:lnSpc>
                <a:spcPct val="90000"/>
              </a:lnSpc>
              <a:buSzPct val="100000"/>
              <a:buNone/>
              <a:defRPr/>
            </a:pPr>
            <a:endParaRPr lang="en-US" sz="1600" b="1" kern="0" dirty="0" smtClean="0">
              <a:solidFill>
                <a:srgbClr val="D7252D"/>
              </a:solidFill>
            </a:endParaRPr>
          </a:p>
          <a:p>
            <a:pPr marL="285750" lvl="1" indent="0" eaLnBrk="1" hangingPunct="1">
              <a:lnSpc>
                <a:spcPct val="90000"/>
              </a:lnSpc>
              <a:buSzPct val="100000"/>
              <a:buNone/>
              <a:defRPr/>
            </a:pPr>
            <a:r>
              <a:rPr lang="en-US" sz="1600" b="1" kern="0" dirty="0" smtClean="0">
                <a:solidFill>
                  <a:srgbClr val="D7252D"/>
                </a:solidFill>
              </a:rPr>
              <a:t>Lower cost</a:t>
            </a:r>
            <a:endParaRPr lang="en-US" sz="1600" kern="0" dirty="0" smtClean="0"/>
          </a:p>
        </p:txBody>
      </p:sp>
    </p:spTree>
    <p:custDataLst>
      <p:tags r:id="rId1"/>
    </p:custDataLst>
    <p:extLst>
      <p:ext uri="{BB962C8B-B14F-4D97-AF65-F5344CB8AC3E}">
        <p14:creationId xmlns:p14="http://schemas.microsoft.com/office/powerpoint/2010/main" val="33790166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9" end="9"/>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6">
                                            <p:txEl>
                                              <p:pRg st="13" end="13"/>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7">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6">
                                            <p:txEl>
                                              <p:pRg st="16" end="1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bwMode="auto">
          <a:xfrm>
            <a:off x="322263" y="696913"/>
            <a:ext cx="8196262" cy="835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sz="2400" b="1">
                <a:solidFill>
                  <a:srgbClr val="EE1A0D"/>
                </a:solidFill>
                <a:latin typeface="+mj-lt"/>
                <a:ea typeface="MS PGothic" pitchFamily="34" charset="-128"/>
                <a:cs typeface="+mj-cs"/>
              </a:defRPr>
            </a:lvl1pPr>
            <a:lvl2pPr algn="l" rtl="0" eaLnBrk="0" fontAlgn="base" hangingPunct="0">
              <a:spcBef>
                <a:spcPct val="0"/>
              </a:spcBef>
              <a:spcAft>
                <a:spcPct val="0"/>
              </a:spcAft>
              <a:defRPr sz="2400" b="1">
                <a:solidFill>
                  <a:srgbClr val="EE1A0D"/>
                </a:solidFill>
                <a:latin typeface="Lucida Sans" charset="0"/>
                <a:ea typeface="MS PGothic" pitchFamily="34" charset="-128"/>
                <a:cs typeface="Arial" charset="0"/>
              </a:defRPr>
            </a:lvl2pPr>
            <a:lvl3pPr algn="l" rtl="0" eaLnBrk="0" fontAlgn="base" hangingPunct="0">
              <a:spcBef>
                <a:spcPct val="0"/>
              </a:spcBef>
              <a:spcAft>
                <a:spcPct val="0"/>
              </a:spcAft>
              <a:defRPr sz="2400" b="1">
                <a:solidFill>
                  <a:srgbClr val="EE1A0D"/>
                </a:solidFill>
                <a:latin typeface="Lucida Sans" charset="0"/>
                <a:ea typeface="MS PGothic" pitchFamily="34" charset="-128"/>
                <a:cs typeface="Arial" charset="0"/>
              </a:defRPr>
            </a:lvl3pPr>
            <a:lvl4pPr algn="l" rtl="0" eaLnBrk="0" fontAlgn="base" hangingPunct="0">
              <a:spcBef>
                <a:spcPct val="0"/>
              </a:spcBef>
              <a:spcAft>
                <a:spcPct val="0"/>
              </a:spcAft>
              <a:defRPr sz="2400" b="1">
                <a:solidFill>
                  <a:srgbClr val="EE1A0D"/>
                </a:solidFill>
                <a:latin typeface="Lucida Sans" charset="0"/>
                <a:ea typeface="MS PGothic" pitchFamily="34" charset="-128"/>
                <a:cs typeface="Arial" charset="0"/>
              </a:defRPr>
            </a:lvl4pPr>
            <a:lvl5pPr algn="l" rtl="0" eaLnBrk="0" fontAlgn="base" hangingPunct="0">
              <a:spcBef>
                <a:spcPct val="0"/>
              </a:spcBef>
              <a:spcAft>
                <a:spcPct val="0"/>
              </a:spcAft>
              <a:defRPr sz="2400" b="1">
                <a:solidFill>
                  <a:srgbClr val="EE1A0D"/>
                </a:solidFill>
                <a:latin typeface="Lucida Sans" charset="0"/>
                <a:ea typeface="MS PGothic" pitchFamily="34" charset="-128"/>
                <a:cs typeface="Arial" charset="0"/>
              </a:defRPr>
            </a:lvl5pPr>
            <a:lvl6pPr marL="457200" algn="l" rtl="0" fontAlgn="base">
              <a:spcBef>
                <a:spcPct val="0"/>
              </a:spcBef>
              <a:spcAft>
                <a:spcPct val="0"/>
              </a:spcAft>
              <a:defRPr sz="2400" b="1">
                <a:solidFill>
                  <a:srgbClr val="EE1A0D"/>
                </a:solidFill>
                <a:latin typeface="Lucida Sans" charset="0"/>
                <a:ea typeface="ＭＳ Ｐゴシック" charset="0"/>
                <a:cs typeface="Arial" charset="0"/>
              </a:defRPr>
            </a:lvl6pPr>
            <a:lvl7pPr marL="914400" algn="l" rtl="0" fontAlgn="base">
              <a:spcBef>
                <a:spcPct val="0"/>
              </a:spcBef>
              <a:spcAft>
                <a:spcPct val="0"/>
              </a:spcAft>
              <a:defRPr sz="2400" b="1">
                <a:solidFill>
                  <a:srgbClr val="EE1A0D"/>
                </a:solidFill>
                <a:latin typeface="Lucida Sans" charset="0"/>
                <a:ea typeface="ＭＳ Ｐゴシック" charset="0"/>
                <a:cs typeface="Arial" charset="0"/>
              </a:defRPr>
            </a:lvl7pPr>
            <a:lvl8pPr marL="1371600" algn="l" rtl="0" fontAlgn="base">
              <a:spcBef>
                <a:spcPct val="0"/>
              </a:spcBef>
              <a:spcAft>
                <a:spcPct val="0"/>
              </a:spcAft>
              <a:defRPr sz="2400" b="1">
                <a:solidFill>
                  <a:srgbClr val="EE1A0D"/>
                </a:solidFill>
                <a:latin typeface="Lucida Sans" charset="0"/>
                <a:ea typeface="ＭＳ Ｐゴシック" charset="0"/>
                <a:cs typeface="Arial" charset="0"/>
              </a:defRPr>
            </a:lvl8pPr>
            <a:lvl9pPr marL="1828800" algn="l" rtl="0" fontAlgn="base">
              <a:spcBef>
                <a:spcPct val="0"/>
              </a:spcBef>
              <a:spcAft>
                <a:spcPct val="0"/>
              </a:spcAft>
              <a:defRPr sz="2400" b="1">
                <a:solidFill>
                  <a:srgbClr val="EE1A0D"/>
                </a:solidFill>
                <a:latin typeface="Lucida Sans" charset="0"/>
                <a:ea typeface="ＭＳ Ｐゴシック" charset="0"/>
                <a:cs typeface="Arial" charset="0"/>
              </a:defRPr>
            </a:lvl9pPr>
          </a:lstStyle>
          <a:p>
            <a:pPr eaLnBrk="1" hangingPunct="1"/>
            <a:r>
              <a:rPr lang="en-US" altLang="en-US" kern="0" dirty="0" smtClean="0"/>
              <a:t>IPS 9521 Remote Demo Site</a:t>
            </a:r>
          </a:p>
        </p:txBody>
      </p:sp>
      <p:sp>
        <p:nvSpPr>
          <p:cNvPr id="3" name="Rectangle 2"/>
          <p:cNvSpPr/>
          <p:nvPr/>
        </p:nvSpPr>
        <p:spPr>
          <a:xfrm>
            <a:off x="1156725" y="2745945"/>
            <a:ext cx="6982340" cy="1200329"/>
          </a:xfrm>
          <a:prstGeom prst="rect">
            <a:avLst/>
          </a:prstGeom>
        </p:spPr>
        <p:txBody>
          <a:bodyPr wrap="square">
            <a:spAutoFit/>
          </a:bodyPr>
          <a:lstStyle/>
          <a:p>
            <a:r>
              <a:rPr lang="en-CA" sz="2400" dirty="0" smtClean="0">
                <a:solidFill>
                  <a:srgbClr val="FF0000"/>
                </a:solidFill>
                <a:hlinkClick r:id="rId2"/>
              </a:rPr>
              <a:t>Remote Demonstration site - IPC </a:t>
            </a:r>
            <a:r>
              <a:rPr lang="en-CA" sz="2400" dirty="0" smtClean="0">
                <a:solidFill>
                  <a:srgbClr val="FF0000"/>
                </a:solidFill>
                <a:hlinkClick r:id="rId2"/>
              </a:rPr>
              <a:t>9521</a:t>
            </a:r>
            <a:endParaRPr lang="en-CA" sz="2400" dirty="0" smtClean="0">
              <a:solidFill>
                <a:srgbClr val="FF0000"/>
              </a:solidFill>
            </a:endParaRPr>
          </a:p>
          <a:p>
            <a:endParaRPr lang="en-CA" sz="2400" dirty="0">
              <a:solidFill>
                <a:srgbClr val="FF0000"/>
              </a:solidFill>
            </a:endParaRPr>
          </a:p>
          <a:p>
            <a:r>
              <a:rPr lang="en-CA" sz="2400" dirty="0" smtClean="0">
                <a:solidFill>
                  <a:srgbClr val="FF0000"/>
                </a:solidFill>
              </a:rPr>
              <a:t>User = “sim”, keep Password blank</a:t>
            </a:r>
            <a:endParaRPr lang="en-CA" sz="2400" dirty="0">
              <a:solidFill>
                <a:srgbClr val="FF0000"/>
              </a:solidFill>
            </a:endParaRPr>
          </a:p>
        </p:txBody>
      </p:sp>
    </p:spTree>
    <p:extLst>
      <p:ext uri="{BB962C8B-B14F-4D97-AF65-F5344CB8AC3E}">
        <p14:creationId xmlns:p14="http://schemas.microsoft.com/office/powerpoint/2010/main" val="2172014481"/>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bwMode="auto">
          <a:xfrm>
            <a:off x="258167" y="673100"/>
            <a:ext cx="8412163" cy="620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137160" rIns="91440" bIns="45720" numCol="1" anchor="t" anchorCtr="0" compatLnSpc="1">
            <a:prstTxWarp prst="textNoShape">
              <a:avLst/>
            </a:prstTxWarp>
          </a:bodyPr>
          <a:lstStyle>
            <a:lvl1pPr algn="l" rtl="0" eaLnBrk="0" fontAlgn="base" hangingPunct="0">
              <a:spcBef>
                <a:spcPct val="0"/>
              </a:spcBef>
              <a:spcAft>
                <a:spcPct val="0"/>
              </a:spcAft>
              <a:defRPr sz="2400" b="1">
                <a:solidFill>
                  <a:srgbClr val="EE1A0D"/>
                </a:solidFill>
                <a:latin typeface="+mj-lt"/>
                <a:ea typeface="MS PGothic" pitchFamily="34" charset="-128"/>
                <a:cs typeface="+mj-cs"/>
              </a:defRPr>
            </a:lvl1pPr>
            <a:lvl2pPr algn="l" rtl="0" eaLnBrk="0" fontAlgn="base" hangingPunct="0">
              <a:spcBef>
                <a:spcPct val="0"/>
              </a:spcBef>
              <a:spcAft>
                <a:spcPct val="0"/>
              </a:spcAft>
              <a:defRPr sz="2400" b="1">
                <a:solidFill>
                  <a:srgbClr val="EE1A0D"/>
                </a:solidFill>
                <a:latin typeface="Lucida Sans" charset="0"/>
                <a:ea typeface="MS PGothic" pitchFamily="34" charset="-128"/>
                <a:cs typeface="Arial" charset="0"/>
              </a:defRPr>
            </a:lvl2pPr>
            <a:lvl3pPr algn="l" rtl="0" eaLnBrk="0" fontAlgn="base" hangingPunct="0">
              <a:spcBef>
                <a:spcPct val="0"/>
              </a:spcBef>
              <a:spcAft>
                <a:spcPct val="0"/>
              </a:spcAft>
              <a:defRPr sz="2400" b="1">
                <a:solidFill>
                  <a:srgbClr val="EE1A0D"/>
                </a:solidFill>
                <a:latin typeface="Lucida Sans" charset="0"/>
                <a:ea typeface="MS PGothic" pitchFamily="34" charset="-128"/>
                <a:cs typeface="Arial" charset="0"/>
              </a:defRPr>
            </a:lvl3pPr>
            <a:lvl4pPr algn="l" rtl="0" eaLnBrk="0" fontAlgn="base" hangingPunct="0">
              <a:spcBef>
                <a:spcPct val="0"/>
              </a:spcBef>
              <a:spcAft>
                <a:spcPct val="0"/>
              </a:spcAft>
              <a:defRPr sz="2400" b="1">
                <a:solidFill>
                  <a:srgbClr val="EE1A0D"/>
                </a:solidFill>
                <a:latin typeface="Lucida Sans" charset="0"/>
                <a:ea typeface="MS PGothic" pitchFamily="34" charset="-128"/>
                <a:cs typeface="Arial" charset="0"/>
              </a:defRPr>
            </a:lvl4pPr>
            <a:lvl5pPr algn="l" rtl="0" eaLnBrk="0" fontAlgn="base" hangingPunct="0">
              <a:spcBef>
                <a:spcPct val="0"/>
              </a:spcBef>
              <a:spcAft>
                <a:spcPct val="0"/>
              </a:spcAft>
              <a:defRPr sz="2400" b="1">
                <a:solidFill>
                  <a:srgbClr val="EE1A0D"/>
                </a:solidFill>
                <a:latin typeface="Lucida Sans" charset="0"/>
                <a:ea typeface="MS PGothic" pitchFamily="34" charset="-128"/>
                <a:cs typeface="Arial" charset="0"/>
              </a:defRPr>
            </a:lvl5pPr>
            <a:lvl6pPr marL="457200" algn="l" rtl="0" fontAlgn="base">
              <a:spcBef>
                <a:spcPct val="0"/>
              </a:spcBef>
              <a:spcAft>
                <a:spcPct val="0"/>
              </a:spcAft>
              <a:defRPr sz="2400" b="1">
                <a:solidFill>
                  <a:srgbClr val="EE1A0D"/>
                </a:solidFill>
                <a:latin typeface="Lucida Sans" charset="0"/>
                <a:ea typeface="ＭＳ Ｐゴシック" charset="0"/>
                <a:cs typeface="Arial" charset="0"/>
              </a:defRPr>
            </a:lvl6pPr>
            <a:lvl7pPr marL="914400" algn="l" rtl="0" fontAlgn="base">
              <a:spcBef>
                <a:spcPct val="0"/>
              </a:spcBef>
              <a:spcAft>
                <a:spcPct val="0"/>
              </a:spcAft>
              <a:defRPr sz="2400" b="1">
                <a:solidFill>
                  <a:srgbClr val="EE1A0D"/>
                </a:solidFill>
                <a:latin typeface="Lucida Sans" charset="0"/>
                <a:ea typeface="ＭＳ Ｐゴシック" charset="0"/>
                <a:cs typeface="Arial" charset="0"/>
              </a:defRPr>
            </a:lvl7pPr>
            <a:lvl8pPr marL="1371600" algn="l" rtl="0" fontAlgn="base">
              <a:spcBef>
                <a:spcPct val="0"/>
              </a:spcBef>
              <a:spcAft>
                <a:spcPct val="0"/>
              </a:spcAft>
              <a:defRPr sz="2400" b="1">
                <a:solidFill>
                  <a:srgbClr val="EE1A0D"/>
                </a:solidFill>
                <a:latin typeface="Lucida Sans" charset="0"/>
                <a:ea typeface="ＭＳ Ｐゴシック" charset="0"/>
                <a:cs typeface="Arial" charset="0"/>
              </a:defRPr>
            </a:lvl8pPr>
            <a:lvl9pPr marL="1828800" algn="l" rtl="0" fontAlgn="base">
              <a:spcBef>
                <a:spcPct val="0"/>
              </a:spcBef>
              <a:spcAft>
                <a:spcPct val="0"/>
              </a:spcAft>
              <a:defRPr sz="2400" b="1">
                <a:solidFill>
                  <a:srgbClr val="EE1A0D"/>
                </a:solidFill>
                <a:latin typeface="Lucida Sans" charset="0"/>
                <a:ea typeface="ＭＳ Ｐゴシック" charset="0"/>
                <a:cs typeface="Arial" charset="0"/>
              </a:defRPr>
            </a:lvl9pPr>
          </a:lstStyle>
          <a:p>
            <a:pPr eaLnBrk="1" hangingPunct="1">
              <a:buSzTx/>
              <a:defRPr/>
            </a:pPr>
            <a:r>
              <a:rPr lang="en-US" kern="0" dirty="0" smtClean="0"/>
              <a:t>Plant Optimization Controls Overview</a:t>
            </a:r>
          </a:p>
          <a:p>
            <a:pPr eaLnBrk="1" hangingPunct="1">
              <a:buSzTx/>
              <a:defRPr/>
            </a:pPr>
            <a:endParaRPr lang="en-US" kern="0" dirty="0"/>
          </a:p>
        </p:txBody>
      </p:sp>
      <p:sp>
        <p:nvSpPr>
          <p:cNvPr id="3" name="Rectangle 2"/>
          <p:cNvSpPr/>
          <p:nvPr/>
        </p:nvSpPr>
        <p:spPr bwMode="auto">
          <a:xfrm>
            <a:off x="2259274" y="1837599"/>
            <a:ext cx="2204974" cy="1434260"/>
          </a:xfrm>
          <a:prstGeom prst="rect">
            <a:avLst/>
          </a:prstGeom>
          <a:solidFill>
            <a:schemeClr val="accent2">
              <a:lumMod val="40000"/>
              <a:lumOff val="60000"/>
            </a:schemeClr>
          </a:solidFill>
          <a:ln>
            <a:noFill/>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Pct val="85000"/>
              <a:buFontTx/>
              <a:buNone/>
              <a:tabLst/>
            </a:pPr>
            <a:endParaRPr kumimoji="0" lang="en-CA" sz="2000" b="0" i="0" u="none" strike="noStrike" cap="none" normalizeH="0" dirty="0" smtClean="0">
              <a:ln>
                <a:noFill/>
              </a:ln>
              <a:solidFill>
                <a:schemeClr val="accent4">
                  <a:lumMod val="95000"/>
                  <a:lumOff val="5000"/>
                </a:schemeClr>
              </a:solidFill>
              <a:effectLst/>
              <a:latin typeface="Lucida Sans" charset="0"/>
              <a:ea typeface="ＭＳ Ｐゴシック" charset="0"/>
              <a:cs typeface="Arial" charset="0"/>
            </a:endParaRPr>
          </a:p>
          <a:p>
            <a:pPr marL="0" marR="0" indent="0" algn="l" defTabSz="914400" rtl="0" eaLnBrk="1" fontAlgn="base" latinLnBrk="0" hangingPunct="1">
              <a:lnSpc>
                <a:spcPct val="100000"/>
              </a:lnSpc>
              <a:spcBef>
                <a:spcPct val="20000"/>
              </a:spcBef>
              <a:spcAft>
                <a:spcPct val="0"/>
              </a:spcAft>
              <a:buClrTx/>
              <a:buSzPct val="85000"/>
              <a:buFontTx/>
              <a:buNone/>
              <a:tabLst/>
            </a:pPr>
            <a:r>
              <a:rPr lang="en-CA" sz="2000" b="1" i="1" dirty="0" smtClean="0">
                <a:solidFill>
                  <a:schemeClr val="accent6">
                    <a:lumMod val="50000"/>
                  </a:schemeClr>
                </a:solidFill>
                <a:latin typeface="Lucida Sans" charset="0"/>
                <a:ea typeface="ＭＳ Ｐゴシック" charset="0"/>
                <a:cs typeface="Arial" charset="0"/>
              </a:rPr>
              <a:t>IPC9500</a:t>
            </a:r>
            <a:endParaRPr lang="en-CA" sz="2000" b="1" i="1" baseline="0" dirty="0">
              <a:solidFill>
                <a:schemeClr val="accent6">
                  <a:lumMod val="50000"/>
                </a:schemeClr>
              </a:solidFill>
              <a:latin typeface="Lucida Sans" charset="0"/>
              <a:ea typeface="ＭＳ Ｐゴシック" charset="0"/>
              <a:cs typeface="Arial" charset="0"/>
            </a:endParaRPr>
          </a:p>
        </p:txBody>
      </p:sp>
      <p:sp>
        <p:nvSpPr>
          <p:cNvPr id="4" name="Rectangle 3"/>
          <p:cNvSpPr/>
          <p:nvPr/>
        </p:nvSpPr>
        <p:spPr bwMode="auto">
          <a:xfrm>
            <a:off x="0" y="1840909"/>
            <a:ext cx="2204974" cy="1434260"/>
          </a:xfrm>
          <a:prstGeom prst="rect">
            <a:avLst/>
          </a:prstGeom>
          <a:solidFill>
            <a:schemeClr val="accent2">
              <a:lumMod val="40000"/>
              <a:lumOff val="60000"/>
            </a:schemeClr>
          </a:solidFill>
          <a:ln>
            <a:noFill/>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Pct val="85000"/>
              <a:buFontTx/>
              <a:buNone/>
              <a:tabLst/>
            </a:pPr>
            <a:endParaRPr lang="en-CA" sz="2000" b="1" i="1" dirty="0">
              <a:solidFill>
                <a:schemeClr val="accent4">
                  <a:lumMod val="95000"/>
                  <a:lumOff val="5000"/>
                </a:schemeClr>
              </a:solidFill>
              <a:latin typeface="Lucida Sans" charset="0"/>
              <a:ea typeface="ＭＳ Ｐゴシック" charset="0"/>
              <a:cs typeface="Arial" charset="0"/>
            </a:endParaRPr>
          </a:p>
          <a:p>
            <a:pPr marL="0" marR="0" indent="0" algn="l" defTabSz="914400" rtl="0" eaLnBrk="1" fontAlgn="base" latinLnBrk="0" hangingPunct="1">
              <a:lnSpc>
                <a:spcPct val="100000"/>
              </a:lnSpc>
              <a:spcBef>
                <a:spcPct val="20000"/>
              </a:spcBef>
              <a:spcAft>
                <a:spcPct val="0"/>
              </a:spcAft>
              <a:buClrTx/>
              <a:buSzPct val="85000"/>
              <a:buFontTx/>
              <a:buNone/>
              <a:tabLst/>
            </a:pPr>
            <a:r>
              <a:rPr kumimoji="0" lang="en-CA" sz="2000" b="1" i="1" u="none" strike="noStrike" cap="none" normalizeH="0" baseline="0" dirty="0" smtClean="0">
                <a:ln>
                  <a:noFill/>
                </a:ln>
                <a:solidFill>
                  <a:schemeClr val="accent6">
                    <a:lumMod val="50000"/>
                  </a:schemeClr>
                </a:solidFill>
                <a:effectLst/>
                <a:latin typeface="Lucida Sans" charset="0"/>
                <a:ea typeface="ＭＳ Ｐゴシック" charset="0"/>
                <a:cs typeface="Arial" charset="0"/>
              </a:rPr>
              <a:t>IPS 4000</a:t>
            </a:r>
            <a:endParaRPr kumimoji="0" lang="en-CA" sz="2000" b="1" i="1" u="none" strike="noStrike" cap="none" normalizeH="0" baseline="0" dirty="0">
              <a:ln>
                <a:noFill/>
              </a:ln>
              <a:solidFill>
                <a:schemeClr val="accent6">
                  <a:lumMod val="50000"/>
                </a:schemeClr>
              </a:solidFill>
              <a:effectLst/>
              <a:latin typeface="Lucida Sans" charset="0"/>
              <a:ea typeface="ＭＳ Ｐゴシック" charset="0"/>
              <a:cs typeface="Arial" charset="0"/>
            </a:endParaRPr>
          </a:p>
        </p:txBody>
      </p:sp>
      <p:sp>
        <p:nvSpPr>
          <p:cNvPr id="5" name="Rectangle 4"/>
          <p:cNvSpPr/>
          <p:nvPr/>
        </p:nvSpPr>
        <p:spPr bwMode="auto">
          <a:xfrm>
            <a:off x="4572000" y="1822322"/>
            <a:ext cx="2204974" cy="1434260"/>
          </a:xfrm>
          <a:prstGeom prst="rect">
            <a:avLst/>
          </a:prstGeom>
          <a:solidFill>
            <a:schemeClr val="accent2">
              <a:lumMod val="40000"/>
              <a:lumOff val="60000"/>
            </a:schemeClr>
          </a:solidFill>
          <a:ln>
            <a:noFill/>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Pct val="85000"/>
              <a:buFontTx/>
              <a:buNone/>
              <a:tabLst/>
            </a:pPr>
            <a:endParaRPr lang="en-CA" sz="2000" dirty="0">
              <a:solidFill>
                <a:schemeClr val="accent4">
                  <a:lumMod val="95000"/>
                  <a:lumOff val="5000"/>
                </a:schemeClr>
              </a:solidFill>
              <a:latin typeface="Lucida Sans" charset="0"/>
              <a:ea typeface="ＭＳ Ｐゴシック" charset="0"/>
              <a:cs typeface="Arial" charset="0"/>
            </a:endParaRPr>
          </a:p>
          <a:p>
            <a:pPr marL="0" marR="0" indent="0" algn="l" defTabSz="914400" rtl="0" eaLnBrk="1" fontAlgn="base" latinLnBrk="0" hangingPunct="1">
              <a:lnSpc>
                <a:spcPct val="100000"/>
              </a:lnSpc>
              <a:spcBef>
                <a:spcPct val="20000"/>
              </a:spcBef>
              <a:spcAft>
                <a:spcPct val="0"/>
              </a:spcAft>
              <a:buClrTx/>
              <a:buSzPct val="85000"/>
              <a:buFontTx/>
              <a:buNone/>
              <a:tabLst/>
            </a:pPr>
            <a:r>
              <a:rPr kumimoji="0" lang="en-CA" sz="2000" b="1" i="1" u="none" strike="noStrike" cap="none" normalizeH="0" baseline="0" dirty="0" smtClean="0">
                <a:ln>
                  <a:noFill/>
                </a:ln>
                <a:solidFill>
                  <a:schemeClr val="accent6">
                    <a:lumMod val="50000"/>
                  </a:schemeClr>
                </a:solidFill>
                <a:effectLst/>
                <a:latin typeface="Lucida Sans" charset="0"/>
                <a:ea typeface="ＭＳ Ｐゴシック" charset="0"/>
                <a:cs typeface="Arial" charset="0"/>
              </a:rPr>
              <a:t>IPC</a:t>
            </a:r>
            <a:r>
              <a:rPr kumimoji="0" lang="en-CA" sz="2000" b="1" i="1" u="none" strike="noStrike" cap="none" normalizeH="0" dirty="0" smtClean="0">
                <a:ln>
                  <a:noFill/>
                </a:ln>
                <a:solidFill>
                  <a:schemeClr val="accent6">
                    <a:lumMod val="50000"/>
                  </a:schemeClr>
                </a:solidFill>
                <a:effectLst/>
                <a:latin typeface="Lucida Sans" charset="0"/>
                <a:ea typeface="ＭＳ Ｐゴシック" charset="0"/>
                <a:cs typeface="Arial" charset="0"/>
              </a:rPr>
              <a:t> 11550</a:t>
            </a:r>
          </a:p>
          <a:p>
            <a:pPr marL="0" marR="0" indent="0" algn="l" defTabSz="914400" rtl="0" eaLnBrk="1" fontAlgn="base" latinLnBrk="0" hangingPunct="1">
              <a:lnSpc>
                <a:spcPct val="100000"/>
              </a:lnSpc>
              <a:spcBef>
                <a:spcPct val="20000"/>
              </a:spcBef>
              <a:spcAft>
                <a:spcPct val="0"/>
              </a:spcAft>
              <a:buClrTx/>
              <a:buSzPct val="85000"/>
              <a:buFontTx/>
              <a:buNone/>
              <a:tabLst/>
            </a:pPr>
            <a:r>
              <a:rPr lang="en-CA" sz="2000" b="1" i="1" baseline="0" dirty="0" smtClean="0">
                <a:solidFill>
                  <a:schemeClr val="accent6">
                    <a:lumMod val="50000"/>
                  </a:schemeClr>
                </a:solidFill>
                <a:latin typeface="Lucida Sans" charset="0"/>
                <a:ea typeface="ＭＳ Ｐゴシック" charset="0"/>
                <a:cs typeface="Arial" charset="0"/>
              </a:rPr>
              <a:t>OPTI-VISOR</a:t>
            </a:r>
            <a:endParaRPr kumimoji="0" lang="en-CA" sz="2000" b="1" i="1" u="none" strike="noStrike" cap="none" normalizeH="0" baseline="0" dirty="0" smtClean="0">
              <a:ln>
                <a:noFill/>
              </a:ln>
              <a:solidFill>
                <a:schemeClr val="accent6">
                  <a:lumMod val="50000"/>
                </a:schemeClr>
              </a:solidFill>
              <a:effectLst/>
              <a:latin typeface="Lucida Sans" charset="0"/>
              <a:ea typeface="ＭＳ Ｐゴシック" charset="0"/>
              <a:cs typeface="Arial" charset="0"/>
            </a:endParaRPr>
          </a:p>
          <a:p>
            <a:pPr marL="0" marR="0" indent="0" algn="l" defTabSz="914400" rtl="0" eaLnBrk="1" fontAlgn="base" latinLnBrk="0" hangingPunct="1">
              <a:lnSpc>
                <a:spcPct val="100000"/>
              </a:lnSpc>
              <a:spcBef>
                <a:spcPct val="20000"/>
              </a:spcBef>
              <a:spcAft>
                <a:spcPct val="0"/>
              </a:spcAft>
              <a:buClrTx/>
              <a:buSzPct val="85000"/>
              <a:buFontTx/>
              <a:buNone/>
              <a:tabLst/>
            </a:pPr>
            <a:endParaRPr lang="en-CA" sz="2000" dirty="0">
              <a:solidFill>
                <a:schemeClr val="accent4">
                  <a:lumMod val="95000"/>
                  <a:lumOff val="5000"/>
                </a:schemeClr>
              </a:solidFill>
              <a:latin typeface="Lucida Sans" charset="0"/>
              <a:ea typeface="ＭＳ Ｐゴシック" charset="0"/>
              <a:cs typeface="Arial" charset="0"/>
            </a:endParaRPr>
          </a:p>
          <a:p>
            <a:pPr marL="0" marR="0" indent="0" algn="l" defTabSz="914400" rtl="0" eaLnBrk="1" fontAlgn="base" latinLnBrk="0" hangingPunct="1">
              <a:lnSpc>
                <a:spcPct val="100000"/>
              </a:lnSpc>
              <a:spcBef>
                <a:spcPct val="20000"/>
              </a:spcBef>
              <a:spcAft>
                <a:spcPct val="0"/>
              </a:spcAft>
              <a:buClrTx/>
              <a:buSzPct val="85000"/>
              <a:buFontTx/>
              <a:buNone/>
              <a:tabLst/>
            </a:pPr>
            <a:r>
              <a:rPr kumimoji="0" lang="en-CA" sz="2000" b="0" i="0" u="none" strike="noStrike" cap="none" normalizeH="0" baseline="0" dirty="0" smtClean="0">
                <a:ln>
                  <a:noFill/>
                </a:ln>
                <a:solidFill>
                  <a:schemeClr val="accent4">
                    <a:lumMod val="95000"/>
                    <a:lumOff val="5000"/>
                  </a:schemeClr>
                </a:solidFill>
                <a:effectLst/>
                <a:latin typeface="Lucida Sans" charset="0"/>
                <a:ea typeface="ＭＳ Ｐゴシック" charset="0"/>
                <a:cs typeface="Arial" charset="0"/>
              </a:rPr>
              <a:t> </a:t>
            </a:r>
            <a:endParaRPr kumimoji="0" lang="en-CA" sz="2000" b="0" i="0" u="none" strike="noStrike" cap="none" normalizeH="0" baseline="0" dirty="0">
              <a:ln>
                <a:noFill/>
              </a:ln>
              <a:solidFill>
                <a:schemeClr val="accent4">
                  <a:lumMod val="95000"/>
                  <a:lumOff val="5000"/>
                </a:schemeClr>
              </a:solidFill>
              <a:effectLst/>
              <a:latin typeface="Lucida Sans" charset="0"/>
              <a:ea typeface="ＭＳ Ｐゴシック" charset="0"/>
              <a:cs typeface="Arial" charset="0"/>
            </a:endParaRPr>
          </a:p>
        </p:txBody>
      </p:sp>
      <p:sp>
        <p:nvSpPr>
          <p:cNvPr id="6" name="Rectangle 5"/>
          <p:cNvSpPr/>
          <p:nvPr/>
        </p:nvSpPr>
        <p:spPr bwMode="auto">
          <a:xfrm>
            <a:off x="6842870" y="1822322"/>
            <a:ext cx="2295150" cy="1434260"/>
          </a:xfrm>
          <a:prstGeom prst="rect">
            <a:avLst/>
          </a:prstGeom>
          <a:solidFill>
            <a:schemeClr val="accent2">
              <a:lumMod val="40000"/>
              <a:lumOff val="60000"/>
            </a:schemeClr>
          </a:solidFill>
          <a:ln>
            <a:noFill/>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Pct val="85000"/>
              <a:buFontTx/>
              <a:buNone/>
              <a:tabLst/>
            </a:pPr>
            <a:endParaRPr kumimoji="0" lang="en-CA" sz="2000" b="0" i="0" u="none" strike="noStrike" cap="none" normalizeH="0" baseline="0" dirty="0">
              <a:ln>
                <a:noFill/>
              </a:ln>
              <a:solidFill>
                <a:schemeClr val="accent4">
                  <a:lumMod val="95000"/>
                  <a:lumOff val="5000"/>
                </a:schemeClr>
              </a:solidFill>
              <a:effectLst/>
              <a:latin typeface="Lucida Sans" charset="0"/>
              <a:ea typeface="ＭＳ Ｐゴシック" charset="0"/>
              <a:cs typeface="Arial" charset="0"/>
            </a:endParaRPr>
          </a:p>
          <a:p>
            <a:pPr marL="0" marR="0" indent="0" algn="l" defTabSz="914400" rtl="0" eaLnBrk="1" fontAlgn="base" latinLnBrk="0" hangingPunct="1">
              <a:lnSpc>
                <a:spcPct val="100000"/>
              </a:lnSpc>
              <a:spcBef>
                <a:spcPct val="20000"/>
              </a:spcBef>
              <a:spcAft>
                <a:spcPct val="0"/>
              </a:spcAft>
              <a:buClrTx/>
              <a:buSzPct val="85000"/>
              <a:buFontTx/>
              <a:buNone/>
              <a:tabLst/>
            </a:pPr>
            <a:r>
              <a:rPr lang="en-CA" sz="2000" b="1" i="1" dirty="0" smtClean="0">
                <a:solidFill>
                  <a:schemeClr val="accent6">
                    <a:lumMod val="50000"/>
                  </a:schemeClr>
                </a:solidFill>
                <a:latin typeface="Lucida Sans" charset="0"/>
                <a:ea typeface="ＭＳ Ｐゴシック" charset="0"/>
                <a:cs typeface="Arial" charset="0"/>
              </a:rPr>
              <a:t>ECO*PULSE, </a:t>
            </a:r>
          </a:p>
          <a:p>
            <a:pPr marL="0" marR="0" indent="0" algn="l" defTabSz="914400" rtl="0" eaLnBrk="1" fontAlgn="base" latinLnBrk="0" hangingPunct="1">
              <a:lnSpc>
                <a:spcPct val="100000"/>
              </a:lnSpc>
              <a:spcBef>
                <a:spcPct val="20000"/>
              </a:spcBef>
              <a:spcAft>
                <a:spcPct val="0"/>
              </a:spcAft>
              <a:buClrTx/>
              <a:buSzPct val="85000"/>
              <a:buFontTx/>
              <a:buNone/>
              <a:tabLst/>
            </a:pPr>
            <a:r>
              <a:rPr kumimoji="0" lang="en-CA" sz="2000" b="1" i="1" u="none" strike="noStrike" cap="none" normalizeH="0" baseline="0" dirty="0" smtClean="0">
                <a:ln>
                  <a:noFill/>
                </a:ln>
                <a:solidFill>
                  <a:schemeClr val="accent6">
                    <a:lumMod val="50000"/>
                  </a:schemeClr>
                </a:solidFill>
                <a:effectLst/>
                <a:latin typeface="Lucida Sans" charset="0"/>
                <a:ea typeface="ＭＳ Ｐゴシック" charset="0"/>
                <a:cs typeface="Arial" charset="0"/>
              </a:rPr>
              <a:t>Factory</a:t>
            </a:r>
            <a:r>
              <a:rPr kumimoji="0" lang="en-CA" sz="2000" b="1" i="1" u="none" strike="noStrike" cap="none" normalizeH="0" dirty="0" smtClean="0">
                <a:ln>
                  <a:noFill/>
                </a:ln>
                <a:solidFill>
                  <a:schemeClr val="accent6">
                    <a:lumMod val="50000"/>
                  </a:schemeClr>
                </a:solidFill>
                <a:effectLst/>
                <a:latin typeface="Lucida Sans" charset="0"/>
                <a:ea typeface="ＭＳ Ｐゴシック" charset="0"/>
                <a:cs typeface="Arial" charset="0"/>
              </a:rPr>
              <a:t> Service Plan</a:t>
            </a:r>
            <a:endParaRPr kumimoji="0" lang="en-CA" sz="2000" b="1" i="1" u="none" strike="noStrike" cap="none" normalizeH="0" baseline="0" dirty="0">
              <a:ln>
                <a:noFill/>
              </a:ln>
              <a:solidFill>
                <a:schemeClr val="accent6">
                  <a:lumMod val="50000"/>
                </a:schemeClr>
              </a:solidFill>
              <a:effectLst/>
              <a:latin typeface="Lucida Sans" charset="0"/>
              <a:ea typeface="ＭＳ Ｐゴシック" charset="0"/>
              <a:cs typeface="Arial" charset="0"/>
            </a:endParaRPr>
          </a:p>
        </p:txBody>
      </p:sp>
      <p:pic>
        <p:nvPicPr>
          <p:cNvPr id="8" name="Picture 19"/>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028736" y="3275169"/>
            <a:ext cx="1279333" cy="17751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pic>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86394" y="3429000"/>
            <a:ext cx="1750734" cy="2655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28736" y="5036687"/>
            <a:ext cx="1539390" cy="1821313"/>
          </a:xfrm>
          <a:prstGeom prst="rect">
            <a:avLst/>
          </a:prstGeom>
        </p:spPr>
      </p:pic>
      <p:pic>
        <p:nvPicPr>
          <p:cNvPr id="11" name="Picture 10"/>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92823" y="3822372"/>
            <a:ext cx="1819331" cy="1868811"/>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31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11"/>
          <p:cNvPicPr>
            <a:picLocks noChangeAspect="1"/>
          </p:cNvPicPr>
          <p:nvPr/>
        </p:nvPicPr>
        <p:blipFill>
          <a:blip r:embed="rId6"/>
          <a:stretch>
            <a:fillRect/>
          </a:stretch>
        </p:blipFill>
        <p:spPr>
          <a:xfrm>
            <a:off x="6958847" y="3603163"/>
            <a:ext cx="2063196" cy="1119187"/>
          </a:xfrm>
          <a:prstGeom prst="rect">
            <a:avLst/>
          </a:prstGeom>
          <a:ln>
            <a:solidFill>
              <a:schemeClr val="accent5">
                <a:lumMod val="50000"/>
              </a:schemeClr>
            </a:solidFill>
          </a:ln>
        </p:spPr>
      </p:pic>
      <p:sp>
        <p:nvSpPr>
          <p:cNvPr id="7" name="Rectangle 6"/>
          <p:cNvSpPr/>
          <p:nvPr/>
        </p:nvSpPr>
        <p:spPr bwMode="auto">
          <a:xfrm>
            <a:off x="0" y="1822322"/>
            <a:ext cx="4464248" cy="4566583"/>
          </a:xfrm>
          <a:prstGeom prst="rect">
            <a:avLst/>
          </a:prstGeom>
          <a:solidFill>
            <a:schemeClr val="accent1">
              <a:lumMod val="90000"/>
              <a:alpha val="54000"/>
            </a:schemeClr>
          </a:solidFill>
          <a:ln>
            <a:noFill/>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Pct val="85000"/>
              <a:buFontTx/>
              <a:buNone/>
              <a:tabLst/>
            </a:pPr>
            <a:endParaRPr kumimoji="0" lang="en-CA" sz="1400" b="0" i="0" u="none" strike="noStrike" cap="none" normalizeH="0" baseline="0">
              <a:ln>
                <a:noFill/>
              </a:ln>
              <a:solidFill>
                <a:srgbClr val="1C1C1C"/>
              </a:solidFill>
              <a:effectLst/>
              <a:latin typeface="Lucida Sans" charset="0"/>
              <a:ea typeface="ＭＳ Ｐゴシック" charset="0"/>
              <a:cs typeface="Arial" charset="0"/>
            </a:endParaRPr>
          </a:p>
        </p:txBody>
      </p:sp>
      <p:sp>
        <p:nvSpPr>
          <p:cNvPr id="13" name="Rectangle 12"/>
          <p:cNvSpPr/>
          <p:nvPr/>
        </p:nvSpPr>
        <p:spPr bwMode="auto">
          <a:xfrm>
            <a:off x="6842870" y="1822322"/>
            <a:ext cx="2301130" cy="4566583"/>
          </a:xfrm>
          <a:prstGeom prst="rect">
            <a:avLst/>
          </a:prstGeom>
          <a:solidFill>
            <a:schemeClr val="accent1">
              <a:lumMod val="90000"/>
              <a:alpha val="54000"/>
            </a:schemeClr>
          </a:solidFill>
          <a:ln>
            <a:noFill/>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Pct val="85000"/>
              <a:buFontTx/>
              <a:buNone/>
              <a:tabLst/>
            </a:pPr>
            <a:endParaRPr kumimoji="0" lang="en-CA" sz="1400" b="0" i="0" u="none" strike="noStrike" cap="none" normalizeH="0" baseline="0">
              <a:ln>
                <a:noFill/>
              </a:ln>
              <a:solidFill>
                <a:srgbClr val="1C1C1C"/>
              </a:solidFill>
              <a:effectLst/>
              <a:latin typeface="Lucida Sans" charset="0"/>
              <a:ea typeface="ＭＳ Ｐゴシック" charset="0"/>
              <a:cs typeface="Arial" charset="0"/>
            </a:endParaRPr>
          </a:p>
        </p:txBody>
      </p:sp>
    </p:spTree>
    <p:extLst>
      <p:ext uri="{BB962C8B-B14F-4D97-AF65-F5344CB8AC3E}">
        <p14:creationId xmlns:p14="http://schemas.microsoft.com/office/powerpoint/2010/main" val="2695138498"/>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0"/>
          <p:cNvSpPr txBox="1">
            <a:spLocks noChangeArrowheads="1"/>
          </p:cNvSpPr>
          <p:nvPr/>
        </p:nvSpPr>
        <p:spPr bwMode="auto">
          <a:xfrm>
            <a:off x="296863" y="769938"/>
            <a:ext cx="7329487" cy="90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spcBef>
                <a:spcPct val="0"/>
              </a:spcBef>
              <a:buSzTx/>
            </a:pPr>
            <a:r>
              <a:rPr lang="en-US" altLang="en-US" sz="2400" b="1">
                <a:solidFill>
                  <a:srgbClr val="D7252D"/>
                </a:solidFill>
              </a:rPr>
              <a:t>Design Envelope Integrated Plant Control </a:t>
            </a:r>
          </a:p>
          <a:p>
            <a:pPr eaLnBrk="1" hangingPunct="1">
              <a:spcBef>
                <a:spcPct val="0"/>
              </a:spcBef>
              <a:buSzTx/>
            </a:pPr>
            <a:r>
              <a:rPr lang="en-US" altLang="en-US" sz="2400" b="1">
                <a:solidFill>
                  <a:srgbClr val="D7252D"/>
                </a:solidFill>
              </a:rPr>
              <a:t>IPC 11550</a:t>
            </a:r>
          </a:p>
        </p:txBody>
      </p:sp>
      <p:sp>
        <p:nvSpPr>
          <p:cNvPr id="4099" name="Text Box 6"/>
          <p:cNvSpPr txBox="1">
            <a:spLocks noChangeArrowheads="1"/>
          </p:cNvSpPr>
          <p:nvPr/>
        </p:nvSpPr>
        <p:spPr bwMode="auto">
          <a:xfrm>
            <a:off x="4799013" y="2214563"/>
            <a:ext cx="3738562" cy="3414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a:spAutoFit/>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spcBef>
                <a:spcPct val="0"/>
              </a:spcBef>
              <a:buSzTx/>
            </a:pPr>
            <a:r>
              <a:rPr lang="en-US" altLang="en-US" sz="1800" b="1">
                <a:solidFill>
                  <a:srgbClr val="D7252D"/>
                </a:solidFill>
              </a:rPr>
              <a:t>A </a:t>
            </a:r>
            <a:r>
              <a:rPr lang="en-US" altLang="en-US" sz="3200" b="1">
                <a:solidFill>
                  <a:srgbClr val="D7252D"/>
                </a:solidFill>
              </a:rPr>
              <a:t>BUSINESS SOLUTION</a:t>
            </a:r>
          </a:p>
          <a:p>
            <a:pPr eaLnBrk="1" hangingPunct="1">
              <a:spcBef>
                <a:spcPct val="0"/>
              </a:spcBef>
              <a:buSzTx/>
            </a:pPr>
            <a:r>
              <a:rPr lang="en-US" altLang="en-US" sz="1800" b="1">
                <a:solidFill>
                  <a:srgbClr val="D7252D"/>
                </a:solidFill>
              </a:rPr>
              <a:t> That Delivers:</a:t>
            </a:r>
          </a:p>
          <a:p>
            <a:pPr eaLnBrk="1" hangingPunct="1">
              <a:spcBef>
                <a:spcPct val="0"/>
              </a:spcBef>
              <a:buSzTx/>
            </a:pPr>
            <a:endParaRPr lang="en-US" altLang="en-US" sz="1800" b="1">
              <a:solidFill>
                <a:srgbClr val="D7252D"/>
              </a:solidFill>
            </a:endParaRPr>
          </a:p>
          <a:p>
            <a:pPr eaLnBrk="1" hangingPunct="1">
              <a:spcBef>
                <a:spcPct val="0"/>
              </a:spcBef>
              <a:buSzTx/>
            </a:pPr>
            <a:endParaRPr lang="en-US" altLang="en-US" sz="1800" b="1">
              <a:solidFill>
                <a:srgbClr val="D7252D"/>
              </a:solidFill>
            </a:endParaRPr>
          </a:p>
          <a:p>
            <a:pPr eaLnBrk="1" hangingPunct="1">
              <a:spcBef>
                <a:spcPct val="0"/>
              </a:spcBef>
              <a:buSzTx/>
            </a:pPr>
            <a:r>
              <a:rPr lang="en-US" altLang="en-US" sz="1800" b="1">
                <a:solidFill>
                  <a:srgbClr val="D7252D"/>
                </a:solidFill>
              </a:rPr>
              <a:t>Up to  </a:t>
            </a:r>
            <a:r>
              <a:rPr lang="en-US" altLang="en-US" sz="3200" b="1">
                <a:solidFill>
                  <a:srgbClr val="D7252D"/>
                </a:solidFill>
              </a:rPr>
              <a:t>60%</a:t>
            </a:r>
            <a:r>
              <a:rPr lang="en-US" altLang="en-US" sz="1800" b="1">
                <a:solidFill>
                  <a:srgbClr val="D7252D"/>
                </a:solidFill>
              </a:rPr>
              <a:t> </a:t>
            </a:r>
            <a:br>
              <a:rPr lang="en-US" altLang="en-US" sz="1800" b="1">
                <a:solidFill>
                  <a:srgbClr val="D7252D"/>
                </a:solidFill>
              </a:rPr>
            </a:br>
            <a:r>
              <a:rPr lang="en-US" altLang="en-US" sz="1800" b="1">
                <a:solidFill>
                  <a:srgbClr val="D7252D"/>
                </a:solidFill>
              </a:rPr>
              <a:t>life cycle cost savings</a:t>
            </a:r>
          </a:p>
          <a:p>
            <a:pPr eaLnBrk="1" hangingPunct="1">
              <a:spcBef>
                <a:spcPct val="0"/>
              </a:spcBef>
              <a:buSzTx/>
            </a:pPr>
            <a:endParaRPr lang="en-US" altLang="en-US" sz="1800" b="1">
              <a:solidFill>
                <a:srgbClr val="D7252D"/>
              </a:solidFill>
            </a:endParaRPr>
          </a:p>
          <a:p>
            <a:pPr eaLnBrk="1" hangingPunct="1">
              <a:spcBef>
                <a:spcPct val="0"/>
              </a:spcBef>
              <a:buSzTx/>
            </a:pPr>
            <a:endParaRPr lang="en-US" altLang="en-US" sz="1800" b="1">
              <a:solidFill>
                <a:srgbClr val="D7252D"/>
              </a:solidFill>
            </a:endParaRPr>
          </a:p>
          <a:p>
            <a:pPr eaLnBrk="1" hangingPunct="1">
              <a:spcBef>
                <a:spcPct val="0"/>
              </a:spcBef>
              <a:buSzTx/>
            </a:pPr>
            <a:endParaRPr lang="en-US" altLang="en-US">
              <a:solidFill>
                <a:schemeClr val="tx1"/>
              </a:solidFill>
            </a:endParaRPr>
          </a:p>
        </p:txBody>
      </p:sp>
      <p:pic>
        <p:nvPicPr>
          <p:cNvPr id="4100" name="Picture 1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5475" y="1911350"/>
            <a:ext cx="2328863" cy="3230563"/>
          </a:xfrm>
          <a:prstGeom prst="rect">
            <a:avLst/>
          </a:prstGeom>
          <a:solidFill>
            <a:schemeClr val="bg2"/>
          </a:solidFill>
          <a:ln>
            <a:noFill/>
          </a:ln>
          <a:extLst>
            <a:ext uri="{91240B29-F687-4F45-9708-019B960494DF}">
              <a14:hiddenLine xmlns:a14="http://schemas.microsoft.com/office/drawing/2010/main" w="3175">
                <a:solidFill>
                  <a:srgbClr val="000000"/>
                </a:solidFill>
                <a:miter lim="800000"/>
                <a:headEnd/>
                <a:tailEnd/>
              </a14:hiddenLine>
            </a:ext>
          </a:extLst>
        </p:spPr>
      </p:pic>
    </p:spTree>
    <p:extLst>
      <p:ext uri="{BB962C8B-B14F-4D97-AF65-F5344CB8AC3E}">
        <p14:creationId xmlns:p14="http://schemas.microsoft.com/office/powerpoint/2010/main" val="1229139436"/>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5" name="Picture 3"/>
          <p:cNvPicPr>
            <a:picLocks noChangeAspect="1" noChangeArrowheads="1"/>
          </p:cNvPicPr>
          <p:nvPr/>
        </p:nvPicPr>
        <p:blipFill>
          <a:blip r:embed="rId3">
            <a:extLst>
              <a:ext uri="{28A0092B-C50C-407E-A947-70E740481C1C}">
                <a14:useLocalDpi xmlns:a14="http://schemas.microsoft.com/office/drawing/2010/main" val="0"/>
              </a:ext>
            </a:extLst>
          </a:blip>
          <a:srcRect r="4181"/>
          <a:stretch>
            <a:fillRect/>
          </a:stretch>
        </p:blipFill>
        <p:spPr bwMode="auto">
          <a:xfrm>
            <a:off x="6089650" y="4567238"/>
            <a:ext cx="1746250" cy="1630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sp>
        <p:nvSpPr>
          <p:cNvPr id="23558" name="Text Box 5"/>
          <p:cNvSpPr txBox="1">
            <a:spLocks noChangeArrowheads="1"/>
          </p:cNvSpPr>
          <p:nvPr/>
        </p:nvSpPr>
        <p:spPr bwMode="auto">
          <a:xfrm>
            <a:off x="2504989" y="1955800"/>
            <a:ext cx="689404" cy="583789"/>
          </a:xfrm>
          <a:prstGeom prst="rect">
            <a:avLst/>
          </a:prstGeom>
          <a:noFill/>
          <a:ln>
            <a:noFill/>
          </a:ln>
          <a:extLst>
            <a:ext uri="{909E8E84-426E-40DD-AFC4-6F175D3DCCD1}">
              <a14:hiddenFill xmlns:a14="http://schemas.microsoft.com/office/drawing/2010/main">
                <a:solidFill>
                  <a:srgbClr val="969696"/>
                </a:solidFill>
              </a14:hiddenFill>
            </a:ext>
            <a:ext uri="{91240B29-F687-4F45-9708-019B960494DF}">
              <a14:hiddenLine xmlns:a14="http://schemas.microsoft.com/office/drawing/2010/main" w="38100">
                <a:solidFill>
                  <a:srgbClr val="000000"/>
                </a:solidFill>
                <a:miter lim="800000"/>
                <a:headEnd/>
                <a:tailEnd/>
              </a14:hiddenLine>
            </a:ext>
          </a:extLst>
        </p:spPr>
        <p:txBody>
          <a:bodyPr lIns="0" tIns="91440" rIns="0" bIns="91440" anchor="ctr"/>
          <a:lstStyle>
            <a:lvl1pPr eaLnBrk="0" hangingPunct="0">
              <a:defRPr sz="1400">
                <a:solidFill>
                  <a:srgbClr val="1C1C1C"/>
                </a:solidFill>
                <a:latin typeface="Lucida Sans" pitchFamily="34" charset="0"/>
                <a:ea typeface="ＭＳ Ｐゴシック" pitchFamily="34" charset="-128"/>
              </a:defRPr>
            </a:lvl1pPr>
            <a:lvl2pPr marL="742950" indent="-285750" eaLnBrk="0" hangingPunct="0">
              <a:defRPr sz="1400">
                <a:solidFill>
                  <a:srgbClr val="1C1C1C"/>
                </a:solidFill>
                <a:latin typeface="Lucida Sans" pitchFamily="34" charset="0"/>
                <a:ea typeface="ＭＳ Ｐゴシック" pitchFamily="34" charset="-128"/>
              </a:defRPr>
            </a:lvl2pPr>
            <a:lvl3pPr marL="1143000" indent="-228600" eaLnBrk="0" hangingPunct="0">
              <a:defRPr sz="1400">
                <a:solidFill>
                  <a:srgbClr val="1C1C1C"/>
                </a:solidFill>
                <a:latin typeface="Lucida Sans" pitchFamily="34" charset="0"/>
                <a:ea typeface="ＭＳ Ｐゴシック" pitchFamily="34" charset="-128"/>
              </a:defRPr>
            </a:lvl3pPr>
            <a:lvl4pPr marL="1600200" indent="-228600" eaLnBrk="0" hangingPunct="0">
              <a:defRPr sz="1400">
                <a:solidFill>
                  <a:srgbClr val="1C1C1C"/>
                </a:solidFill>
                <a:latin typeface="Lucida Sans" pitchFamily="34" charset="0"/>
                <a:ea typeface="ＭＳ Ｐゴシック" pitchFamily="34" charset="-128"/>
              </a:defRPr>
            </a:lvl4pPr>
            <a:lvl5pPr marL="2057400" indent="-228600" eaLnBrk="0" hangingPunct="0">
              <a:defRPr sz="1400">
                <a:solidFill>
                  <a:srgbClr val="1C1C1C"/>
                </a:solidFill>
                <a:latin typeface="Lucida Sans" pitchFamily="34" charset="0"/>
                <a:ea typeface="ＭＳ Ｐゴシック"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ＭＳ Ｐゴシック"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ＭＳ Ｐゴシック"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ＭＳ Ｐゴシック"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ＭＳ Ｐゴシック" pitchFamily="34" charset="-128"/>
              </a:defRPr>
            </a:lvl9pPr>
          </a:lstStyle>
          <a:p>
            <a:pPr algn="ctr" eaLnBrk="1" hangingPunct="1">
              <a:spcBef>
                <a:spcPct val="50000"/>
              </a:spcBef>
            </a:pPr>
            <a:r>
              <a:rPr lang="en-US" sz="1700">
                <a:solidFill>
                  <a:srgbClr val="777777"/>
                </a:solidFill>
              </a:rPr>
              <a:t>.90</a:t>
            </a:r>
          </a:p>
        </p:txBody>
      </p:sp>
      <p:sp>
        <p:nvSpPr>
          <p:cNvPr id="23559" name="Text Box 5"/>
          <p:cNvSpPr txBox="1">
            <a:spLocks noChangeArrowheads="1"/>
          </p:cNvSpPr>
          <p:nvPr/>
        </p:nvSpPr>
        <p:spPr bwMode="auto">
          <a:xfrm>
            <a:off x="3307292" y="1955800"/>
            <a:ext cx="689404" cy="583789"/>
          </a:xfrm>
          <a:prstGeom prst="rect">
            <a:avLst/>
          </a:prstGeom>
          <a:noFill/>
          <a:ln>
            <a:noFill/>
          </a:ln>
          <a:extLst>
            <a:ext uri="{909E8E84-426E-40DD-AFC4-6F175D3DCCD1}">
              <a14:hiddenFill xmlns:a14="http://schemas.microsoft.com/office/drawing/2010/main">
                <a:solidFill>
                  <a:srgbClr val="969696"/>
                </a:solidFill>
              </a14:hiddenFill>
            </a:ext>
            <a:ext uri="{91240B29-F687-4F45-9708-019B960494DF}">
              <a14:hiddenLine xmlns:a14="http://schemas.microsoft.com/office/drawing/2010/main" w="38100">
                <a:solidFill>
                  <a:srgbClr val="000000"/>
                </a:solidFill>
                <a:miter lim="800000"/>
                <a:headEnd/>
                <a:tailEnd/>
              </a14:hiddenLine>
            </a:ext>
          </a:extLst>
        </p:spPr>
        <p:txBody>
          <a:bodyPr lIns="0" tIns="91440" rIns="0" bIns="91440" anchor="ctr"/>
          <a:lstStyle>
            <a:lvl1pPr eaLnBrk="0" hangingPunct="0">
              <a:defRPr sz="1400">
                <a:solidFill>
                  <a:srgbClr val="1C1C1C"/>
                </a:solidFill>
                <a:latin typeface="Lucida Sans" pitchFamily="34" charset="0"/>
                <a:ea typeface="ＭＳ Ｐゴシック" pitchFamily="34" charset="-128"/>
              </a:defRPr>
            </a:lvl1pPr>
            <a:lvl2pPr marL="742950" indent="-285750" eaLnBrk="0" hangingPunct="0">
              <a:defRPr sz="1400">
                <a:solidFill>
                  <a:srgbClr val="1C1C1C"/>
                </a:solidFill>
                <a:latin typeface="Lucida Sans" pitchFamily="34" charset="0"/>
                <a:ea typeface="ＭＳ Ｐゴシック" pitchFamily="34" charset="-128"/>
              </a:defRPr>
            </a:lvl2pPr>
            <a:lvl3pPr marL="1143000" indent="-228600" eaLnBrk="0" hangingPunct="0">
              <a:defRPr sz="1400">
                <a:solidFill>
                  <a:srgbClr val="1C1C1C"/>
                </a:solidFill>
                <a:latin typeface="Lucida Sans" pitchFamily="34" charset="0"/>
                <a:ea typeface="ＭＳ Ｐゴシック" pitchFamily="34" charset="-128"/>
              </a:defRPr>
            </a:lvl3pPr>
            <a:lvl4pPr marL="1600200" indent="-228600" eaLnBrk="0" hangingPunct="0">
              <a:defRPr sz="1400">
                <a:solidFill>
                  <a:srgbClr val="1C1C1C"/>
                </a:solidFill>
                <a:latin typeface="Lucida Sans" pitchFamily="34" charset="0"/>
                <a:ea typeface="ＭＳ Ｐゴシック" pitchFamily="34" charset="-128"/>
              </a:defRPr>
            </a:lvl4pPr>
            <a:lvl5pPr marL="2057400" indent="-228600" eaLnBrk="0" hangingPunct="0">
              <a:defRPr sz="1400">
                <a:solidFill>
                  <a:srgbClr val="1C1C1C"/>
                </a:solidFill>
                <a:latin typeface="Lucida Sans" pitchFamily="34" charset="0"/>
                <a:ea typeface="ＭＳ Ｐゴシック"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ＭＳ Ｐゴシック"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ＭＳ Ｐゴシック"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ＭＳ Ｐゴシック"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ＭＳ Ｐゴシック" pitchFamily="34" charset="-128"/>
              </a:defRPr>
            </a:lvl9pPr>
          </a:lstStyle>
          <a:p>
            <a:pPr algn="ctr" eaLnBrk="1" hangingPunct="1">
              <a:spcBef>
                <a:spcPct val="50000"/>
              </a:spcBef>
            </a:pPr>
            <a:r>
              <a:rPr lang="en-US" sz="1700">
                <a:solidFill>
                  <a:srgbClr val="777777"/>
                </a:solidFill>
              </a:rPr>
              <a:t>.75</a:t>
            </a:r>
          </a:p>
        </p:txBody>
      </p:sp>
      <p:sp>
        <p:nvSpPr>
          <p:cNvPr id="23560" name="Text Box 5"/>
          <p:cNvSpPr txBox="1">
            <a:spLocks noChangeArrowheads="1"/>
          </p:cNvSpPr>
          <p:nvPr/>
        </p:nvSpPr>
        <p:spPr bwMode="auto">
          <a:xfrm>
            <a:off x="4109595" y="1955800"/>
            <a:ext cx="689404" cy="583789"/>
          </a:xfrm>
          <a:prstGeom prst="rect">
            <a:avLst/>
          </a:prstGeom>
          <a:noFill/>
          <a:ln>
            <a:noFill/>
          </a:ln>
          <a:extLst>
            <a:ext uri="{909E8E84-426E-40DD-AFC4-6F175D3DCCD1}">
              <a14:hiddenFill xmlns:a14="http://schemas.microsoft.com/office/drawing/2010/main">
                <a:solidFill>
                  <a:srgbClr val="969696"/>
                </a:solidFill>
              </a14:hiddenFill>
            </a:ext>
            <a:ext uri="{91240B29-F687-4F45-9708-019B960494DF}">
              <a14:hiddenLine xmlns:a14="http://schemas.microsoft.com/office/drawing/2010/main" w="38100">
                <a:solidFill>
                  <a:srgbClr val="000000"/>
                </a:solidFill>
                <a:miter lim="800000"/>
                <a:headEnd/>
                <a:tailEnd/>
              </a14:hiddenLine>
            </a:ext>
          </a:extLst>
        </p:spPr>
        <p:txBody>
          <a:bodyPr lIns="0" tIns="91440" rIns="0" bIns="91440" anchor="ctr"/>
          <a:lstStyle>
            <a:lvl1pPr eaLnBrk="0" hangingPunct="0">
              <a:defRPr sz="1400">
                <a:solidFill>
                  <a:srgbClr val="1C1C1C"/>
                </a:solidFill>
                <a:latin typeface="Lucida Sans" pitchFamily="34" charset="0"/>
                <a:ea typeface="ＭＳ Ｐゴシック" pitchFamily="34" charset="-128"/>
              </a:defRPr>
            </a:lvl1pPr>
            <a:lvl2pPr marL="742950" indent="-285750" eaLnBrk="0" hangingPunct="0">
              <a:defRPr sz="1400">
                <a:solidFill>
                  <a:srgbClr val="1C1C1C"/>
                </a:solidFill>
                <a:latin typeface="Lucida Sans" pitchFamily="34" charset="0"/>
                <a:ea typeface="ＭＳ Ｐゴシック" pitchFamily="34" charset="-128"/>
              </a:defRPr>
            </a:lvl2pPr>
            <a:lvl3pPr marL="1143000" indent="-228600" eaLnBrk="0" hangingPunct="0">
              <a:defRPr sz="1400">
                <a:solidFill>
                  <a:srgbClr val="1C1C1C"/>
                </a:solidFill>
                <a:latin typeface="Lucida Sans" pitchFamily="34" charset="0"/>
                <a:ea typeface="ＭＳ Ｐゴシック" pitchFamily="34" charset="-128"/>
              </a:defRPr>
            </a:lvl3pPr>
            <a:lvl4pPr marL="1600200" indent="-228600" eaLnBrk="0" hangingPunct="0">
              <a:defRPr sz="1400">
                <a:solidFill>
                  <a:srgbClr val="1C1C1C"/>
                </a:solidFill>
                <a:latin typeface="Lucida Sans" pitchFamily="34" charset="0"/>
                <a:ea typeface="ＭＳ Ｐゴシック" pitchFamily="34" charset="-128"/>
              </a:defRPr>
            </a:lvl4pPr>
            <a:lvl5pPr marL="2057400" indent="-228600" eaLnBrk="0" hangingPunct="0">
              <a:defRPr sz="1400">
                <a:solidFill>
                  <a:srgbClr val="1C1C1C"/>
                </a:solidFill>
                <a:latin typeface="Lucida Sans" pitchFamily="34" charset="0"/>
                <a:ea typeface="ＭＳ Ｐゴシック"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ＭＳ Ｐゴシック"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ＭＳ Ｐゴシック"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ＭＳ Ｐゴシック"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ＭＳ Ｐゴシック" pitchFamily="34" charset="-128"/>
              </a:defRPr>
            </a:lvl9pPr>
          </a:lstStyle>
          <a:p>
            <a:pPr algn="ctr" eaLnBrk="1" hangingPunct="1">
              <a:spcBef>
                <a:spcPct val="50000"/>
              </a:spcBef>
            </a:pPr>
            <a:r>
              <a:rPr lang="en-US" sz="1700" b="1" dirty="0" smtClean="0">
                <a:solidFill>
                  <a:srgbClr val="EE1A0D"/>
                </a:solidFill>
              </a:rPr>
              <a:t>.55</a:t>
            </a:r>
            <a:endParaRPr lang="en-US" sz="1700" b="1" dirty="0">
              <a:solidFill>
                <a:srgbClr val="EE1A0D"/>
              </a:solidFill>
            </a:endParaRPr>
          </a:p>
        </p:txBody>
      </p:sp>
      <p:sp>
        <p:nvSpPr>
          <p:cNvPr id="23561" name="Text Box 5"/>
          <p:cNvSpPr txBox="1">
            <a:spLocks noChangeArrowheads="1"/>
          </p:cNvSpPr>
          <p:nvPr/>
        </p:nvSpPr>
        <p:spPr bwMode="auto">
          <a:xfrm rot="16200000">
            <a:off x="299627" y="3923430"/>
            <a:ext cx="3476306" cy="689404"/>
          </a:xfrm>
          <a:prstGeom prst="rect">
            <a:avLst/>
          </a:prstGeom>
          <a:solidFill>
            <a:srgbClr val="969696"/>
          </a:solidFill>
          <a:ln>
            <a:noFill/>
          </a:ln>
          <a:extLst>
            <a:ext uri="{91240B29-F687-4F45-9708-019B960494DF}">
              <a14:hiddenLine xmlns:a14="http://schemas.microsoft.com/office/drawing/2010/main" w="38100">
                <a:solidFill>
                  <a:srgbClr val="000000"/>
                </a:solidFill>
                <a:miter lim="800000"/>
                <a:headEnd/>
                <a:tailEnd/>
              </a14:hiddenLine>
            </a:ext>
          </a:extLst>
        </p:spPr>
        <p:txBody>
          <a:bodyPr tIns="91440" bIns="91440" anchor="ctr"/>
          <a:lstStyle>
            <a:lvl1pPr eaLnBrk="0" hangingPunct="0">
              <a:defRPr sz="1400">
                <a:solidFill>
                  <a:srgbClr val="1C1C1C"/>
                </a:solidFill>
                <a:latin typeface="Lucida Sans" pitchFamily="34" charset="0"/>
                <a:ea typeface="ＭＳ Ｐゴシック" pitchFamily="34" charset="-128"/>
              </a:defRPr>
            </a:lvl1pPr>
            <a:lvl2pPr marL="742950" indent="-285750" eaLnBrk="0" hangingPunct="0">
              <a:defRPr sz="1400">
                <a:solidFill>
                  <a:srgbClr val="1C1C1C"/>
                </a:solidFill>
                <a:latin typeface="Lucida Sans" pitchFamily="34" charset="0"/>
                <a:ea typeface="ＭＳ Ｐゴシック" pitchFamily="34" charset="-128"/>
              </a:defRPr>
            </a:lvl2pPr>
            <a:lvl3pPr marL="1143000" indent="-228600" eaLnBrk="0" hangingPunct="0">
              <a:defRPr sz="1400">
                <a:solidFill>
                  <a:srgbClr val="1C1C1C"/>
                </a:solidFill>
                <a:latin typeface="Lucida Sans" pitchFamily="34" charset="0"/>
                <a:ea typeface="ＭＳ Ｐゴシック" pitchFamily="34" charset="-128"/>
              </a:defRPr>
            </a:lvl3pPr>
            <a:lvl4pPr marL="1600200" indent="-228600" eaLnBrk="0" hangingPunct="0">
              <a:defRPr sz="1400">
                <a:solidFill>
                  <a:srgbClr val="1C1C1C"/>
                </a:solidFill>
                <a:latin typeface="Lucida Sans" pitchFamily="34" charset="0"/>
                <a:ea typeface="ＭＳ Ｐゴシック" pitchFamily="34" charset="-128"/>
              </a:defRPr>
            </a:lvl4pPr>
            <a:lvl5pPr marL="2057400" indent="-228600" eaLnBrk="0" hangingPunct="0">
              <a:defRPr sz="1400">
                <a:solidFill>
                  <a:srgbClr val="1C1C1C"/>
                </a:solidFill>
                <a:latin typeface="Lucida Sans" pitchFamily="34" charset="0"/>
                <a:ea typeface="ＭＳ Ｐゴシック"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ＭＳ Ｐゴシック"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ＭＳ Ｐゴシック"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ＭＳ Ｐゴシック"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ＭＳ Ｐゴシック" pitchFamily="34" charset="-128"/>
              </a:defRPr>
            </a:lvl9pPr>
          </a:lstStyle>
          <a:p>
            <a:pPr eaLnBrk="1" hangingPunct="1">
              <a:spcBef>
                <a:spcPct val="50000"/>
              </a:spcBef>
            </a:pPr>
            <a:r>
              <a:rPr lang="en-US" b="1">
                <a:solidFill>
                  <a:schemeClr val="bg1"/>
                </a:solidFill>
              </a:rPr>
              <a:t>10-20 years</a:t>
            </a:r>
          </a:p>
        </p:txBody>
      </p:sp>
      <p:sp>
        <p:nvSpPr>
          <p:cNvPr id="23562" name="Text Box 5"/>
          <p:cNvSpPr txBox="1">
            <a:spLocks noChangeArrowheads="1"/>
          </p:cNvSpPr>
          <p:nvPr/>
        </p:nvSpPr>
        <p:spPr bwMode="auto">
          <a:xfrm rot="16200000">
            <a:off x="1279708" y="4096405"/>
            <a:ext cx="3132760" cy="689404"/>
          </a:xfrm>
          <a:prstGeom prst="rect">
            <a:avLst/>
          </a:prstGeom>
          <a:solidFill>
            <a:srgbClr val="969696"/>
          </a:solidFill>
          <a:ln>
            <a:noFill/>
          </a:ln>
          <a:extLst>
            <a:ext uri="{91240B29-F687-4F45-9708-019B960494DF}">
              <a14:hiddenLine xmlns:a14="http://schemas.microsoft.com/office/drawing/2010/main" w="38100">
                <a:solidFill>
                  <a:srgbClr val="000000"/>
                </a:solidFill>
                <a:miter lim="800000"/>
                <a:headEnd/>
                <a:tailEnd/>
              </a14:hiddenLine>
            </a:ext>
          </a:extLst>
        </p:spPr>
        <p:txBody>
          <a:bodyPr tIns="91440" bIns="91440" anchor="ctr"/>
          <a:lstStyle>
            <a:lvl1pPr eaLnBrk="0" hangingPunct="0">
              <a:defRPr sz="1400">
                <a:solidFill>
                  <a:srgbClr val="1C1C1C"/>
                </a:solidFill>
                <a:latin typeface="Lucida Sans" pitchFamily="34" charset="0"/>
                <a:ea typeface="ＭＳ Ｐゴシック" pitchFamily="34" charset="-128"/>
              </a:defRPr>
            </a:lvl1pPr>
            <a:lvl2pPr marL="742950" indent="-285750" eaLnBrk="0" hangingPunct="0">
              <a:defRPr sz="1400">
                <a:solidFill>
                  <a:srgbClr val="1C1C1C"/>
                </a:solidFill>
                <a:latin typeface="Lucida Sans" pitchFamily="34" charset="0"/>
                <a:ea typeface="ＭＳ Ｐゴシック" pitchFamily="34" charset="-128"/>
              </a:defRPr>
            </a:lvl2pPr>
            <a:lvl3pPr marL="1143000" indent="-228600" eaLnBrk="0" hangingPunct="0">
              <a:defRPr sz="1400">
                <a:solidFill>
                  <a:srgbClr val="1C1C1C"/>
                </a:solidFill>
                <a:latin typeface="Lucida Sans" pitchFamily="34" charset="0"/>
                <a:ea typeface="ＭＳ Ｐゴシック" pitchFamily="34" charset="-128"/>
              </a:defRPr>
            </a:lvl3pPr>
            <a:lvl4pPr marL="1600200" indent="-228600" eaLnBrk="0" hangingPunct="0">
              <a:defRPr sz="1400">
                <a:solidFill>
                  <a:srgbClr val="1C1C1C"/>
                </a:solidFill>
                <a:latin typeface="Lucida Sans" pitchFamily="34" charset="0"/>
                <a:ea typeface="ＭＳ Ｐゴシック" pitchFamily="34" charset="-128"/>
              </a:defRPr>
            </a:lvl4pPr>
            <a:lvl5pPr marL="2057400" indent="-228600" eaLnBrk="0" hangingPunct="0">
              <a:defRPr sz="1400">
                <a:solidFill>
                  <a:srgbClr val="1C1C1C"/>
                </a:solidFill>
                <a:latin typeface="Lucida Sans" pitchFamily="34" charset="0"/>
                <a:ea typeface="ＭＳ Ｐゴシック"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ＭＳ Ｐゴシック"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ＭＳ Ｐゴシック"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ＭＳ Ｐゴシック"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ＭＳ Ｐゴシック" pitchFamily="34" charset="-128"/>
              </a:defRPr>
            </a:lvl9pPr>
          </a:lstStyle>
          <a:p>
            <a:pPr eaLnBrk="1" hangingPunct="1">
              <a:spcBef>
                <a:spcPct val="50000"/>
              </a:spcBef>
            </a:pPr>
            <a:r>
              <a:rPr lang="en-US" b="1">
                <a:solidFill>
                  <a:schemeClr val="bg1"/>
                </a:solidFill>
              </a:rPr>
              <a:t>6-10 years</a:t>
            </a:r>
          </a:p>
        </p:txBody>
      </p:sp>
      <p:sp>
        <p:nvSpPr>
          <p:cNvPr id="23563" name="Text Box 5"/>
          <p:cNvSpPr txBox="1">
            <a:spLocks noChangeArrowheads="1"/>
          </p:cNvSpPr>
          <p:nvPr/>
        </p:nvSpPr>
        <p:spPr bwMode="auto">
          <a:xfrm rot="16200000">
            <a:off x="2312643" y="4327037"/>
            <a:ext cx="2673897" cy="689404"/>
          </a:xfrm>
          <a:prstGeom prst="rect">
            <a:avLst/>
          </a:prstGeom>
          <a:solidFill>
            <a:srgbClr val="969696"/>
          </a:solidFill>
          <a:ln>
            <a:noFill/>
          </a:ln>
          <a:extLst>
            <a:ext uri="{91240B29-F687-4F45-9708-019B960494DF}">
              <a14:hiddenLine xmlns:a14="http://schemas.microsoft.com/office/drawing/2010/main" w="38100">
                <a:solidFill>
                  <a:srgbClr val="000000"/>
                </a:solidFill>
                <a:miter lim="800000"/>
                <a:headEnd/>
                <a:tailEnd/>
              </a14:hiddenLine>
            </a:ext>
          </a:extLst>
        </p:spPr>
        <p:txBody>
          <a:bodyPr tIns="91440" bIns="91440" anchor="ctr"/>
          <a:lstStyle>
            <a:lvl1pPr eaLnBrk="0" hangingPunct="0">
              <a:defRPr sz="1400">
                <a:solidFill>
                  <a:srgbClr val="1C1C1C"/>
                </a:solidFill>
                <a:latin typeface="Lucida Sans" pitchFamily="34" charset="0"/>
                <a:ea typeface="ＭＳ Ｐゴシック" pitchFamily="34" charset="-128"/>
              </a:defRPr>
            </a:lvl1pPr>
            <a:lvl2pPr marL="742950" indent="-285750" eaLnBrk="0" hangingPunct="0">
              <a:defRPr sz="1400">
                <a:solidFill>
                  <a:srgbClr val="1C1C1C"/>
                </a:solidFill>
                <a:latin typeface="Lucida Sans" pitchFamily="34" charset="0"/>
                <a:ea typeface="ＭＳ Ｐゴシック" pitchFamily="34" charset="-128"/>
              </a:defRPr>
            </a:lvl2pPr>
            <a:lvl3pPr marL="1143000" indent="-228600" eaLnBrk="0" hangingPunct="0">
              <a:defRPr sz="1400">
                <a:solidFill>
                  <a:srgbClr val="1C1C1C"/>
                </a:solidFill>
                <a:latin typeface="Lucida Sans" pitchFamily="34" charset="0"/>
                <a:ea typeface="ＭＳ Ｐゴシック" pitchFamily="34" charset="-128"/>
              </a:defRPr>
            </a:lvl3pPr>
            <a:lvl4pPr marL="1600200" indent="-228600" eaLnBrk="0" hangingPunct="0">
              <a:defRPr sz="1400">
                <a:solidFill>
                  <a:srgbClr val="1C1C1C"/>
                </a:solidFill>
                <a:latin typeface="Lucida Sans" pitchFamily="34" charset="0"/>
                <a:ea typeface="ＭＳ Ｐゴシック" pitchFamily="34" charset="-128"/>
              </a:defRPr>
            </a:lvl4pPr>
            <a:lvl5pPr marL="2057400" indent="-228600" eaLnBrk="0" hangingPunct="0">
              <a:defRPr sz="1400">
                <a:solidFill>
                  <a:srgbClr val="1C1C1C"/>
                </a:solidFill>
                <a:latin typeface="Lucida Sans" pitchFamily="34" charset="0"/>
                <a:ea typeface="ＭＳ Ｐゴシック"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ＭＳ Ｐゴシック"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ＭＳ Ｐゴシック"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ＭＳ Ｐゴシック"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ＭＳ Ｐゴシック" pitchFamily="34" charset="-128"/>
              </a:defRPr>
            </a:lvl9pPr>
          </a:lstStyle>
          <a:p>
            <a:pPr eaLnBrk="1" hangingPunct="1">
              <a:spcBef>
                <a:spcPct val="50000"/>
              </a:spcBef>
            </a:pPr>
            <a:r>
              <a:rPr lang="en-US" b="1">
                <a:solidFill>
                  <a:schemeClr val="bg1"/>
                </a:solidFill>
              </a:rPr>
              <a:t>0-5 years</a:t>
            </a:r>
          </a:p>
        </p:txBody>
      </p:sp>
      <p:sp>
        <p:nvSpPr>
          <p:cNvPr id="23564" name="Text Box 5"/>
          <p:cNvSpPr txBox="1">
            <a:spLocks noChangeArrowheads="1"/>
          </p:cNvSpPr>
          <p:nvPr/>
        </p:nvSpPr>
        <p:spPr bwMode="auto">
          <a:xfrm rot="16200000">
            <a:off x="3578614" y="4785900"/>
            <a:ext cx="1753769" cy="689404"/>
          </a:xfrm>
          <a:prstGeom prst="rect">
            <a:avLst/>
          </a:prstGeom>
          <a:solidFill>
            <a:srgbClr val="EE1A0D"/>
          </a:solidFill>
          <a:ln>
            <a:noFill/>
          </a:ln>
          <a:extLst>
            <a:ext uri="{91240B29-F687-4F45-9708-019B960494DF}">
              <a14:hiddenLine xmlns:a14="http://schemas.microsoft.com/office/drawing/2010/main" w="38100">
                <a:solidFill>
                  <a:srgbClr val="000000"/>
                </a:solidFill>
                <a:miter lim="800000"/>
                <a:headEnd/>
                <a:tailEnd/>
              </a14:hiddenLine>
            </a:ext>
          </a:extLst>
        </p:spPr>
        <p:txBody>
          <a:bodyPr tIns="91440" bIns="91440" anchor="ctr"/>
          <a:lstStyle>
            <a:lvl1pPr eaLnBrk="0" hangingPunct="0">
              <a:defRPr sz="1400">
                <a:solidFill>
                  <a:srgbClr val="1C1C1C"/>
                </a:solidFill>
                <a:latin typeface="Lucida Sans" pitchFamily="34" charset="0"/>
                <a:ea typeface="ＭＳ Ｐゴシック" pitchFamily="34" charset="-128"/>
              </a:defRPr>
            </a:lvl1pPr>
            <a:lvl2pPr marL="742950" indent="-285750" eaLnBrk="0" hangingPunct="0">
              <a:defRPr sz="1400">
                <a:solidFill>
                  <a:srgbClr val="1C1C1C"/>
                </a:solidFill>
                <a:latin typeface="Lucida Sans" pitchFamily="34" charset="0"/>
                <a:ea typeface="ＭＳ Ｐゴシック" pitchFamily="34" charset="-128"/>
              </a:defRPr>
            </a:lvl2pPr>
            <a:lvl3pPr marL="1143000" indent="-228600" eaLnBrk="0" hangingPunct="0">
              <a:defRPr sz="1400">
                <a:solidFill>
                  <a:srgbClr val="1C1C1C"/>
                </a:solidFill>
                <a:latin typeface="Lucida Sans" pitchFamily="34" charset="0"/>
                <a:ea typeface="ＭＳ Ｐゴシック" pitchFamily="34" charset="-128"/>
              </a:defRPr>
            </a:lvl3pPr>
            <a:lvl4pPr marL="1600200" indent="-228600" eaLnBrk="0" hangingPunct="0">
              <a:defRPr sz="1400">
                <a:solidFill>
                  <a:srgbClr val="1C1C1C"/>
                </a:solidFill>
                <a:latin typeface="Lucida Sans" pitchFamily="34" charset="0"/>
                <a:ea typeface="ＭＳ Ｐゴシック" pitchFamily="34" charset="-128"/>
              </a:defRPr>
            </a:lvl4pPr>
            <a:lvl5pPr marL="2057400" indent="-228600" eaLnBrk="0" hangingPunct="0">
              <a:defRPr sz="1400">
                <a:solidFill>
                  <a:srgbClr val="1C1C1C"/>
                </a:solidFill>
                <a:latin typeface="Lucida Sans" pitchFamily="34" charset="0"/>
                <a:ea typeface="ＭＳ Ｐゴシック"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ＭＳ Ｐゴシック"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ＭＳ Ｐゴシック"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ＭＳ Ｐゴシック"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ＭＳ Ｐゴシック" pitchFamily="34" charset="-128"/>
              </a:defRPr>
            </a:lvl9pPr>
          </a:lstStyle>
          <a:p>
            <a:pPr eaLnBrk="1" hangingPunct="1">
              <a:spcBef>
                <a:spcPct val="50000"/>
              </a:spcBef>
            </a:pPr>
            <a:r>
              <a:rPr lang="en-US" sz="1600" b="1">
                <a:solidFill>
                  <a:schemeClr val="bg1"/>
                </a:solidFill>
              </a:rPr>
              <a:t>Design Envelope IPC</a:t>
            </a:r>
          </a:p>
        </p:txBody>
      </p:sp>
      <p:sp>
        <p:nvSpPr>
          <p:cNvPr id="56349" name="Line 62"/>
          <p:cNvSpPr>
            <a:spLocks noChangeShapeType="1"/>
          </p:cNvSpPr>
          <p:nvPr/>
        </p:nvSpPr>
        <p:spPr bwMode="auto">
          <a:xfrm>
            <a:off x="2500185" y="2529979"/>
            <a:ext cx="2296412" cy="0"/>
          </a:xfrm>
          <a:prstGeom prst="line">
            <a:avLst/>
          </a:prstGeom>
          <a:noFill/>
          <a:ln w="3175">
            <a:solidFill>
              <a:srgbClr val="777777"/>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latin typeface="Lucida Sans" charset="0"/>
              <a:ea typeface="ＭＳ Ｐゴシック" charset="0"/>
            </a:endParaRPr>
          </a:p>
        </p:txBody>
      </p:sp>
      <p:sp>
        <p:nvSpPr>
          <p:cNvPr id="23566" name="Line 27"/>
          <p:cNvSpPr>
            <a:spLocks noChangeShapeType="1"/>
          </p:cNvSpPr>
          <p:nvPr/>
        </p:nvSpPr>
        <p:spPr bwMode="auto">
          <a:xfrm flipH="1">
            <a:off x="4453096" y="2529979"/>
            <a:ext cx="0" cy="1724940"/>
          </a:xfrm>
          <a:prstGeom prst="line">
            <a:avLst/>
          </a:prstGeom>
          <a:noFill/>
          <a:ln w="101600">
            <a:solidFill>
              <a:srgbClr val="EE1A0D"/>
            </a:solidFill>
            <a:round/>
            <a:headEnd/>
            <a:tailEnd type="triangle" w="med" len="sm"/>
          </a:ln>
          <a:extLst>
            <a:ext uri="{909E8E84-426E-40DD-AFC4-6F175D3DCCD1}">
              <a14:hiddenFill xmlns:a14="http://schemas.microsoft.com/office/drawing/2010/main">
                <a:noFill/>
              </a14:hiddenFill>
            </a:ext>
          </a:extLst>
        </p:spPr>
        <p:txBody>
          <a:bodyPr/>
          <a:lstStyle/>
          <a:p>
            <a:endParaRPr lang="en-US"/>
          </a:p>
        </p:txBody>
      </p:sp>
      <p:sp>
        <p:nvSpPr>
          <p:cNvPr id="23567" name="Text Box 5"/>
          <p:cNvSpPr txBox="1">
            <a:spLocks noChangeArrowheads="1"/>
          </p:cNvSpPr>
          <p:nvPr/>
        </p:nvSpPr>
        <p:spPr bwMode="auto">
          <a:xfrm rot="16200000">
            <a:off x="-384973" y="4009902"/>
            <a:ext cx="3476306" cy="458802"/>
          </a:xfrm>
          <a:prstGeom prst="rect">
            <a:avLst/>
          </a:prstGeom>
          <a:noFill/>
          <a:ln>
            <a:noFill/>
          </a:ln>
          <a:extLst>
            <a:ext uri="{909E8E84-426E-40DD-AFC4-6F175D3DCCD1}">
              <a14:hiddenFill xmlns:a14="http://schemas.microsoft.com/office/drawing/2010/main">
                <a:solidFill>
                  <a:srgbClr val="969696"/>
                </a:solidFill>
              </a14:hiddenFill>
            </a:ext>
            <a:ext uri="{91240B29-F687-4F45-9708-019B960494DF}">
              <a14:hiddenLine xmlns:a14="http://schemas.microsoft.com/office/drawing/2010/main" w="38100">
                <a:solidFill>
                  <a:srgbClr val="000000"/>
                </a:solidFill>
                <a:miter lim="800000"/>
                <a:headEnd/>
                <a:tailEnd/>
              </a14:hiddenLine>
            </a:ext>
          </a:extLst>
        </p:spPr>
        <p:txBody>
          <a:bodyPr tIns="91440" bIns="91440" anchor="ctr"/>
          <a:lstStyle>
            <a:lvl1pPr eaLnBrk="0" hangingPunct="0">
              <a:defRPr sz="1400">
                <a:solidFill>
                  <a:srgbClr val="1C1C1C"/>
                </a:solidFill>
                <a:latin typeface="Lucida Sans" pitchFamily="34" charset="0"/>
                <a:ea typeface="ＭＳ Ｐゴシック" pitchFamily="34" charset="-128"/>
              </a:defRPr>
            </a:lvl1pPr>
            <a:lvl2pPr marL="742950" indent="-285750" eaLnBrk="0" hangingPunct="0">
              <a:defRPr sz="1400">
                <a:solidFill>
                  <a:srgbClr val="1C1C1C"/>
                </a:solidFill>
                <a:latin typeface="Lucida Sans" pitchFamily="34" charset="0"/>
                <a:ea typeface="ＭＳ Ｐゴシック" pitchFamily="34" charset="-128"/>
              </a:defRPr>
            </a:lvl2pPr>
            <a:lvl3pPr marL="1143000" indent="-228600" eaLnBrk="0" hangingPunct="0">
              <a:defRPr sz="1400">
                <a:solidFill>
                  <a:srgbClr val="1C1C1C"/>
                </a:solidFill>
                <a:latin typeface="Lucida Sans" pitchFamily="34" charset="0"/>
                <a:ea typeface="ＭＳ Ｐゴシック" pitchFamily="34" charset="-128"/>
              </a:defRPr>
            </a:lvl3pPr>
            <a:lvl4pPr marL="1600200" indent="-228600" eaLnBrk="0" hangingPunct="0">
              <a:defRPr sz="1400">
                <a:solidFill>
                  <a:srgbClr val="1C1C1C"/>
                </a:solidFill>
                <a:latin typeface="Lucida Sans" pitchFamily="34" charset="0"/>
                <a:ea typeface="ＭＳ Ｐゴシック" pitchFamily="34" charset="-128"/>
              </a:defRPr>
            </a:lvl4pPr>
            <a:lvl5pPr marL="2057400" indent="-228600" eaLnBrk="0" hangingPunct="0">
              <a:defRPr sz="1400">
                <a:solidFill>
                  <a:srgbClr val="1C1C1C"/>
                </a:solidFill>
                <a:latin typeface="Lucida Sans" pitchFamily="34" charset="0"/>
                <a:ea typeface="ＭＳ Ｐゴシック"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ＭＳ Ｐゴシック"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ＭＳ Ｐゴシック"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ＭＳ Ｐゴシック"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ＭＳ Ｐゴシック" pitchFamily="34" charset="-128"/>
              </a:defRPr>
            </a:lvl9pPr>
          </a:lstStyle>
          <a:p>
            <a:pPr eaLnBrk="1" hangingPunct="1">
              <a:spcBef>
                <a:spcPct val="50000"/>
              </a:spcBef>
            </a:pPr>
            <a:r>
              <a:rPr lang="en-US" b="1">
                <a:solidFill>
                  <a:srgbClr val="969696"/>
                </a:solidFill>
              </a:rPr>
              <a:t>Chiller plant age</a:t>
            </a:r>
          </a:p>
        </p:txBody>
      </p:sp>
      <p:sp>
        <p:nvSpPr>
          <p:cNvPr id="23568" name="Text Box 5"/>
          <p:cNvSpPr txBox="1">
            <a:spLocks noChangeArrowheads="1"/>
          </p:cNvSpPr>
          <p:nvPr/>
        </p:nvSpPr>
        <p:spPr bwMode="auto">
          <a:xfrm>
            <a:off x="1697882" y="1955800"/>
            <a:ext cx="689404" cy="583789"/>
          </a:xfrm>
          <a:prstGeom prst="rect">
            <a:avLst/>
          </a:prstGeom>
          <a:noFill/>
          <a:ln>
            <a:noFill/>
          </a:ln>
          <a:extLst>
            <a:ext uri="{909E8E84-426E-40DD-AFC4-6F175D3DCCD1}">
              <a14:hiddenFill xmlns:a14="http://schemas.microsoft.com/office/drawing/2010/main">
                <a:solidFill>
                  <a:srgbClr val="969696"/>
                </a:solidFill>
              </a14:hiddenFill>
            </a:ext>
            <a:ext uri="{91240B29-F687-4F45-9708-019B960494DF}">
              <a14:hiddenLine xmlns:a14="http://schemas.microsoft.com/office/drawing/2010/main" w="38100">
                <a:solidFill>
                  <a:srgbClr val="000000"/>
                </a:solidFill>
                <a:miter lim="800000"/>
                <a:headEnd/>
                <a:tailEnd/>
              </a14:hiddenLine>
            </a:ext>
          </a:extLst>
        </p:spPr>
        <p:txBody>
          <a:bodyPr lIns="0" tIns="91440" rIns="0" bIns="91440" anchor="ctr"/>
          <a:lstStyle>
            <a:lvl1pPr eaLnBrk="0" hangingPunct="0">
              <a:defRPr sz="1400">
                <a:solidFill>
                  <a:srgbClr val="1C1C1C"/>
                </a:solidFill>
                <a:latin typeface="Lucida Sans" pitchFamily="34" charset="0"/>
                <a:ea typeface="ＭＳ Ｐゴシック" pitchFamily="34" charset="-128"/>
              </a:defRPr>
            </a:lvl1pPr>
            <a:lvl2pPr marL="742950" indent="-285750" eaLnBrk="0" hangingPunct="0">
              <a:defRPr sz="1400">
                <a:solidFill>
                  <a:srgbClr val="1C1C1C"/>
                </a:solidFill>
                <a:latin typeface="Lucida Sans" pitchFamily="34" charset="0"/>
                <a:ea typeface="ＭＳ Ｐゴシック" pitchFamily="34" charset="-128"/>
              </a:defRPr>
            </a:lvl2pPr>
            <a:lvl3pPr marL="1143000" indent="-228600" eaLnBrk="0" hangingPunct="0">
              <a:defRPr sz="1400">
                <a:solidFill>
                  <a:srgbClr val="1C1C1C"/>
                </a:solidFill>
                <a:latin typeface="Lucida Sans" pitchFamily="34" charset="0"/>
                <a:ea typeface="ＭＳ Ｐゴシック" pitchFamily="34" charset="-128"/>
              </a:defRPr>
            </a:lvl3pPr>
            <a:lvl4pPr marL="1600200" indent="-228600" eaLnBrk="0" hangingPunct="0">
              <a:defRPr sz="1400">
                <a:solidFill>
                  <a:srgbClr val="1C1C1C"/>
                </a:solidFill>
                <a:latin typeface="Lucida Sans" pitchFamily="34" charset="0"/>
                <a:ea typeface="ＭＳ Ｐゴシック" pitchFamily="34" charset="-128"/>
              </a:defRPr>
            </a:lvl4pPr>
            <a:lvl5pPr marL="2057400" indent="-228600" eaLnBrk="0" hangingPunct="0">
              <a:defRPr sz="1400">
                <a:solidFill>
                  <a:srgbClr val="1C1C1C"/>
                </a:solidFill>
                <a:latin typeface="Lucida Sans" pitchFamily="34" charset="0"/>
                <a:ea typeface="ＭＳ Ｐゴシック"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ＭＳ Ｐゴシック"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ＭＳ Ｐゴシック"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ＭＳ Ｐゴシック"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ＭＳ Ｐゴシック" pitchFamily="34" charset="-128"/>
              </a:defRPr>
            </a:lvl9pPr>
          </a:lstStyle>
          <a:p>
            <a:pPr algn="ctr" eaLnBrk="1" hangingPunct="1">
              <a:spcBef>
                <a:spcPct val="50000"/>
              </a:spcBef>
            </a:pPr>
            <a:r>
              <a:rPr lang="en-US" sz="1700">
                <a:solidFill>
                  <a:srgbClr val="777777"/>
                </a:solidFill>
              </a:rPr>
              <a:t>1.1</a:t>
            </a:r>
          </a:p>
        </p:txBody>
      </p:sp>
      <p:sp>
        <p:nvSpPr>
          <p:cNvPr id="23569" name="Text Box 5"/>
          <p:cNvSpPr txBox="1">
            <a:spLocks noChangeArrowheads="1"/>
          </p:cNvSpPr>
          <p:nvPr/>
        </p:nvSpPr>
        <p:spPr bwMode="auto">
          <a:xfrm>
            <a:off x="549676" y="1955800"/>
            <a:ext cx="1148206" cy="583789"/>
          </a:xfrm>
          <a:prstGeom prst="rect">
            <a:avLst/>
          </a:prstGeom>
          <a:noFill/>
          <a:ln>
            <a:noFill/>
          </a:ln>
          <a:extLst>
            <a:ext uri="{909E8E84-426E-40DD-AFC4-6F175D3DCCD1}">
              <a14:hiddenFill xmlns:a14="http://schemas.microsoft.com/office/drawing/2010/main">
                <a:solidFill>
                  <a:srgbClr val="969696"/>
                </a:solidFill>
              </a14:hiddenFill>
            </a:ext>
            <a:ext uri="{91240B29-F687-4F45-9708-019B960494DF}">
              <a14:hiddenLine xmlns:a14="http://schemas.microsoft.com/office/drawing/2010/main" w="38100">
                <a:solidFill>
                  <a:srgbClr val="000000"/>
                </a:solidFill>
                <a:miter lim="800000"/>
                <a:headEnd/>
                <a:tailEnd/>
              </a14:hiddenLine>
            </a:ext>
          </a:extLst>
        </p:spPr>
        <p:txBody>
          <a:bodyPr lIns="0" tIns="91440" rIns="0" bIns="91440" anchor="ctr"/>
          <a:lstStyle>
            <a:lvl1pPr eaLnBrk="0" hangingPunct="0">
              <a:defRPr sz="1400">
                <a:solidFill>
                  <a:srgbClr val="1C1C1C"/>
                </a:solidFill>
                <a:latin typeface="Lucida Sans" pitchFamily="34" charset="0"/>
                <a:ea typeface="ＭＳ Ｐゴシック" pitchFamily="34" charset="-128"/>
              </a:defRPr>
            </a:lvl1pPr>
            <a:lvl2pPr marL="742950" indent="-285750" eaLnBrk="0" hangingPunct="0">
              <a:defRPr sz="1400">
                <a:solidFill>
                  <a:srgbClr val="1C1C1C"/>
                </a:solidFill>
                <a:latin typeface="Lucida Sans" pitchFamily="34" charset="0"/>
                <a:ea typeface="ＭＳ Ｐゴシック" pitchFamily="34" charset="-128"/>
              </a:defRPr>
            </a:lvl2pPr>
            <a:lvl3pPr marL="1143000" indent="-228600" eaLnBrk="0" hangingPunct="0">
              <a:defRPr sz="1400">
                <a:solidFill>
                  <a:srgbClr val="1C1C1C"/>
                </a:solidFill>
                <a:latin typeface="Lucida Sans" pitchFamily="34" charset="0"/>
                <a:ea typeface="ＭＳ Ｐゴシック" pitchFamily="34" charset="-128"/>
              </a:defRPr>
            </a:lvl3pPr>
            <a:lvl4pPr marL="1600200" indent="-228600" eaLnBrk="0" hangingPunct="0">
              <a:defRPr sz="1400">
                <a:solidFill>
                  <a:srgbClr val="1C1C1C"/>
                </a:solidFill>
                <a:latin typeface="Lucida Sans" pitchFamily="34" charset="0"/>
                <a:ea typeface="ＭＳ Ｐゴシック" pitchFamily="34" charset="-128"/>
              </a:defRPr>
            </a:lvl4pPr>
            <a:lvl5pPr marL="2057400" indent="-228600" eaLnBrk="0" hangingPunct="0">
              <a:defRPr sz="1400">
                <a:solidFill>
                  <a:srgbClr val="1C1C1C"/>
                </a:solidFill>
                <a:latin typeface="Lucida Sans" pitchFamily="34" charset="0"/>
                <a:ea typeface="ＭＳ Ｐゴシック"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ＭＳ Ｐゴシック"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ＭＳ Ｐゴシック"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ＭＳ Ｐゴシック"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ＭＳ Ｐゴシック" pitchFamily="34" charset="-128"/>
              </a:defRPr>
            </a:lvl9pPr>
          </a:lstStyle>
          <a:p>
            <a:pPr eaLnBrk="1" hangingPunct="1">
              <a:spcBef>
                <a:spcPct val="50000"/>
              </a:spcBef>
            </a:pPr>
            <a:r>
              <a:rPr lang="en-US" sz="1500" dirty="0" smtClean="0">
                <a:solidFill>
                  <a:srgbClr val="777777"/>
                </a:solidFill>
              </a:rPr>
              <a:t>Total plant kW/ton</a:t>
            </a:r>
            <a:endParaRPr lang="en-US" sz="1500" dirty="0">
              <a:solidFill>
                <a:srgbClr val="777777"/>
              </a:solidFill>
            </a:endParaRPr>
          </a:p>
        </p:txBody>
      </p:sp>
      <p:sp>
        <p:nvSpPr>
          <p:cNvPr id="23570" name="Text Box 5"/>
          <p:cNvSpPr txBox="1">
            <a:spLocks noChangeArrowheads="1"/>
          </p:cNvSpPr>
          <p:nvPr/>
        </p:nvSpPr>
        <p:spPr bwMode="auto">
          <a:xfrm>
            <a:off x="4568397" y="2991244"/>
            <a:ext cx="689404" cy="583789"/>
          </a:xfrm>
          <a:prstGeom prst="rect">
            <a:avLst/>
          </a:prstGeom>
          <a:noFill/>
          <a:ln>
            <a:noFill/>
          </a:ln>
          <a:extLst>
            <a:ext uri="{909E8E84-426E-40DD-AFC4-6F175D3DCCD1}">
              <a14:hiddenFill xmlns:a14="http://schemas.microsoft.com/office/drawing/2010/main">
                <a:solidFill>
                  <a:srgbClr val="969696"/>
                </a:solidFill>
              </a14:hiddenFill>
            </a:ext>
            <a:ext uri="{91240B29-F687-4F45-9708-019B960494DF}">
              <a14:hiddenLine xmlns:a14="http://schemas.microsoft.com/office/drawing/2010/main" w="38100">
                <a:solidFill>
                  <a:srgbClr val="000000"/>
                </a:solidFill>
                <a:miter lim="800000"/>
                <a:headEnd/>
                <a:tailEnd/>
              </a14:hiddenLine>
            </a:ext>
          </a:extLst>
        </p:spPr>
        <p:txBody>
          <a:bodyPr lIns="0" tIns="91440" rIns="0" bIns="91440" anchor="ctr"/>
          <a:lstStyle>
            <a:lvl1pPr eaLnBrk="0" hangingPunct="0">
              <a:defRPr sz="1400">
                <a:solidFill>
                  <a:srgbClr val="1C1C1C"/>
                </a:solidFill>
                <a:latin typeface="Lucida Sans" pitchFamily="34" charset="0"/>
                <a:ea typeface="ＭＳ Ｐゴシック" pitchFamily="34" charset="-128"/>
              </a:defRPr>
            </a:lvl1pPr>
            <a:lvl2pPr marL="742950" indent="-285750" eaLnBrk="0" hangingPunct="0">
              <a:defRPr sz="1400">
                <a:solidFill>
                  <a:srgbClr val="1C1C1C"/>
                </a:solidFill>
                <a:latin typeface="Lucida Sans" pitchFamily="34" charset="0"/>
                <a:ea typeface="ＭＳ Ｐゴシック" pitchFamily="34" charset="-128"/>
              </a:defRPr>
            </a:lvl2pPr>
            <a:lvl3pPr marL="1143000" indent="-228600" eaLnBrk="0" hangingPunct="0">
              <a:defRPr sz="1400">
                <a:solidFill>
                  <a:srgbClr val="1C1C1C"/>
                </a:solidFill>
                <a:latin typeface="Lucida Sans" pitchFamily="34" charset="0"/>
                <a:ea typeface="ＭＳ Ｐゴシック" pitchFamily="34" charset="-128"/>
              </a:defRPr>
            </a:lvl3pPr>
            <a:lvl4pPr marL="1600200" indent="-228600" eaLnBrk="0" hangingPunct="0">
              <a:defRPr sz="1400">
                <a:solidFill>
                  <a:srgbClr val="1C1C1C"/>
                </a:solidFill>
                <a:latin typeface="Lucida Sans" pitchFamily="34" charset="0"/>
                <a:ea typeface="ＭＳ Ｐゴシック" pitchFamily="34" charset="-128"/>
              </a:defRPr>
            </a:lvl4pPr>
            <a:lvl5pPr marL="2057400" indent="-228600" eaLnBrk="0" hangingPunct="0">
              <a:defRPr sz="1400">
                <a:solidFill>
                  <a:srgbClr val="1C1C1C"/>
                </a:solidFill>
                <a:latin typeface="Lucida Sans" pitchFamily="34" charset="0"/>
                <a:ea typeface="ＭＳ Ｐゴシック"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ＭＳ Ｐゴシック"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ＭＳ Ｐゴシック"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ＭＳ Ｐゴシック"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ＭＳ Ｐゴシック" pitchFamily="34" charset="-128"/>
              </a:defRPr>
            </a:lvl9pPr>
          </a:lstStyle>
          <a:p>
            <a:pPr algn="ctr" eaLnBrk="1" hangingPunct="1">
              <a:spcBef>
                <a:spcPct val="50000"/>
              </a:spcBef>
            </a:pPr>
            <a:r>
              <a:rPr lang="en-US" sz="1300" b="1" dirty="0" smtClean="0">
                <a:solidFill>
                  <a:srgbClr val="EE1A0D"/>
                </a:solidFill>
              </a:rPr>
              <a:t>25-50</a:t>
            </a:r>
            <a:r>
              <a:rPr lang="en-US" sz="1300" b="1" dirty="0">
                <a:solidFill>
                  <a:srgbClr val="EE1A0D"/>
                </a:solidFill>
              </a:rPr>
              <a:t>%</a:t>
            </a:r>
          </a:p>
        </p:txBody>
      </p:sp>
      <p:sp>
        <p:nvSpPr>
          <p:cNvPr id="23557" name="Text Box 15"/>
          <p:cNvSpPr txBox="1">
            <a:spLocks noChangeArrowheads="1"/>
          </p:cNvSpPr>
          <p:nvPr/>
        </p:nvSpPr>
        <p:spPr bwMode="auto">
          <a:xfrm>
            <a:off x="5938838" y="1835150"/>
            <a:ext cx="2740025" cy="2530475"/>
          </a:xfrm>
          <a:prstGeom prst="rect">
            <a:avLst/>
          </a:prstGeom>
          <a:solidFill>
            <a:schemeClr val="bg1"/>
          </a:solidFill>
          <a:ln>
            <a:noFill/>
          </a:ln>
          <a:extLs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eaLnBrk="0" hangingPunct="0">
              <a:defRPr sz="1400">
                <a:solidFill>
                  <a:srgbClr val="1C1C1C"/>
                </a:solidFill>
                <a:latin typeface="Lucida Sans" pitchFamily="34" charset="0"/>
                <a:ea typeface="ＭＳ Ｐゴシック" pitchFamily="34" charset="-128"/>
              </a:defRPr>
            </a:lvl1pPr>
            <a:lvl2pPr marL="742950" indent="-285750" eaLnBrk="0" hangingPunct="0">
              <a:defRPr sz="1400">
                <a:solidFill>
                  <a:srgbClr val="1C1C1C"/>
                </a:solidFill>
                <a:latin typeface="Lucida Sans" pitchFamily="34" charset="0"/>
                <a:ea typeface="ＭＳ Ｐゴシック" pitchFamily="34" charset="-128"/>
              </a:defRPr>
            </a:lvl2pPr>
            <a:lvl3pPr marL="1143000" indent="-228600" eaLnBrk="0" hangingPunct="0">
              <a:defRPr sz="1400">
                <a:solidFill>
                  <a:srgbClr val="1C1C1C"/>
                </a:solidFill>
                <a:latin typeface="Lucida Sans" pitchFamily="34" charset="0"/>
                <a:ea typeface="ＭＳ Ｐゴシック" pitchFamily="34" charset="-128"/>
              </a:defRPr>
            </a:lvl3pPr>
            <a:lvl4pPr marL="1600200" indent="-228600" eaLnBrk="0" hangingPunct="0">
              <a:defRPr sz="1400">
                <a:solidFill>
                  <a:srgbClr val="1C1C1C"/>
                </a:solidFill>
                <a:latin typeface="Lucida Sans" pitchFamily="34" charset="0"/>
                <a:ea typeface="ＭＳ Ｐゴシック" pitchFamily="34" charset="-128"/>
              </a:defRPr>
            </a:lvl4pPr>
            <a:lvl5pPr marL="2057400" indent="-228600" eaLnBrk="0" hangingPunct="0">
              <a:defRPr sz="1400">
                <a:solidFill>
                  <a:srgbClr val="1C1C1C"/>
                </a:solidFill>
                <a:latin typeface="Lucida Sans" pitchFamily="34" charset="0"/>
                <a:ea typeface="ＭＳ Ｐゴシック"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ＭＳ Ｐゴシック"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ＭＳ Ｐゴシック"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ＭＳ Ｐゴシック"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ＭＳ Ｐゴシック" pitchFamily="34" charset="-128"/>
              </a:defRPr>
            </a:lvl9pPr>
          </a:lstStyle>
          <a:p>
            <a:pPr eaLnBrk="1" hangingPunct="1">
              <a:spcBef>
                <a:spcPct val="50000"/>
              </a:spcBef>
            </a:pPr>
            <a:r>
              <a:rPr lang="en-US" sz="2000" b="1" dirty="0">
                <a:solidFill>
                  <a:srgbClr val="EE1A0D"/>
                </a:solidFill>
              </a:rPr>
              <a:t>Design Envelope Integrated Plant Control (IPC)</a:t>
            </a:r>
            <a:endParaRPr lang="en-US" dirty="0">
              <a:solidFill>
                <a:schemeClr val="tx1"/>
              </a:solidFill>
            </a:endParaRPr>
          </a:p>
          <a:p>
            <a:pPr eaLnBrk="1" hangingPunct="1">
              <a:spcBef>
                <a:spcPct val="50000"/>
              </a:spcBef>
            </a:pPr>
            <a:r>
              <a:rPr lang="en-US" sz="4000" b="1">
                <a:solidFill>
                  <a:schemeClr val="accent2"/>
                </a:solidFill>
              </a:rPr>
              <a:t>5</a:t>
            </a:r>
            <a:r>
              <a:rPr lang="en-US" sz="4000" b="1" smtClean="0">
                <a:solidFill>
                  <a:schemeClr val="accent2"/>
                </a:solidFill>
              </a:rPr>
              <a:t>0</a:t>
            </a:r>
            <a:r>
              <a:rPr lang="en-US" sz="4000" b="1">
                <a:solidFill>
                  <a:schemeClr val="accent2"/>
                </a:solidFill>
              </a:rPr>
              <a:t>%</a:t>
            </a:r>
            <a:r>
              <a:rPr lang="en-US">
                <a:solidFill>
                  <a:schemeClr val="tx1"/>
                </a:solidFill>
              </a:rPr>
              <a:t> </a:t>
            </a:r>
            <a:r>
              <a:rPr lang="en-US" sz="2000">
                <a:solidFill>
                  <a:schemeClr val="tx1"/>
                </a:solidFill>
              </a:rPr>
              <a:t>savings over standard traditional plant</a:t>
            </a:r>
            <a:endParaRPr lang="en-US" sz="2000">
              <a:solidFill>
                <a:schemeClr val="tx1"/>
              </a:solidFill>
              <a:latin typeface="Arial" charset="0"/>
            </a:endParaRPr>
          </a:p>
        </p:txBody>
      </p:sp>
      <p:sp>
        <p:nvSpPr>
          <p:cNvPr id="19" name="Rectangle 2"/>
          <p:cNvSpPr txBox="1">
            <a:spLocks noChangeArrowheads="1"/>
          </p:cNvSpPr>
          <p:nvPr/>
        </p:nvSpPr>
        <p:spPr bwMode="auto">
          <a:xfrm>
            <a:off x="258167" y="673100"/>
            <a:ext cx="8412163" cy="620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137160" rIns="91440" bIns="45720" numCol="1" anchor="t" anchorCtr="0" compatLnSpc="1">
            <a:prstTxWarp prst="textNoShape">
              <a:avLst/>
            </a:prstTxWarp>
          </a:bodyPr>
          <a:lstStyle>
            <a:lvl1pPr algn="l" rtl="0" eaLnBrk="0" fontAlgn="base" hangingPunct="0">
              <a:spcBef>
                <a:spcPct val="0"/>
              </a:spcBef>
              <a:spcAft>
                <a:spcPct val="0"/>
              </a:spcAft>
              <a:defRPr sz="2400" b="1">
                <a:solidFill>
                  <a:srgbClr val="EE1A0D"/>
                </a:solidFill>
                <a:latin typeface="+mj-lt"/>
                <a:ea typeface="MS PGothic" pitchFamily="34" charset="-128"/>
                <a:cs typeface="+mj-cs"/>
              </a:defRPr>
            </a:lvl1pPr>
            <a:lvl2pPr algn="l" rtl="0" eaLnBrk="0" fontAlgn="base" hangingPunct="0">
              <a:spcBef>
                <a:spcPct val="0"/>
              </a:spcBef>
              <a:spcAft>
                <a:spcPct val="0"/>
              </a:spcAft>
              <a:defRPr sz="2400" b="1">
                <a:solidFill>
                  <a:srgbClr val="EE1A0D"/>
                </a:solidFill>
                <a:latin typeface="Lucida Sans" charset="0"/>
                <a:ea typeface="MS PGothic" pitchFamily="34" charset="-128"/>
                <a:cs typeface="Arial" charset="0"/>
              </a:defRPr>
            </a:lvl2pPr>
            <a:lvl3pPr algn="l" rtl="0" eaLnBrk="0" fontAlgn="base" hangingPunct="0">
              <a:spcBef>
                <a:spcPct val="0"/>
              </a:spcBef>
              <a:spcAft>
                <a:spcPct val="0"/>
              </a:spcAft>
              <a:defRPr sz="2400" b="1">
                <a:solidFill>
                  <a:srgbClr val="EE1A0D"/>
                </a:solidFill>
                <a:latin typeface="Lucida Sans" charset="0"/>
                <a:ea typeface="MS PGothic" pitchFamily="34" charset="-128"/>
                <a:cs typeface="Arial" charset="0"/>
              </a:defRPr>
            </a:lvl3pPr>
            <a:lvl4pPr algn="l" rtl="0" eaLnBrk="0" fontAlgn="base" hangingPunct="0">
              <a:spcBef>
                <a:spcPct val="0"/>
              </a:spcBef>
              <a:spcAft>
                <a:spcPct val="0"/>
              </a:spcAft>
              <a:defRPr sz="2400" b="1">
                <a:solidFill>
                  <a:srgbClr val="EE1A0D"/>
                </a:solidFill>
                <a:latin typeface="Lucida Sans" charset="0"/>
                <a:ea typeface="MS PGothic" pitchFamily="34" charset="-128"/>
                <a:cs typeface="Arial" charset="0"/>
              </a:defRPr>
            </a:lvl4pPr>
            <a:lvl5pPr algn="l" rtl="0" eaLnBrk="0" fontAlgn="base" hangingPunct="0">
              <a:spcBef>
                <a:spcPct val="0"/>
              </a:spcBef>
              <a:spcAft>
                <a:spcPct val="0"/>
              </a:spcAft>
              <a:defRPr sz="2400" b="1">
                <a:solidFill>
                  <a:srgbClr val="EE1A0D"/>
                </a:solidFill>
                <a:latin typeface="Lucida Sans" charset="0"/>
                <a:ea typeface="MS PGothic" pitchFamily="34" charset="-128"/>
                <a:cs typeface="Arial" charset="0"/>
              </a:defRPr>
            </a:lvl5pPr>
            <a:lvl6pPr marL="457200" algn="l" rtl="0" fontAlgn="base">
              <a:spcBef>
                <a:spcPct val="0"/>
              </a:spcBef>
              <a:spcAft>
                <a:spcPct val="0"/>
              </a:spcAft>
              <a:defRPr sz="2400" b="1">
                <a:solidFill>
                  <a:srgbClr val="EE1A0D"/>
                </a:solidFill>
                <a:latin typeface="Lucida Sans" charset="0"/>
                <a:ea typeface="ＭＳ Ｐゴシック" charset="0"/>
                <a:cs typeface="Arial" charset="0"/>
              </a:defRPr>
            </a:lvl6pPr>
            <a:lvl7pPr marL="914400" algn="l" rtl="0" fontAlgn="base">
              <a:spcBef>
                <a:spcPct val="0"/>
              </a:spcBef>
              <a:spcAft>
                <a:spcPct val="0"/>
              </a:spcAft>
              <a:defRPr sz="2400" b="1">
                <a:solidFill>
                  <a:srgbClr val="EE1A0D"/>
                </a:solidFill>
                <a:latin typeface="Lucida Sans" charset="0"/>
                <a:ea typeface="ＭＳ Ｐゴシック" charset="0"/>
                <a:cs typeface="Arial" charset="0"/>
              </a:defRPr>
            </a:lvl7pPr>
            <a:lvl8pPr marL="1371600" algn="l" rtl="0" fontAlgn="base">
              <a:spcBef>
                <a:spcPct val="0"/>
              </a:spcBef>
              <a:spcAft>
                <a:spcPct val="0"/>
              </a:spcAft>
              <a:defRPr sz="2400" b="1">
                <a:solidFill>
                  <a:srgbClr val="EE1A0D"/>
                </a:solidFill>
                <a:latin typeface="Lucida Sans" charset="0"/>
                <a:ea typeface="ＭＳ Ｐゴシック" charset="0"/>
                <a:cs typeface="Arial" charset="0"/>
              </a:defRPr>
            </a:lvl8pPr>
            <a:lvl9pPr marL="1828800" algn="l" rtl="0" fontAlgn="base">
              <a:spcBef>
                <a:spcPct val="0"/>
              </a:spcBef>
              <a:spcAft>
                <a:spcPct val="0"/>
              </a:spcAft>
              <a:defRPr sz="2400" b="1">
                <a:solidFill>
                  <a:srgbClr val="EE1A0D"/>
                </a:solidFill>
                <a:latin typeface="Lucida Sans" charset="0"/>
                <a:ea typeface="ＭＳ Ｐゴシック" charset="0"/>
                <a:cs typeface="Arial" charset="0"/>
              </a:defRPr>
            </a:lvl9pPr>
          </a:lstStyle>
          <a:p>
            <a:pPr eaLnBrk="1" hangingPunct="1">
              <a:buSzTx/>
              <a:defRPr/>
            </a:pPr>
            <a:r>
              <a:rPr lang="en-US" kern="0" dirty="0" smtClean="0"/>
              <a:t>Plant Optimization with</a:t>
            </a:r>
          </a:p>
          <a:p>
            <a:pPr eaLnBrk="1" hangingPunct="1">
              <a:buSzTx/>
              <a:defRPr/>
            </a:pPr>
            <a:r>
              <a:rPr lang="en-US" kern="0" dirty="0" smtClean="0"/>
              <a:t>Integrated Plant Control</a:t>
            </a:r>
            <a:endParaRPr lang="en-US" kern="0" dirty="0"/>
          </a:p>
        </p:txBody>
      </p:sp>
    </p:spTree>
    <p:extLst>
      <p:ext uri="{BB962C8B-B14F-4D97-AF65-F5344CB8AC3E}">
        <p14:creationId xmlns:p14="http://schemas.microsoft.com/office/powerpoint/2010/main" val="255461463"/>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6035" name="Rectangle 3"/>
          <p:cNvSpPr>
            <a:spLocks noChangeArrowheads="1"/>
          </p:cNvSpPr>
          <p:nvPr/>
        </p:nvSpPr>
        <p:spPr bwMode="auto">
          <a:xfrm>
            <a:off x="94195" y="1986995"/>
            <a:ext cx="5995705" cy="414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marL="457200" indent="-457200">
              <a:spcBef>
                <a:spcPct val="20000"/>
              </a:spcBef>
              <a:buSzPct val="85000"/>
              <a:buFont typeface="Arial" pitchFamily="34" charset="0"/>
              <a:buChar char="•"/>
              <a:defRPr/>
            </a:pPr>
            <a:r>
              <a:rPr lang="en-CA" sz="2800" dirty="0" smtClean="0">
                <a:ea typeface="MS PGothic" pitchFamily="34" charset="-128"/>
              </a:rPr>
              <a:t>Tower or Chiller Retrofits</a:t>
            </a:r>
            <a:endParaRPr lang="en-CA" sz="2800" dirty="0">
              <a:ea typeface="MS PGothic" pitchFamily="34" charset="-128"/>
            </a:endParaRPr>
          </a:p>
          <a:p>
            <a:pPr marL="457200" indent="-457200">
              <a:spcBef>
                <a:spcPct val="20000"/>
              </a:spcBef>
              <a:buSzPct val="85000"/>
              <a:buFont typeface="Arial" pitchFamily="34" charset="0"/>
              <a:buChar char="•"/>
              <a:defRPr/>
            </a:pPr>
            <a:r>
              <a:rPr lang="en-CA" sz="2800" dirty="0" smtClean="0">
                <a:ea typeface="MS PGothic" pitchFamily="34" charset="-128"/>
              </a:rPr>
              <a:t>Additional Capacity Requirements</a:t>
            </a:r>
            <a:endParaRPr lang="en-CA" sz="2800" dirty="0">
              <a:ea typeface="MS PGothic" pitchFamily="34" charset="-128"/>
            </a:endParaRPr>
          </a:p>
          <a:p>
            <a:pPr marL="457200" indent="-457200">
              <a:spcBef>
                <a:spcPct val="20000"/>
              </a:spcBef>
              <a:buSzPct val="85000"/>
              <a:buFont typeface="Arial" pitchFamily="34" charset="0"/>
              <a:buChar char="•"/>
              <a:defRPr/>
            </a:pPr>
            <a:r>
              <a:rPr lang="en-CA" sz="2800" dirty="0" smtClean="0">
                <a:ea typeface="MS PGothic" pitchFamily="34" charset="-128"/>
              </a:rPr>
              <a:t>Refrigerant Change Outs</a:t>
            </a:r>
            <a:endParaRPr lang="en-CA" sz="2800" dirty="0">
              <a:ea typeface="MS PGothic" pitchFamily="34" charset="-128"/>
            </a:endParaRPr>
          </a:p>
          <a:p>
            <a:pPr marL="457200" indent="-457200">
              <a:spcBef>
                <a:spcPct val="20000"/>
              </a:spcBef>
              <a:buSzPct val="85000"/>
              <a:buFont typeface="Arial" pitchFamily="34" charset="0"/>
              <a:buChar char="•"/>
              <a:defRPr/>
            </a:pPr>
            <a:r>
              <a:rPr lang="en-CA" sz="2800" dirty="0" smtClean="0">
                <a:ea typeface="MS PGothic" pitchFamily="34" charset="-128"/>
              </a:rPr>
              <a:t>Utility Rebates ($0.05/kW-hr)</a:t>
            </a:r>
            <a:endParaRPr lang="en-CA" sz="2800" dirty="0">
              <a:ea typeface="MS PGothic" pitchFamily="34" charset="-128"/>
            </a:endParaRPr>
          </a:p>
          <a:p>
            <a:pPr marL="457200" indent="-457200">
              <a:spcBef>
                <a:spcPct val="20000"/>
              </a:spcBef>
              <a:buSzPct val="85000"/>
              <a:buFont typeface="Arial" pitchFamily="34" charset="0"/>
              <a:buChar char="•"/>
              <a:defRPr/>
            </a:pPr>
            <a:r>
              <a:rPr lang="en-CA" sz="2800" dirty="0" smtClean="0">
                <a:ea typeface="MS PGothic" pitchFamily="34" charset="-128"/>
              </a:rPr>
              <a:t>&gt; 3,000,000 ton hours  (2000tons at 3000 hours)</a:t>
            </a:r>
            <a:endParaRPr lang="en-CA" sz="2800" dirty="0">
              <a:ea typeface="MS PGothic" pitchFamily="34" charset="-128"/>
            </a:endParaRPr>
          </a:p>
        </p:txBody>
      </p:sp>
      <p:sp>
        <p:nvSpPr>
          <p:cNvPr id="5" name="Title 1"/>
          <p:cNvSpPr txBox="1">
            <a:spLocks/>
          </p:cNvSpPr>
          <p:nvPr/>
        </p:nvSpPr>
        <p:spPr>
          <a:xfrm>
            <a:off x="322263" y="696913"/>
            <a:ext cx="8196262" cy="835025"/>
          </a:xfrm>
          <a:prstGeom prst="rect">
            <a:avLst/>
          </a:prstGeom>
        </p:spPr>
        <p:txBody>
          <a:bodyPr/>
          <a:lstStyle>
            <a:lvl1pPr algn="l" rtl="0" eaLnBrk="0" fontAlgn="base" hangingPunct="0">
              <a:spcBef>
                <a:spcPct val="0"/>
              </a:spcBef>
              <a:spcAft>
                <a:spcPct val="0"/>
              </a:spcAft>
              <a:defRPr sz="2400" b="1">
                <a:solidFill>
                  <a:srgbClr val="EE1A0D"/>
                </a:solidFill>
                <a:latin typeface="+mj-lt"/>
                <a:ea typeface="MS PGothic" pitchFamily="34" charset="-128"/>
                <a:cs typeface="+mj-cs"/>
              </a:defRPr>
            </a:lvl1pPr>
            <a:lvl2pPr algn="l" rtl="0" eaLnBrk="0" fontAlgn="base" hangingPunct="0">
              <a:spcBef>
                <a:spcPct val="0"/>
              </a:spcBef>
              <a:spcAft>
                <a:spcPct val="0"/>
              </a:spcAft>
              <a:defRPr sz="2400" b="1">
                <a:solidFill>
                  <a:srgbClr val="EE1A0D"/>
                </a:solidFill>
                <a:latin typeface="Lucida Sans" charset="0"/>
                <a:ea typeface="MS PGothic" pitchFamily="34" charset="-128"/>
                <a:cs typeface="Arial" charset="0"/>
              </a:defRPr>
            </a:lvl2pPr>
            <a:lvl3pPr algn="l" rtl="0" eaLnBrk="0" fontAlgn="base" hangingPunct="0">
              <a:spcBef>
                <a:spcPct val="0"/>
              </a:spcBef>
              <a:spcAft>
                <a:spcPct val="0"/>
              </a:spcAft>
              <a:defRPr sz="2400" b="1">
                <a:solidFill>
                  <a:srgbClr val="EE1A0D"/>
                </a:solidFill>
                <a:latin typeface="Lucida Sans" charset="0"/>
                <a:ea typeface="MS PGothic" pitchFamily="34" charset="-128"/>
                <a:cs typeface="Arial" charset="0"/>
              </a:defRPr>
            </a:lvl3pPr>
            <a:lvl4pPr algn="l" rtl="0" eaLnBrk="0" fontAlgn="base" hangingPunct="0">
              <a:spcBef>
                <a:spcPct val="0"/>
              </a:spcBef>
              <a:spcAft>
                <a:spcPct val="0"/>
              </a:spcAft>
              <a:defRPr sz="2400" b="1">
                <a:solidFill>
                  <a:srgbClr val="EE1A0D"/>
                </a:solidFill>
                <a:latin typeface="Lucida Sans" charset="0"/>
                <a:ea typeface="MS PGothic" pitchFamily="34" charset="-128"/>
                <a:cs typeface="Arial" charset="0"/>
              </a:defRPr>
            </a:lvl4pPr>
            <a:lvl5pPr algn="l" rtl="0" eaLnBrk="0" fontAlgn="base" hangingPunct="0">
              <a:spcBef>
                <a:spcPct val="0"/>
              </a:spcBef>
              <a:spcAft>
                <a:spcPct val="0"/>
              </a:spcAft>
              <a:defRPr sz="2400" b="1">
                <a:solidFill>
                  <a:srgbClr val="EE1A0D"/>
                </a:solidFill>
                <a:latin typeface="Lucida Sans" charset="0"/>
                <a:ea typeface="MS PGothic" pitchFamily="34" charset="-128"/>
                <a:cs typeface="Arial" charset="0"/>
              </a:defRPr>
            </a:lvl5pPr>
            <a:lvl6pPr marL="457200" algn="l" rtl="0" fontAlgn="base">
              <a:spcBef>
                <a:spcPct val="0"/>
              </a:spcBef>
              <a:spcAft>
                <a:spcPct val="0"/>
              </a:spcAft>
              <a:defRPr sz="2400" b="1">
                <a:solidFill>
                  <a:srgbClr val="EE1A0D"/>
                </a:solidFill>
                <a:latin typeface="Lucida Sans" charset="0"/>
                <a:ea typeface="ＭＳ Ｐゴシック" charset="0"/>
                <a:cs typeface="Arial" charset="0"/>
              </a:defRPr>
            </a:lvl6pPr>
            <a:lvl7pPr marL="914400" algn="l" rtl="0" fontAlgn="base">
              <a:spcBef>
                <a:spcPct val="0"/>
              </a:spcBef>
              <a:spcAft>
                <a:spcPct val="0"/>
              </a:spcAft>
              <a:defRPr sz="2400" b="1">
                <a:solidFill>
                  <a:srgbClr val="EE1A0D"/>
                </a:solidFill>
                <a:latin typeface="Lucida Sans" charset="0"/>
                <a:ea typeface="ＭＳ Ｐゴシック" charset="0"/>
                <a:cs typeface="Arial" charset="0"/>
              </a:defRPr>
            </a:lvl7pPr>
            <a:lvl8pPr marL="1371600" algn="l" rtl="0" fontAlgn="base">
              <a:spcBef>
                <a:spcPct val="0"/>
              </a:spcBef>
              <a:spcAft>
                <a:spcPct val="0"/>
              </a:spcAft>
              <a:defRPr sz="2400" b="1">
                <a:solidFill>
                  <a:srgbClr val="EE1A0D"/>
                </a:solidFill>
                <a:latin typeface="Lucida Sans" charset="0"/>
                <a:ea typeface="ＭＳ Ｐゴシック" charset="0"/>
                <a:cs typeface="Arial" charset="0"/>
              </a:defRPr>
            </a:lvl8pPr>
            <a:lvl9pPr marL="1828800" algn="l" rtl="0" fontAlgn="base">
              <a:spcBef>
                <a:spcPct val="0"/>
              </a:spcBef>
              <a:spcAft>
                <a:spcPct val="0"/>
              </a:spcAft>
              <a:defRPr sz="2400" b="1">
                <a:solidFill>
                  <a:srgbClr val="EE1A0D"/>
                </a:solidFill>
                <a:latin typeface="Lucida Sans" charset="0"/>
                <a:ea typeface="ＭＳ Ｐゴシック" charset="0"/>
                <a:cs typeface="Arial" charset="0"/>
              </a:defRPr>
            </a:lvl9pPr>
          </a:lstStyle>
          <a:p>
            <a:r>
              <a:rPr lang="en-US" kern="0" dirty="0" smtClean="0"/>
              <a:t>The “no-brainer” situations to watch for</a:t>
            </a:r>
          </a:p>
          <a:p>
            <a:r>
              <a:rPr lang="en-US" kern="0" dirty="0" smtClean="0"/>
              <a:t>They bring you &lt;1 year payback on plant upgrade</a:t>
            </a:r>
          </a:p>
        </p:txBody>
      </p:sp>
      <p:sp>
        <p:nvSpPr>
          <p:cNvPr id="4" name="Rectangle 3"/>
          <p:cNvSpPr>
            <a:spLocks noChangeArrowheads="1"/>
          </p:cNvSpPr>
          <p:nvPr/>
        </p:nvSpPr>
        <p:spPr bwMode="auto">
          <a:xfrm>
            <a:off x="6621165" y="2214680"/>
            <a:ext cx="2276850" cy="3035800"/>
          </a:xfrm>
          <a:prstGeom prst="rect">
            <a:avLst/>
          </a:prstGeom>
          <a:solidFill>
            <a:schemeClr val="accent3">
              <a:lumMod val="85000"/>
            </a:schemeClr>
          </a:solidFill>
          <a:ln>
            <a:noFill/>
          </a:ln>
          <a:effectLst/>
          <a:extLst/>
        </p:spPr>
        <p:txBody>
          <a:bodyPr/>
          <a:lstStyle/>
          <a:p>
            <a:pPr algn="ctr">
              <a:spcBef>
                <a:spcPct val="20000"/>
              </a:spcBef>
              <a:buSzPct val="85000"/>
              <a:defRPr/>
            </a:pPr>
            <a:r>
              <a:rPr lang="en-CA" sz="2800" b="1" dirty="0" smtClean="0">
                <a:ea typeface="MS PGothic" pitchFamily="34" charset="-128"/>
              </a:rPr>
              <a:t>OR</a:t>
            </a:r>
          </a:p>
          <a:p>
            <a:pPr algn="ctr">
              <a:spcBef>
                <a:spcPct val="20000"/>
              </a:spcBef>
              <a:buSzPct val="85000"/>
              <a:defRPr/>
            </a:pPr>
            <a:endParaRPr lang="en-CA" sz="2800" dirty="0">
              <a:ea typeface="MS PGothic" pitchFamily="34" charset="-128"/>
            </a:endParaRPr>
          </a:p>
          <a:p>
            <a:pPr algn="ctr">
              <a:spcBef>
                <a:spcPct val="20000"/>
              </a:spcBef>
              <a:buSzPct val="85000"/>
              <a:defRPr/>
            </a:pPr>
            <a:r>
              <a:rPr lang="en-CA" sz="2800" dirty="0" smtClean="0">
                <a:ea typeface="MS PGothic" pitchFamily="34" charset="-128"/>
              </a:rPr>
              <a:t>Regular </a:t>
            </a:r>
          </a:p>
          <a:p>
            <a:pPr algn="ctr">
              <a:spcBef>
                <a:spcPct val="20000"/>
              </a:spcBef>
              <a:buSzPct val="85000"/>
              <a:defRPr/>
            </a:pPr>
            <a:r>
              <a:rPr lang="en-CA" sz="2800" dirty="0" smtClean="0">
                <a:ea typeface="MS PGothic" pitchFamily="34" charset="-128"/>
              </a:rPr>
              <a:t>6 – 24 month paybacks</a:t>
            </a:r>
            <a:endParaRPr lang="en-CA" sz="2800" dirty="0">
              <a:ea typeface="MS PGothic" pitchFamily="34" charset="-128"/>
            </a:endParaRPr>
          </a:p>
        </p:txBody>
      </p:sp>
    </p:spTree>
    <p:extLst>
      <p:ext uri="{BB962C8B-B14F-4D97-AF65-F5344CB8AC3E}">
        <p14:creationId xmlns:p14="http://schemas.microsoft.com/office/powerpoint/2010/main" val="31872844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56035">
                                            <p:txEl>
                                              <p:pRg st="0" end="0"/>
                                            </p:txEl>
                                          </p:spTgt>
                                        </p:tgtEl>
                                        <p:attrNameLst>
                                          <p:attrName>style.visibility</p:attrName>
                                        </p:attrNameLst>
                                      </p:cBhvr>
                                      <p:to>
                                        <p:strVal val="visible"/>
                                      </p:to>
                                    </p:set>
                                    <p:animEffect transition="in" filter="fade">
                                      <p:cBhvr>
                                        <p:cTn id="7" dur="500"/>
                                        <p:tgtEl>
                                          <p:spTgt spid="55603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56035">
                                            <p:txEl>
                                              <p:pRg st="1" end="1"/>
                                            </p:txEl>
                                          </p:spTgt>
                                        </p:tgtEl>
                                        <p:attrNameLst>
                                          <p:attrName>style.visibility</p:attrName>
                                        </p:attrNameLst>
                                      </p:cBhvr>
                                      <p:to>
                                        <p:strVal val="visible"/>
                                      </p:to>
                                    </p:set>
                                    <p:animEffect transition="in" filter="fade">
                                      <p:cBhvr>
                                        <p:cTn id="12" dur="500"/>
                                        <p:tgtEl>
                                          <p:spTgt spid="55603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56035">
                                            <p:txEl>
                                              <p:pRg st="2" end="2"/>
                                            </p:txEl>
                                          </p:spTgt>
                                        </p:tgtEl>
                                        <p:attrNameLst>
                                          <p:attrName>style.visibility</p:attrName>
                                        </p:attrNameLst>
                                      </p:cBhvr>
                                      <p:to>
                                        <p:strVal val="visible"/>
                                      </p:to>
                                    </p:set>
                                    <p:animEffect transition="in" filter="fade">
                                      <p:cBhvr>
                                        <p:cTn id="17" dur="500"/>
                                        <p:tgtEl>
                                          <p:spTgt spid="55603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56035">
                                            <p:txEl>
                                              <p:pRg st="3" end="3"/>
                                            </p:txEl>
                                          </p:spTgt>
                                        </p:tgtEl>
                                        <p:attrNameLst>
                                          <p:attrName>style.visibility</p:attrName>
                                        </p:attrNameLst>
                                      </p:cBhvr>
                                      <p:to>
                                        <p:strVal val="visible"/>
                                      </p:to>
                                    </p:set>
                                    <p:animEffect transition="in" filter="fade">
                                      <p:cBhvr>
                                        <p:cTn id="22" dur="500"/>
                                        <p:tgtEl>
                                          <p:spTgt spid="55603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556035">
                                            <p:txEl>
                                              <p:pRg st="4" end="4"/>
                                            </p:txEl>
                                          </p:spTgt>
                                        </p:tgtEl>
                                        <p:attrNameLst>
                                          <p:attrName>style.visibility</p:attrName>
                                        </p:attrNameLst>
                                      </p:cBhvr>
                                      <p:to>
                                        <p:strVal val="visible"/>
                                      </p:to>
                                    </p:set>
                                    <p:animEffect transition="in" filter="fade">
                                      <p:cBhvr>
                                        <p:cTn id="27" dur="500"/>
                                        <p:tgtEl>
                                          <p:spTgt spid="55603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4">
                                            <p:bg/>
                                          </p:spTgt>
                                        </p:tgtEl>
                                        <p:attrNameLst>
                                          <p:attrName>style.visibility</p:attrName>
                                        </p:attrNameLst>
                                      </p:cBhvr>
                                      <p:to>
                                        <p:strVal val="visible"/>
                                      </p:to>
                                    </p:set>
                                    <p:animEffect transition="in" filter="fade">
                                      <p:cBhvr>
                                        <p:cTn id="32" dur="500"/>
                                        <p:tgtEl>
                                          <p:spTgt spid="4">
                                            <p:bg/>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4">
                                            <p:txEl>
                                              <p:pRg st="0" end="0"/>
                                            </p:txEl>
                                          </p:spTgt>
                                        </p:tgtEl>
                                        <p:attrNameLst>
                                          <p:attrName>style.visibility</p:attrName>
                                        </p:attrNameLst>
                                      </p:cBhvr>
                                      <p:to>
                                        <p:strVal val="visible"/>
                                      </p:to>
                                    </p:set>
                                    <p:animEffect transition="in" filter="fade">
                                      <p:cBhvr>
                                        <p:cTn id="37" dur="500"/>
                                        <p:tgtEl>
                                          <p:spTgt spid="4">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4">
                                            <p:txEl>
                                              <p:pRg st="2" end="2"/>
                                            </p:txEl>
                                          </p:spTgt>
                                        </p:tgtEl>
                                        <p:attrNameLst>
                                          <p:attrName>style.visibility</p:attrName>
                                        </p:attrNameLst>
                                      </p:cBhvr>
                                      <p:to>
                                        <p:strVal val="visible"/>
                                      </p:to>
                                    </p:set>
                                    <p:animEffect transition="in" filter="fade">
                                      <p:cBhvr>
                                        <p:cTn id="42" dur="500"/>
                                        <p:tgtEl>
                                          <p:spTgt spid="4">
                                            <p:txEl>
                                              <p:pRg st="2" end="2"/>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4">
                                            <p:txEl>
                                              <p:pRg st="3" end="3"/>
                                            </p:txEl>
                                          </p:spTgt>
                                        </p:tgtEl>
                                        <p:attrNameLst>
                                          <p:attrName>style.visibility</p:attrName>
                                        </p:attrNameLst>
                                      </p:cBhvr>
                                      <p:to>
                                        <p:strVal val="visible"/>
                                      </p:to>
                                    </p:set>
                                    <p:animEffect transition="in" filter="fade">
                                      <p:cBhvr>
                                        <p:cTn id="47"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6035" grpId="0" build="p"/>
      <p:bldP spid="4" grpId="0" build="p"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322263" y="696913"/>
            <a:ext cx="8196262" cy="835025"/>
          </a:xfrm>
          <a:prstGeom prst="rect">
            <a:avLst/>
          </a:prstGeom>
        </p:spPr>
        <p:txBody>
          <a:bodyPr/>
          <a:lstStyle>
            <a:lvl1pPr algn="l" rtl="0" eaLnBrk="0" fontAlgn="base" hangingPunct="0">
              <a:spcBef>
                <a:spcPct val="0"/>
              </a:spcBef>
              <a:spcAft>
                <a:spcPct val="0"/>
              </a:spcAft>
              <a:defRPr sz="2400" b="1">
                <a:solidFill>
                  <a:srgbClr val="EE1A0D"/>
                </a:solidFill>
                <a:latin typeface="+mj-lt"/>
                <a:ea typeface="MS PGothic" pitchFamily="34" charset="-128"/>
                <a:cs typeface="+mj-cs"/>
              </a:defRPr>
            </a:lvl1pPr>
            <a:lvl2pPr algn="l" rtl="0" eaLnBrk="0" fontAlgn="base" hangingPunct="0">
              <a:spcBef>
                <a:spcPct val="0"/>
              </a:spcBef>
              <a:spcAft>
                <a:spcPct val="0"/>
              </a:spcAft>
              <a:defRPr sz="2400" b="1">
                <a:solidFill>
                  <a:srgbClr val="EE1A0D"/>
                </a:solidFill>
                <a:latin typeface="Lucida Sans" charset="0"/>
                <a:ea typeface="MS PGothic" pitchFamily="34" charset="-128"/>
                <a:cs typeface="Arial" charset="0"/>
              </a:defRPr>
            </a:lvl2pPr>
            <a:lvl3pPr algn="l" rtl="0" eaLnBrk="0" fontAlgn="base" hangingPunct="0">
              <a:spcBef>
                <a:spcPct val="0"/>
              </a:spcBef>
              <a:spcAft>
                <a:spcPct val="0"/>
              </a:spcAft>
              <a:defRPr sz="2400" b="1">
                <a:solidFill>
                  <a:srgbClr val="EE1A0D"/>
                </a:solidFill>
                <a:latin typeface="Lucida Sans" charset="0"/>
                <a:ea typeface="MS PGothic" pitchFamily="34" charset="-128"/>
                <a:cs typeface="Arial" charset="0"/>
              </a:defRPr>
            </a:lvl3pPr>
            <a:lvl4pPr algn="l" rtl="0" eaLnBrk="0" fontAlgn="base" hangingPunct="0">
              <a:spcBef>
                <a:spcPct val="0"/>
              </a:spcBef>
              <a:spcAft>
                <a:spcPct val="0"/>
              </a:spcAft>
              <a:defRPr sz="2400" b="1">
                <a:solidFill>
                  <a:srgbClr val="EE1A0D"/>
                </a:solidFill>
                <a:latin typeface="Lucida Sans" charset="0"/>
                <a:ea typeface="MS PGothic" pitchFamily="34" charset="-128"/>
                <a:cs typeface="Arial" charset="0"/>
              </a:defRPr>
            </a:lvl4pPr>
            <a:lvl5pPr algn="l" rtl="0" eaLnBrk="0" fontAlgn="base" hangingPunct="0">
              <a:spcBef>
                <a:spcPct val="0"/>
              </a:spcBef>
              <a:spcAft>
                <a:spcPct val="0"/>
              </a:spcAft>
              <a:defRPr sz="2400" b="1">
                <a:solidFill>
                  <a:srgbClr val="EE1A0D"/>
                </a:solidFill>
                <a:latin typeface="Lucida Sans" charset="0"/>
                <a:ea typeface="MS PGothic" pitchFamily="34" charset="-128"/>
                <a:cs typeface="Arial" charset="0"/>
              </a:defRPr>
            </a:lvl5pPr>
            <a:lvl6pPr marL="457200" algn="l" rtl="0" fontAlgn="base">
              <a:spcBef>
                <a:spcPct val="0"/>
              </a:spcBef>
              <a:spcAft>
                <a:spcPct val="0"/>
              </a:spcAft>
              <a:defRPr sz="2400" b="1">
                <a:solidFill>
                  <a:srgbClr val="EE1A0D"/>
                </a:solidFill>
                <a:latin typeface="Lucida Sans" charset="0"/>
                <a:ea typeface="ＭＳ Ｐゴシック" charset="0"/>
                <a:cs typeface="Arial" charset="0"/>
              </a:defRPr>
            </a:lvl6pPr>
            <a:lvl7pPr marL="914400" algn="l" rtl="0" fontAlgn="base">
              <a:spcBef>
                <a:spcPct val="0"/>
              </a:spcBef>
              <a:spcAft>
                <a:spcPct val="0"/>
              </a:spcAft>
              <a:defRPr sz="2400" b="1">
                <a:solidFill>
                  <a:srgbClr val="EE1A0D"/>
                </a:solidFill>
                <a:latin typeface="Lucida Sans" charset="0"/>
                <a:ea typeface="ＭＳ Ｐゴシック" charset="0"/>
                <a:cs typeface="Arial" charset="0"/>
              </a:defRPr>
            </a:lvl7pPr>
            <a:lvl8pPr marL="1371600" algn="l" rtl="0" fontAlgn="base">
              <a:spcBef>
                <a:spcPct val="0"/>
              </a:spcBef>
              <a:spcAft>
                <a:spcPct val="0"/>
              </a:spcAft>
              <a:defRPr sz="2400" b="1">
                <a:solidFill>
                  <a:srgbClr val="EE1A0D"/>
                </a:solidFill>
                <a:latin typeface="Lucida Sans" charset="0"/>
                <a:ea typeface="ＭＳ Ｐゴシック" charset="0"/>
                <a:cs typeface="Arial" charset="0"/>
              </a:defRPr>
            </a:lvl8pPr>
            <a:lvl9pPr marL="1828800" algn="l" rtl="0" fontAlgn="base">
              <a:spcBef>
                <a:spcPct val="0"/>
              </a:spcBef>
              <a:spcAft>
                <a:spcPct val="0"/>
              </a:spcAft>
              <a:defRPr sz="2400" b="1">
                <a:solidFill>
                  <a:srgbClr val="EE1A0D"/>
                </a:solidFill>
                <a:latin typeface="Lucida Sans" charset="0"/>
                <a:ea typeface="ＭＳ Ｐゴシック" charset="0"/>
                <a:cs typeface="Arial" charset="0"/>
              </a:defRPr>
            </a:lvl9pPr>
          </a:lstStyle>
          <a:p>
            <a:r>
              <a:rPr lang="en-US" kern="0" dirty="0" smtClean="0"/>
              <a:t>Key differences to Armstrong</a:t>
            </a:r>
          </a:p>
          <a:p>
            <a:r>
              <a:rPr lang="en-US" kern="0" dirty="0" smtClean="0"/>
              <a:t>Design Envelope Integrated Plant Control</a:t>
            </a:r>
          </a:p>
        </p:txBody>
      </p:sp>
      <p:sp>
        <p:nvSpPr>
          <p:cNvPr id="6" name="Rectangle 3"/>
          <p:cNvSpPr>
            <a:spLocks noChangeArrowheads="1"/>
          </p:cNvSpPr>
          <p:nvPr/>
        </p:nvSpPr>
        <p:spPr bwMode="auto">
          <a:xfrm>
            <a:off x="94194" y="1986995"/>
            <a:ext cx="7058236" cy="414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marL="457200" indent="-457200">
              <a:spcBef>
                <a:spcPct val="20000"/>
              </a:spcBef>
              <a:buSzPct val="85000"/>
              <a:buFont typeface="Arial" pitchFamily="34" charset="0"/>
              <a:buChar char="•"/>
              <a:defRPr/>
            </a:pPr>
            <a:r>
              <a:rPr lang="en-CA" sz="2400" dirty="0" smtClean="0">
                <a:ea typeface="MS PGothic" pitchFamily="34" charset="-128"/>
              </a:rPr>
              <a:t>Digital control algorithms that work from computer base equipment performance maps (not feedback control)</a:t>
            </a:r>
          </a:p>
          <a:p>
            <a:pPr marL="457200" indent="-457200">
              <a:spcBef>
                <a:spcPct val="20000"/>
              </a:spcBef>
              <a:buSzPct val="85000"/>
              <a:buFont typeface="Arial" pitchFamily="34" charset="0"/>
              <a:buChar char="•"/>
              <a:defRPr/>
            </a:pPr>
            <a:r>
              <a:rPr lang="en-CA" sz="2400" dirty="0" smtClean="0">
                <a:ea typeface="MS PGothic" pitchFamily="34" charset="-128"/>
              </a:rPr>
              <a:t>The ability to effectively operate the cooling tower in a variable water flow mode (not just fan speed)</a:t>
            </a:r>
          </a:p>
          <a:p>
            <a:pPr marL="457200" indent="-457200">
              <a:spcBef>
                <a:spcPct val="20000"/>
              </a:spcBef>
              <a:buSzPct val="85000"/>
              <a:buFont typeface="Arial" pitchFamily="34" charset="0"/>
              <a:buChar char="•"/>
              <a:defRPr/>
            </a:pPr>
            <a:r>
              <a:rPr lang="en-CA" sz="2400" dirty="0" smtClean="0">
                <a:ea typeface="MS PGothic" pitchFamily="34" charset="-128"/>
              </a:rPr>
              <a:t>Mechanical Equipment Manufacturer built and tested controller platform, fully interoperable with the BMS (not an island)</a:t>
            </a:r>
          </a:p>
          <a:p>
            <a:pPr marL="457200" indent="-457200">
              <a:spcBef>
                <a:spcPct val="20000"/>
              </a:spcBef>
              <a:buSzPct val="85000"/>
              <a:buFont typeface="Arial" pitchFamily="34" charset="0"/>
              <a:buChar char="•"/>
              <a:defRPr/>
            </a:pPr>
            <a:endParaRPr lang="en-CA" sz="2400" dirty="0">
              <a:ea typeface="MS PGothic" pitchFamily="34" charset="-128"/>
            </a:endParaRPr>
          </a:p>
        </p:txBody>
      </p:sp>
      <p:sp>
        <p:nvSpPr>
          <p:cNvPr id="2" name="Down Arrow 1"/>
          <p:cNvSpPr/>
          <p:nvPr/>
        </p:nvSpPr>
        <p:spPr bwMode="auto">
          <a:xfrm>
            <a:off x="7152429" y="1992697"/>
            <a:ext cx="1991571" cy="980933"/>
          </a:xfrm>
          <a:prstGeom prst="downArrow">
            <a:avLst/>
          </a:prstGeom>
          <a:solidFill>
            <a:schemeClr val="accent2">
              <a:lumMod val="75000"/>
            </a:schemeClr>
          </a:solidFill>
          <a:ln>
            <a:noFill/>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Pct val="85000"/>
              <a:buFontTx/>
              <a:buNone/>
              <a:tabLst/>
            </a:pPr>
            <a:r>
              <a:rPr kumimoji="0" lang="en-CA" sz="2800" b="1" i="0" u="none" strike="noStrike" cap="none" normalizeH="0" baseline="0" dirty="0" smtClean="0">
                <a:ln>
                  <a:noFill/>
                </a:ln>
                <a:solidFill>
                  <a:schemeClr val="bg1">
                    <a:lumMod val="95000"/>
                  </a:schemeClr>
                </a:solidFill>
                <a:effectLst/>
                <a:latin typeface="Lucida Sans" charset="0"/>
                <a:ea typeface="ＭＳ Ｐゴシック" charset="0"/>
                <a:cs typeface="Arial" charset="0"/>
              </a:rPr>
              <a:t>15%</a:t>
            </a:r>
            <a:endParaRPr kumimoji="0" lang="en-CA" sz="2800" b="1" i="0" u="none" strike="noStrike" cap="none" normalizeH="0" baseline="0" dirty="0">
              <a:ln>
                <a:noFill/>
              </a:ln>
              <a:solidFill>
                <a:schemeClr val="bg1">
                  <a:lumMod val="95000"/>
                </a:schemeClr>
              </a:solidFill>
              <a:effectLst/>
              <a:latin typeface="Lucida Sans" charset="0"/>
              <a:ea typeface="ＭＳ Ｐゴシック" charset="0"/>
              <a:cs typeface="Arial" charset="0"/>
            </a:endParaRPr>
          </a:p>
        </p:txBody>
      </p:sp>
      <p:sp>
        <p:nvSpPr>
          <p:cNvPr id="7" name="Down Arrow 6"/>
          <p:cNvSpPr/>
          <p:nvPr/>
        </p:nvSpPr>
        <p:spPr bwMode="auto">
          <a:xfrm>
            <a:off x="7152426" y="3084074"/>
            <a:ext cx="1991571" cy="886201"/>
          </a:xfrm>
          <a:prstGeom prst="downArrow">
            <a:avLst/>
          </a:prstGeom>
          <a:solidFill>
            <a:schemeClr val="accent2">
              <a:lumMod val="75000"/>
            </a:schemeClr>
          </a:solidFill>
          <a:ln>
            <a:noFill/>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20000"/>
              </a:spcBef>
              <a:spcAft>
                <a:spcPct val="0"/>
              </a:spcAft>
              <a:buClrTx/>
              <a:buSzPct val="85000"/>
              <a:buFontTx/>
              <a:buNone/>
              <a:tabLst/>
            </a:pPr>
            <a:r>
              <a:rPr kumimoji="0" lang="en-CA" sz="2800" b="1" i="0" u="none" strike="noStrike" cap="none" normalizeH="0" baseline="0" dirty="0" smtClean="0">
                <a:ln>
                  <a:noFill/>
                </a:ln>
                <a:solidFill>
                  <a:schemeClr val="bg1">
                    <a:lumMod val="95000"/>
                  </a:schemeClr>
                </a:solidFill>
                <a:effectLst/>
                <a:latin typeface="Lucida Sans" charset="0"/>
                <a:ea typeface="ＭＳ Ｐゴシック" charset="0"/>
                <a:cs typeface="Arial" charset="0"/>
              </a:rPr>
              <a:t>10%</a:t>
            </a:r>
            <a:endParaRPr kumimoji="0" lang="en-CA" sz="2800" b="1" i="0" u="none" strike="noStrike" cap="none" normalizeH="0" baseline="0" dirty="0">
              <a:ln>
                <a:noFill/>
              </a:ln>
              <a:solidFill>
                <a:schemeClr val="bg1">
                  <a:lumMod val="95000"/>
                </a:schemeClr>
              </a:solidFill>
              <a:effectLst/>
              <a:latin typeface="Lucida Sans" charset="0"/>
              <a:ea typeface="ＭＳ Ｐゴシック" charset="0"/>
              <a:cs typeface="Arial" charset="0"/>
            </a:endParaRPr>
          </a:p>
        </p:txBody>
      </p:sp>
      <p:sp>
        <p:nvSpPr>
          <p:cNvPr id="8" name="Down Arrow 7"/>
          <p:cNvSpPr/>
          <p:nvPr/>
        </p:nvSpPr>
        <p:spPr bwMode="auto">
          <a:xfrm>
            <a:off x="7165172" y="4079516"/>
            <a:ext cx="1991571" cy="1031763"/>
          </a:xfrm>
          <a:prstGeom prst="downArrow">
            <a:avLst/>
          </a:prstGeom>
          <a:solidFill>
            <a:schemeClr val="accent2">
              <a:lumMod val="75000"/>
            </a:schemeClr>
          </a:solidFill>
          <a:ln>
            <a:noFill/>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Pct val="85000"/>
              <a:buFontTx/>
              <a:buNone/>
              <a:tabLst/>
            </a:pPr>
            <a:r>
              <a:rPr kumimoji="0" lang="en-CA" sz="2800" b="1" i="0" u="none" strike="noStrike" cap="none" normalizeH="0" baseline="0" dirty="0" smtClean="0">
                <a:ln>
                  <a:noFill/>
                </a:ln>
                <a:solidFill>
                  <a:schemeClr val="bg1">
                    <a:lumMod val="95000"/>
                  </a:schemeClr>
                </a:solidFill>
                <a:effectLst/>
                <a:latin typeface="Lucida Sans" charset="0"/>
                <a:ea typeface="ＭＳ Ｐゴシック" charset="0"/>
                <a:cs typeface="Arial" charset="0"/>
              </a:rPr>
              <a:t>15%</a:t>
            </a:r>
            <a:endParaRPr kumimoji="0" lang="en-CA" sz="2800" b="1" i="0" u="none" strike="noStrike" cap="none" normalizeH="0" baseline="0" dirty="0">
              <a:ln>
                <a:noFill/>
              </a:ln>
              <a:solidFill>
                <a:schemeClr val="bg1">
                  <a:lumMod val="95000"/>
                </a:schemeClr>
              </a:solidFill>
              <a:effectLst/>
              <a:latin typeface="Lucida Sans" charset="0"/>
              <a:ea typeface="ＭＳ Ｐゴシック" charset="0"/>
              <a:cs typeface="Arial" charset="0"/>
            </a:endParaRPr>
          </a:p>
        </p:txBody>
      </p:sp>
      <p:cxnSp>
        <p:nvCxnSpPr>
          <p:cNvPr id="9" name="Straight Connector 8"/>
          <p:cNvCxnSpPr/>
          <p:nvPr/>
        </p:nvCxnSpPr>
        <p:spPr bwMode="auto">
          <a:xfrm>
            <a:off x="7165172" y="5326375"/>
            <a:ext cx="1884633" cy="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p:spPr>
      </p:cxnSp>
      <p:cxnSp>
        <p:nvCxnSpPr>
          <p:cNvPr id="11" name="Straight Connector 10"/>
          <p:cNvCxnSpPr/>
          <p:nvPr/>
        </p:nvCxnSpPr>
        <p:spPr bwMode="auto">
          <a:xfrm>
            <a:off x="7152430" y="5181284"/>
            <a:ext cx="1884633" cy="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p:spPr>
      </p:cxnSp>
      <p:sp>
        <p:nvSpPr>
          <p:cNvPr id="12" name="Rectangle 11"/>
          <p:cNvSpPr/>
          <p:nvPr/>
        </p:nvSpPr>
        <p:spPr bwMode="auto">
          <a:xfrm>
            <a:off x="7351316" y="5414836"/>
            <a:ext cx="1593795" cy="579485"/>
          </a:xfrm>
          <a:prstGeom prst="rect">
            <a:avLst/>
          </a:prstGeom>
          <a:solidFill>
            <a:schemeClr val="accent2">
              <a:lumMod val="75000"/>
            </a:schemeClr>
          </a:solidFill>
          <a:ln>
            <a:noFill/>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20000"/>
              </a:spcBef>
              <a:spcAft>
                <a:spcPct val="0"/>
              </a:spcAft>
              <a:buClrTx/>
              <a:buSzPct val="85000"/>
              <a:buFontTx/>
              <a:buNone/>
              <a:tabLst/>
            </a:pPr>
            <a:r>
              <a:rPr kumimoji="0" lang="en-CA" sz="2800" b="1" i="0" u="none" strike="noStrike" cap="none" normalizeH="0" baseline="0" dirty="0" smtClean="0">
                <a:ln>
                  <a:noFill/>
                </a:ln>
                <a:solidFill>
                  <a:schemeClr val="bg1">
                    <a:lumMod val="95000"/>
                  </a:schemeClr>
                </a:solidFill>
                <a:effectLst/>
                <a:latin typeface="Lucida Sans" charset="0"/>
                <a:ea typeface="ＭＳ Ｐゴシック" charset="0"/>
                <a:cs typeface="Arial" charset="0"/>
              </a:rPr>
              <a:t>40%</a:t>
            </a:r>
            <a:endParaRPr kumimoji="0" lang="en-CA" sz="2800" b="1" i="0" u="none" strike="noStrike" cap="none" normalizeH="0" baseline="0" dirty="0">
              <a:ln>
                <a:noFill/>
              </a:ln>
              <a:solidFill>
                <a:schemeClr val="bg1">
                  <a:lumMod val="95000"/>
                </a:schemeClr>
              </a:solidFill>
              <a:effectLst/>
              <a:latin typeface="Lucida Sans" charset="0"/>
              <a:ea typeface="ＭＳ Ｐゴシック" charset="0"/>
              <a:cs typeface="Arial" charset="0"/>
            </a:endParaRPr>
          </a:p>
        </p:txBody>
      </p:sp>
    </p:spTree>
    <p:extLst>
      <p:ext uri="{BB962C8B-B14F-4D97-AF65-F5344CB8AC3E}">
        <p14:creationId xmlns:p14="http://schemas.microsoft.com/office/powerpoint/2010/main" val="31373099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fade">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fade">
                                      <p:cBhvr>
                                        <p:cTn id="17" dur="500"/>
                                        <p:tgtEl>
                                          <p:spTgt spid="6">
                                            <p:txEl>
                                              <p:pRg st="2" end="2"/>
                                            </p:txEl>
                                          </p:spTgt>
                                        </p:tgtEl>
                                      </p:cBhvr>
                                    </p:animEffect>
                                  </p:childTnLst>
                                </p:cTn>
                              </p:par>
                            </p:childTnLst>
                          </p:cTn>
                        </p:par>
                        <p:par>
                          <p:cTn id="18" fill="hold">
                            <p:stCondLst>
                              <p:cond delay="500"/>
                            </p:stCondLst>
                            <p:childTnLst>
                              <p:par>
                                <p:cTn id="19" presetID="10" presetClass="entr" presetSubtype="0"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500"/>
                                        <p:tgtEl>
                                          <p:spTgt spid="2"/>
                                        </p:tgtEl>
                                      </p:cBhvr>
                                    </p:animEffect>
                                  </p:childTnLst>
                                </p:cTn>
                              </p:par>
                            </p:childTnLst>
                          </p:cTn>
                        </p:par>
                        <p:par>
                          <p:cTn id="22" fill="hold">
                            <p:stCondLst>
                              <p:cond delay="1000"/>
                            </p:stCondLst>
                            <p:childTnLst>
                              <p:par>
                                <p:cTn id="23" presetID="10" presetClass="entr" presetSubtype="0"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childTnLst>
                          </p:cTn>
                        </p:par>
                        <p:par>
                          <p:cTn id="26" fill="hold">
                            <p:stCondLst>
                              <p:cond delay="1500"/>
                            </p:stCondLst>
                            <p:childTnLst>
                              <p:par>
                                <p:cTn id="27" presetID="10" presetClass="entr" presetSubtype="0"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500"/>
                                        <p:tgtEl>
                                          <p:spTgt spid="8"/>
                                        </p:tgtEl>
                                      </p:cBhvr>
                                    </p:animEffect>
                                  </p:childTnLst>
                                </p:cTn>
                              </p:par>
                            </p:childTnLst>
                          </p:cTn>
                        </p:par>
                        <p:par>
                          <p:cTn id="30" fill="hold">
                            <p:stCondLst>
                              <p:cond delay="2000"/>
                            </p:stCondLst>
                            <p:childTnLst>
                              <p:par>
                                <p:cTn id="31" presetID="10" presetClass="entr" presetSubtype="0" fill="hold" nodeType="afterEffect">
                                  <p:stCondLst>
                                    <p:cond delay="25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500"/>
                                        <p:tgtEl>
                                          <p:spTgt spid="11"/>
                                        </p:tgtEl>
                                      </p:cBhvr>
                                    </p:animEffect>
                                  </p:childTnLst>
                                </p:cTn>
                              </p:par>
                            </p:childTnLst>
                          </p:cTn>
                        </p:par>
                        <p:par>
                          <p:cTn id="34" fill="hold">
                            <p:stCondLst>
                              <p:cond delay="2750"/>
                            </p:stCondLst>
                            <p:childTnLst>
                              <p:par>
                                <p:cTn id="35" presetID="10" presetClass="entr" presetSubtype="0" fill="hold" nodeType="afterEffect">
                                  <p:stCondLst>
                                    <p:cond delay="25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25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2" grpId="0" animBg="1"/>
      <p:bldP spid="7" grpId="0" animBg="1"/>
      <p:bldP spid="8" grpId="0" animBg="1"/>
      <p:bldP spid="1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p:cNvSpPr>
            <a:spLocks noGrp="1" noChangeArrowheads="1"/>
          </p:cNvSpPr>
          <p:nvPr>
            <p:ph type="title" sz="quarter"/>
          </p:nvPr>
        </p:nvSpPr>
        <p:spPr>
          <a:extLs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a:lstStyle/>
          <a:p>
            <a:pPr eaLnBrk="1" hangingPunct="1"/>
            <a:r>
              <a:rPr lang="en-US" altLang="en-US" smtClean="0"/>
              <a:t>IPS Background </a:t>
            </a:r>
            <a:br>
              <a:rPr lang="en-US" altLang="en-US" smtClean="0"/>
            </a:br>
            <a:endParaRPr lang="en-US" altLang="en-US" smtClean="0"/>
          </a:p>
        </p:txBody>
      </p:sp>
      <p:sp>
        <p:nvSpPr>
          <p:cNvPr id="5123" name="Rectangle 3"/>
          <p:cNvSpPr>
            <a:spLocks noGrp="1" noChangeArrowheads="1"/>
          </p:cNvSpPr>
          <p:nvPr>
            <p:ph sz="quarter" idx="1"/>
          </p:nvPr>
        </p:nvSpPr>
        <p:spPr>
          <a:xfrm>
            <a:off x="322263" y="1608138"/>
            <a:ext cx="4022725" cy="2185987"/>
          </a:xfrm>
          <a:extLs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a:lstStyle/>
          <a:p>
            <a:pPr eaLnBrk="1" hangingPunct="1"/>
            <a:endParaRPr lang="en-CA" altLang="en-US" sz="1600" smtClean="0"/>
          </a:p>
        </p:txBody>
      </p:sp>
      <p:sp>
        <p:nvSpPr>
          <p:cNvPr id="5124" name="Rectangle 4"/>
          <p:cNvSpPr>
            <a:spLocks noGrp="1" noChangeArrowheads="1"/>
          </p:cNvSpPr>
          <p:nvPr>
            <p:ph sz="quarter" idx="3"/>
          </p:nvPr>
        </p:nvSpPr>
        <p:spPr>
          <a:xfrm>
            <a:off x="322263" y="3946525"/>
            <a:ext cx="4022725" cy="2187575"/>
          </a:xfrm>
          <a:extLs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a:lstStyle/>
          <a:p>
            <a:pPr eaLnBrk="1" hangingPunct="1"/>
            <a:endParaRPr lang="en-CA" altLang="en-US" sz="1600" smtClean="0"/>
          </a:p>
        </p:txBody>
      </p:sp>
      <p:sp>
        <p:nvSpPr>
          <p:cNvPr id="5125" name="Rectangle 5"/>
          <p:cNvSpPr>
            <a:spLocks noChangeArrowheads="1"/>
          </p:cNvSpPr>
          <p:nvPr/>
        </p:nvSpPr>
        <p:spPr bwMode="auto">
          <a:xfrm>
            <a:off x="5624513" y="4181475"/>
            <a:ext cx="3252787" cy="1179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495300" indent="-495300" eaLnBrk="0" hangingPunct="0">
              <a:spcBef>
                <a:spcPct val="20000"/>
              </a:spcBef>
              <a:buSzPct val="85000"/>
              <a:buChar char="•"/>
              <a:defRPr sz="2000">
                <a:solidFill>
                  <a:srgbClr val="1C1C1C"/>
                </a:solidFill>
                <a:latin typeface="Lucida Sans" pitchFamily="34" charset="0"/>
              </a:defRPr>
            </a:lvl1pPr>
            <a:lvl2pPr marL="742950" indent="-285750" eaLnBrk="0" hangingPunct="0">
              <a:spcBef>
                <a:spcPct val="20000"/>
              </a:spcBef>
              <a:buSzPct val="85000"/>
              <a:buChar char="•"/>
              <a:defRPr>
                <a:solidFill>
                  <a:srgbClr val="1C1C1C"/>
                </a:solidFill>
                <a:latin typeface="Lucida Sans" pitchFamily="34" charset="0"/>
              </a:defRPr>
            </a:lvl2pPr>
            <a:lvl3pPr marL="1143000" indent="-228600" eaLnBrk="0" hangingPunct="0">
              <a:spcBef>
                <a:spcPct val="20000"/>
              </a:spcBef>
              <a:buSzPct val="85000"/>
              <a:buChar char="•"/>
              <a:defRPr sz="1600">
                <a:solidFill>
                  <a:srgbClr val="1C1C1C"/>
                </a:solidFill>
                <a:latin typeface="Lucida Sans" pitchFamily="34" charset="0"/>
              </a:defRPr>
            </a:lvl3pPr>
            <a:lvl4pPr marL="1600200" indent="-228600" eaLnBrk="0" hangingPunct="0">
              <a:spcBef>
                <a:spcPct val="20000"/>
              </a:spcBef>
              <a:buSzPct val="85000"/>
              <a:buChar char="•"/>
              <a:defRPr sz="1600">
                <a:solidFill>
                  <a:srgbClr val="1C1C1C"/>
                </a:solidFill>
                <a:latin typeface="Lucida Sans" pitchFamily="34" charset="0"/>
              </a:defRPr>
            </a:lvl4pPr>
            <a:lvl5pPr marL="2057400" indent="-228600" eaLnBrk="0" hangingPunct="0">
              <a:spcBef>
                <a:spcPct val="20000"/>
              </a:spcBef>
              <a:buSzPct val="85000"/>
              <a:buChar char="•"/>
              <a:defRPr sz="1600">
                <a:solidFill>
                  <a:srgbClr val="1C1C1C"/>
                </a:solidFill>
                <a:latin typeface="Lucida Sans" pitchFamily="34" charset="0"/>
              </a:defRPr>
            </a:lvl5pPr>
            <a:lvl6pPr marL="2514600" indent="-228600" eaLnBrk="0" fontAlgn="base" hangingPunct="0">
              <a:spcBef>
                <a:spcPct val="20000"/>
              </a:spcBef>
              <a:spcAft>
                <a:spcPct val="0"/>
              </a:spcAft>
              <a:buSzPct val="85000"/>
              <a:buChar char="•"/>
              <a:defRPr sz="1600">
                <a:solidFill>
                  <a:srgbClr val="1C1C1C"/>
                </a:solidFill>
                <a:latin typeface="Lucida Sans" pitchFamily="34" charset="0"/>
              </a:defRPr>
            </a:lvl6pPr>
            <a:lvl7pPr marL="2971800" indent="-228600" eaLnBrk="0" fontAlgn="base" hangingPunct="0">
              <a:spcBef>
                <a:spcPct val="20000"/>
              </a:spcBef>
              <a:spcAft>
                <a:spcPct val="0"/>
              </a:spcAft>
              <a:buSzPct val="85000"/>
              <a:buChar char="•"/>
              <a:defRPr sz="1600">
                <a:solidFill>
                  <a:srgbClr val="1C1C1C"/>
                </a:solidFill>
                <a:latin typeface="Lucida Sans" pitchFamily="34" charset="0"/>
              </a:defRPr>
            </a:lvl7pPr>
            <a:lvl8pPr marL="3429000" indent="-228600" eaLnBrk="0" fontAlgn="base" hangingPunct="0">
              <a:spcBef>
                <a:spcPct val="20000"/>
              </a:spcBef>
              <a:spcAft>
                <a:spcPct val="0"/>
              </a:spcAft>
              <a:buSzPct val="85000"/>
              <a:buChar char="•"/>
              <a:defRPr sz="1600">
                <a:solidFill>
                  <a:srgbClr val="1C1C1C"/>
                </a:solidFill>
                <a:latin typeface="Lucida Sans" pitchFamily="34" charset="0"/>
              </a:defRPr>
            </a:lvl8pPr>
            <a:lvl9pPr marL="3886200" indent="-228600" eaLnBrk="0" fontAlgn="base" hangingPunct="0">
              <a:spcBef>
                <a:spcPct val="20000"/>
              </a:spcBef>
              <a:spcAft>
                <a:spcPct val="0"/>
              </a:spcAft>
              <a:buSzPct val="85000"/>
              <a:buChar char="•"/>
              <a:defRPr sz="1600">
                <a:solidFill>
                  <a:srgbClr val="1C1C1C"/>
                </a:solidFill>
                <a:latin typeface="Lucida Sans" pitchFamily="34" charset="0"/>
              </a:defRPr>
            </a:lvl9pPr>
          </a:lstStyle>
          <a:p>
            <a:pPr eaLnBrk="1" hangingPunct="1">
              <a:lnSpc>
                <a:spcPct val="80000"/>
              </a:lnSpc>
              <a:spcBef>
                <a:spcPct val="0"/>
              </a:spcBef>
              <a:spcAft>
                <a:spcPct val="71000"/>
              </a:spcAft>
              <a:buClr>
                <a:srgbClr val="333333"/>
              </a:buClr>
              <a:buSzTx/>
              <a:buFont typeface="Wingdings" pitchFamily="2" charset="2"/>
              <a:buChar char="§"/>
            </a:pPr>
            <a:endParaRPr lang="en-GB" altLang="en-US" sz="1800" i="1">
              <a:solidFill>
                <a:srgbClr val="0C025A"/>
              </a:solidFill>
              <a:latin typeface="Arial" charset="0"/>
            </a:endParaRPr>
          </a:p>
        </p:txBody>
      </p:sp>
      <p:pic>
        <p:nvPicPr>
          <p:cNvPr id="5126" name="Picture 4" descr="ILLUS9000"/>
          <p:cNvPicPr>
            <a:picLocks noChangeAspect="1" noChangeArrowheads="1"/>
          </p:cNvPicPr>
          <p:nvPr/>
        </p:nvPicPr>
        <p:blipFill>
          <a:blip r:embed="rId2">
            <a:extLst>
              <a:ext uri="{28A0092B-C50C-407E-A947-70E740481C1C}">
                <a14:useLocalDpi xmlns:a14="http://schemas.microsoft.com/office/drawing/2010/main" val="0"/>
              </a:ext>
            </a:extLst>
          </a:blip>
          <a:srcRect t="11005" b="8804"/>
          <a:stretch>
            <a:fillRect/>
          </a:stretch>
        </p:blipFill>
        <p:spPr bwMode="auto">
          <a:xfrm>
            <a:off x="-436563" y="1608138"/>
            <a:ext cx="7816851" cy="4692650"/>
          </a:xfrm>
          <a:prstGeom prst="rect">
            <a:avLst/>
          </a:prstGeom>
          <a:noFill/>
          <a:ln w="12700">
            <a:solidFill>
              <a:schemeClr val="bg1"/>
            </a:solidFill>
            <a:miter lim="800000"/>
            <a:headEnd/>
            <a:tailEnd/>
          </a:ln>
          <a:extLst>
            <a:ext uri="{909E8E84-426E-40DD-AFC4-6F175D3DCCD1}">
              <a14:hiddenFill xmlns:a14="http://schemas.microsoft.com/office/drawing/2010/main">
                <a:solidFill>
                  <a:srgbClr val="FFFFFF"/>
                </a:solidFill>
              </a14:hiddenFill>
            </a:ext>
          </a:extLst>
        </p:spPr>
      </p:pic>
      <p:sp>
        <p:nvSpPr>
          <p:cNvPr id="5127" name="Rectangle 7"/>
          <p:cNvSpPr>
            <a:spLocks noGrp="1" noChangeArrowheads="1"/>
          </p:cNvSpPr>
          <p:nvPr>
            <p:ph sz="quarter" idx="2"/>
          </p:nvPr>
        </p:nvSpPr>
        <p:spPr>
          <a:xfrm>
            <a:off x="6393481" y="1608138"/>
            <a:ext cx="2580658" cy="4400550"/>
          </a:xfrm>
          <a:extLs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a:lstStyle/>
          <a:p>
            <a:pPr eaLnBrk="1" hangingPunct="1">
              <a:buFontTx/>
              <a:buNone/>
            </a:pPr>
            <a:r>
              <a:rPr lang="en-CA" altLang="en-US" sz="1600" dirty="0" smtClean="0"/>
              <a:t>Variable Flow</a:t>
            </a:r>
          </a:p>
          <a:p>
            <a:pPr eaLnBrk="1" hangingPunct="1">
              <a:buFontTx/>
              <a:buNone/>
            </a:pPr>
            <a:endParaRPr lang="en-CA" altLang="en-US" sz="1600" dirty="0" smtClean="0"/>
          </a:p>
          <a:p>
            <a:pPr eaLnBrk="1" hangingPunct="1">
              <a:buFontTx/>
              <a:buNone/>
            </a:pPr>
            <a:r>
              <a:rPr lang="en-CA" altLang="en-US" sz="1600" dirty="0" smtClean="0"/>
              <a:t>Pump Energy Savings</a:t>
            </a:r>
          </a:p>
          <a:p>
            <a:pPr eaLnBrk="1" hangingPunct="1">
              <a:buFontTx/>
              <a:buNone/>
            </a:pPr>
            <a:endParaRPr lang="en-CA" altLang="en-US" sz="1600" dirty="0" smtClean="0"/>
          </a:p>
          <a:p>
            <a:pPr eaLnBrk="1" hangingPunct="1">
              <a:buFontTx/>
              <a:buNone/>
            </a:pPr>
            <a:r>
              <a:rPr lang="en-CA" altLang="en-US" sz="1600" dirty="0" smtClean="0"/>
              <a:t>PID Feedback Control for sensors setting: </a:t>
            </a:r>
            <a:r>
              <a:rPr lang="en-CA" altLang="en-US" sz="1600" dirty="0" err="1" smtClean="0"/>
              <a:t>dP</a:t>
            </a:r>
            <a:r>
              <a:rPr lang="en-CA" altLang="en-US" sz="1600" dirty="0" smtClean="0"/>
              <a:t>, or return Temp</a:t>
            </a:r>
          </a:p>
          <a:p>
            <a:pPr eaLnBrk="1" hangingPunct="1">
              <a:buFontTx/>
              <a:buNone/>
            </a:pPr>
            <a:endParaRPr lang="en-CA" altLang="en-US" sz="1600" dirty="0" smtClean="0"/>
          </a:p>
          <a:p>
            <a:pPr eaLnBrk="1" hangingPunct="1">
              <a:buFontTx/>
              <a:buNone/>
            </a:pPr>
            <a:r>
              <a:rPr lang="en-CA" altLang="en-US" sz="1600" dirty="0" smtClean="0"/>
              <a:t>Variable Speed Control</a:t>
            </a:r>
          </a:p>
          <a:p>
            <a:pPr eaLnBrk="1" hangingPunct="1">
              <a:buFontTx/>
              <a:buNone/>
            </a:pPr>
            <a:endParaRPr lang="en-CA" altLang="en-US" sz="1600" dirty="0" smtClean="0"/>
          </a:p>
          <a:p>
            <a:pPr eaLnBrk="1" hangingPunct="1">
              <a:buFontTx/>
              <a:buNone/>
            </a:pPr>
            <a:r>
              <a:rPr lang="en-CA" altLang="en-US" sz="1600" dirty="0" smtClean="0"/>
              <a:t>Complementary to BAS </a:t>
            </a:r>
          </a:p>
          <a:p>
            <a:pPr eaLnBrk="1" hangingPunct="1">
              <a:buFontTx/>
              <a:buNone/>
            </a:pPr>
            <a:r>
              <a:rPr lang="en-CA" altLang="en-US" sz="1600" dirty="0" err="1" smtClean="0"/>
              <a:t>Sensorless</a:t>
            </a:r>
            <a:r>
              <a:rPr lang="en-CA" altLang="en-US" sz="1600" dirty="0" smtClean="0"/>
              <a:t> feedback and parallel </a:t>
            </a:r>
            <a:r>
              <a:rPr lang="en-CA" altLang="en-US" sz="1600" dirty="0" err="1" smtClean="0"/>
              <a:t>sensorless</a:t>
            </a:r>
            <a:r>
              <a:rPr lang="en-CA" altLang="en-US" sz="1600" dirty="0" smtClean="0"/>
              <a:t> pump staging</a:t>
            </a:r>
          </a:p>
        </p:txBody>
      </p:sp>
    </p:spTree>
    <p:extLst>
      <p:ext uri="{BB962C8B-B14F-4D97-AF65-F5344CB8AC3E}">
        <p14:creationId xmlns:p14="http://schemas.microsoft.com/office/powerpoint/2010/main" val="1964326890"/>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322263" y="696913"/>
            <a:ext cx="8196262" cy="835025"/>
          </a:xfrm>
          <a:prstGeom prst="rect">
            <a:avLst/>
          </a:prstGeom>
        </p:spPr>
        <p:txBody>
          <a:bodyPr/>
          <a:lstStyle>
            <a:lvl1pPr algn="l" rtl="0" eaLnBrk="0" fontAlgn="base" hangingPunct="0">
              <a:spcBef>
                <a:spcPct val="0"/>
              </a:spcBef>
              <a:spcAft>
                <a:spcPct val="0"/>
              </a:spcAft>
              <a:defRPr sz="2400" b="1">
                <a:solidFill>
                  <a:srgbClr val="EE1A0D"/>
                </a:solidFill>
                <a:latin typeface="+mj-lt"/>
                <a:ea typeface="MS PGothic" pitchFamily="34" charset="-128"/>
                <a:cs typeface="+mj-cs"/>
              </a:defRPr>
            </a:lvl1pPr>
            <a:lvl2pPr algn="l" rtl="0" eaLnBrk="0" fontAlgn="base" hangingPunct="0">
              <a:spcBef>
                <a:spcPct val="0"/>
              </a:spcBef>
              <a:spcAft>
                <a:spcPct val="0"/>
              </a:spcAft>
              <a:defRPr sz="2400" b="1">
                <a:solidFill>
                  <a:srgbClr val="EE1A0D"/>
                </a:solidFill>
                <a:latin typeface="Lucida Sans" charset="0"/>
                <a:ea typeface="MS PGothic" pitchFamily="34" charset="-128"/>
                <a:cs typeface="Arial" charset="0"/>
              </a:defRPr>
            </a:lvl2pPr>
            <a:lvl3pPr algn="l" rtl="0" eaLnBrk="0" fontAlgn="base" hangingPunct="0">
              <a:spcBef>
                <a:spcPct val="0"/>
              </a:spcBef>
              <a:spcAft>
                <a:spcPct val="0"/>
              </a:spcAft>
              <a:defRPr sz="2400" b="1">
                <a:solidFill>
                  <a:srgbClr val="EE1A0D"/>
                </a:solidFill>
                <a:latin typeface="Lucida Sans" charset="0"/>
                <a:ea typeface="MS PGothic" pitchFamily="34" charset="-128"/>
                <a:cs typeface="Arial" charset="0"/>
              </a:defRPr>
            </a:lvl3pPr>
            <a:lvl4pPr algn="l" rtl="0" eaLnBrk="0" fontAlgn="base" hangingPunct="0">
              <a:spcBef>
                <a:spcPct val="0"/>
              </a:spcBef>
              <a:spcAft>
                <a:spcPct val="0"/>
              </a:spcAft>
              <a:defRPr sz="2400" b="1">
                <a:solidFill>
                  <a:srgbClr val="EE1A0D"/>
                </a:solidFill>
                <a:latin typeface="Lucida Sans" charset="0"/>
                <a:ea typeface="MS PGothic" pitchFamily="34" charset="-128"/>
                <a:cs typeface="Arial" charset="0"/>
              </a:defRPr>
            </a:lvl4pPr>
            <a:lvl5pPr algn="l" rtl="0" eaLnBrk="0" fontAlgn="base" hangingPunct="0">
              <a:spcBef>
                <a:spcPct val="0"/>
              </a:spcBef>
              <a:spcAft>
                <a:spcPct val="0"/>
              </a:spcAft>
              <a:defRPr sz="2400" b="1">
                <a:solidFill>
                  <a:srgbClr val="EE1A0D"/>
                </a:solidFill>
                <a:latin typeface="Lucida Sans" charset="0"/>
                <a:ea typeface="MS PGothic" pitchFamily="34" charset="-128"/>
                <a:cs typeface="Arial" charset="0"/>
              </a:defRPr>
            </a:lvl5pPr>
            <a:lvl6pPr marL="457200" algn="l" rtl="0" fontAlgn="base">
              <a:spcBef>
                <a:spcPct val="0"/>
              </a:spcBef>
              <a:spcAft>
                <a:spcPct val="0"/>
              </a:spcAft>
              <a:defRPr sz="2400" b="1">
                <a:solidFill>
                  <a:srgbClr val="EE1A0D"/>
                </a:solidFill>
                <a:latin typeface="Lucida Sans" charset="0"/>
                <a:ea typeface="ＭＳ Ｐゴシック" charset="0"/>
                <a:cs typeface="Arial" charset="0"/>
              </a:defRPr>
            </a:lvl6pPr>
            <a:lvl7pPr marL="914400" algn="l" rtl="0" fontAlgn="base">
              <a:spcBef>
                <a:spcPct val="0"/>
              </a:spcBef>
              <a:spcAft>
                <a:spcPct val="0"/>
              </a:spcAft>
              <a:defRPr sz="2400" b="1">
                <a:solidFill>
                  <a:srgbClr val="EE1A0D"/>
                </a:solidFill>
                <a:latin typeface="Lucida Sans" charset="0"/>
                <a:ea typeface="ＭＳ Ｐゴシック" charset="0"/>
                <a:cs typeface="Arial" charset="0"/>
              </a:defRPr>
            </a:lvl7pPr>
            <a:lvl8pPr marL="1371600" algn="l" rtl="0" fontAlgn="base">
              <a:spcBef>
                <a:spcPct val="0"/>
              </a:spcBef>
              <a:spcAft>
                <a:spcPct val="0"/>
              </a:spcAft>
              <a:defRPr sz="2400" b="1">
                <a:solidFill>
                  <a:srgbClr val="EE1A0D"/>
                </a:solidFill>
                <a:latin typeface="Lucida Sans" charset="0"/>
                <a:ea typeface="ＭＳ Ｐゴシック" charset="0"/>
                <a:cs typeface="Arial" charset="0"/>
              </a:defRPr>
            </a:lvl8pPr>
            <a:lvl9pPr marL="1828800" algn="l" rtl="0" fontAlgn="base">
              <a:spcBef>
                <a:spcPct val="0"/>
              </a:spcBef>
              <a:spcAft>
                <a:spcPct val="0"/>
              </a:spcAft>
              <a:defRPr sz="2400" b="1">
                <a:solidFill>
                  <a:srgbClr val="EE1A0D"/>
                </a:solidFill>
                <a:latin typeface="Lucida Sans" charset="0"/>
                <a:ea typeface="ＭＳ Ｐゴシック" charset="0"/>
                <a:cs typeface="Arial" charset="0"/>
              </a:defRPr>
            </a:lvl9pPr>
          </a:lstStyle>
          <a:p>
            <a:r>
              <a:rPr lang="en-US" kern="0" dirty="0" smtClean="0"/>
              <a:t>Reduced Water Consumption</a:t>
            </a:r>
          </a:p>
          <a:p>
            <a:r>
              <a:rPr lang="en-US" kern="0" dirty="0" smtClean="0"/>
              <a:t>Design Envelope Integrated Plant Control</a:t>
            </a:r>
          </a:p>
        </p:txBody>
      </p:sp>
      <p:sp>
        <p:nvSpPr>
          <p:cNvPr id="6" name="Rectangle 3"/>
          <p:cNvSpPr>
            <a:spLocks noChangeArrowheads="1"/>
          </p:cNvSpPr>
          <p:nvPr/>
        </p:nvSpPr>
        <p:spPr bwMode="auto">
          <a:xfrm>
            <a:off x="94194" y="1986995"/>
            <a:ext cx="7058236" cy="414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marL="457200" indent="-457200">
              <a:spcBef>
                <a:spcPct val="20000"/>
              </a:spcBef>
              <a:buSzPct val="85000"/>
              <a:buFont typeface="Arial" pitchFamily="34" charset="0"/>
              <a:buChar char="•"/>
              <a:defRPr/>
            </a:pPr>
            <a:r>
              <a:rPr lang="en-CA" sz="2400" dirty="0" smtClean="0">
                <a:ea typeface="MS PGothic" pitchFamily="34" charset="-128"/>
              </a:rPr>
              <a:t>All of the electrical power drawn from the plant equipment manifests itself primarily as heat in the cooling system</a:t>
            </a:r>
          </a:p>
          <a:p>
            <a:pPr marL="457200" indent="-457200">
              <a:spcBef>
                <a:spcPct val="20000"/>
              </a:spcBef>
              <a:buSzPct val="85000"/>
              <a:buFont typeface="Arial" pitchFamily="34" charset="0"/>
              <a:buChar char="•"/>
              <a:defRPr/>
            </a:pPr>
            <a:r>
              <a:rPr lang="en-CA" sz="2400" dirty="0" smtClean="0">
                <a:ea typeface="MS PGothic" pitchFamily="34" charset="-128"/>
              </a:rPr>
              <a:t>To remove that heat from the equipment, the cooling tower evaporative process consumes water</a:t>
            </a:r>
          </a:p>
          <a:p>
            <a:pPr marL="457200" indent="-457200">
              <a:spcBef>
                <a:spcPct val="20000"/>
              </a:spcBef>
              <a:buSzPct val="85000"/>
              <a:buFont typeface="Arial" pitchFamily="34" charset="0"/>
              <a:buChar char="•"/>
              <a:defRPr/>
            </a:pPr>
            <a:r>
              <a:rPr lang="en-CA" sz="2400" dirty="0" smtClean="0">
                <a:ea typeface="MS PGothic" pitchFamily="34" charset="-128"/>
              </a:rPr>
              <a:t>By drawing less electrical power with Integrated Plant Control, less heat needs to be rejected by the cooling tower</a:t>
            </a:r>
          </a:p>
          <a:p>
            <a:pPr marL="457200" indent="-457200">
              <a:spcBef>
                <a:spcPct val="20000"/>
              </a:spcBef>
              <a:buSzPct val="85000"/>
              <a:buFont typeface="Arial" pitchFamily="34" charset="0"/>
              <a:buChar char="•"/>
              <a:defRPr/>
            </a:pPr>
            <a:r>
              <a:rPr lang="en-CA" sz="2400" dirty="0" smtClean="0">
                <a:ea typeface="MS PGothic" pitchFamily="34" charset="-128"/>
              </a:rPr>
              <a:t>Less heat rejected at the tower means less water consumption at the tower</a:t>
            </a:r>
          </a:p>
          <a:p>
            <a:pPr marL="457200" indent="-457200">
              <a:spcBef>
                <a:spcPct val="20000"/>
              </a:spcBef>
              <a:buSzPct val="85000"/>
              <a:buFont typeface="Arial" pitchFamily="34" charset="0"/>
              <a:buChar char="•"/>
              <a:defRPr/>
            </a:pPr>
            <a:endParaRPr lang="en-CA" sz="2400" dirty="0">
              <a:ea typeface="MS PGothic" pitchFamily="34" charset="-128"/>
            </a:endParaRPr>
          </a:p>
        </p:txBody>
      </p:sp>
      <p:sp>
        <p:nvSpPr>
          <p:cNvPr id="2" name="Down Arrow 1"/>
          <p:cNvSpPr/>
          <p:nvPr/>
        </p:nvSpPr>
        <p:spPr bwMode="auto">
          <a:xfrm>
            <a:off x="7152429" y="1992697"/>
            <a:ext cx="1991571" cy="980933"/>
          </a:xfrm>
          <a:prstGeom prst="downArrow">
            <a:avLst/>
          </a:prstGeom>
          <a:solidFill>
            <a:schemeClr val="accent2">
              <a:lumMod val="75000"/>
            </a:schemeClr>
          </a:solidFill>
          <a:ln>
            <a:noFill/>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Pct val="85000"/>
              <a:buFontTx/>
              <a:buNone/>
              <a:tabLst/>
            </a:pPr>
            <a:r>
              <a:rPr kumimoji="0" lang="en-CA" sz="2800" b="1" i="0" u="none" strike="noStrike" cap="none" normalizeH="0" baseline="0" dirty="0" smtClean="0">
                <a:ln>
                  <a:noFill/>
                </a:ln>
                <a:solidFill>
                  <a:schemeClr val="bg1">
                    <a:lumMod val="95000"/>
                  </a:schemeClr>
                </a:solidFill>
                <a:effectLst/>
                <a:latin typeface="Lucida Sans" charset="0"/>
                <a:ea typeface="ＭＳ Ｐゴシック" charset="0"/>
                <a:cs typeface="Arial" charset="0"/>
              </a:rPr>
              <a:t>40%</a:t>
            </a:r>
            <a:endParaRPr kumimoji="0" lang="en-CA" sz="2800" b="1" i="0" u="none" strike="noStrike" cap="none" normalizeH="0" baseline="0" dirty="0">
              <a:ln>
                <a:noFill/>
              </a:ln>
              <a:solidFill>
                <a:schemeClr val="bg1">
                  <a:lumMod val="95000"/>
                </a:schemeClr>
              </a:solidFill>
              <a:effectLst/>
              <a:latin typeface="Lucida Sans" charset="0"/>
              <a:ea typeface="ＭＳ Ｐゴシック" charset="0"/>
              <a:cs typeface="Arial" charset="0"/>
            </a:endParaRPr>
          </a:p>
        </p:txBody>
      </p:sp>
      <p:cxnSp>
        <p:nvCxnSpPr>
          <p:cNvPr id="9" name="Straight Connector 8"/>
          <p:cNvCxnSpPr/>
          <p:nvPr/>
        </p:nvCxnSpPr>
        <p:spPr bwMode="auto">
          <a:xfrm>
            <a:off x="7165172" y="5326375"/>
            <a:ext cx="1884633" cy="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p:spPr>
      </p:cxnSp>
      <p:cxnSp>
        <p:nvCxnSpPr>
          <p:cNvPr id="11" name="Straight Connector 10"/>
          <p:cNvCxnSpPr/>
          <p:nvPr/>
        </p:nvCxnSpPr>
        <p:spPr bwMode="auto">
          <a:xfrm>
            <a:off x="7152430" y="5181284"/>
            <a:ext cx="1884633" cy="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p:spPr>
      </p:cxnSp>
      <p:sp>
        <p:nvSpPr>
          <p:cNvPr id="12" name="Rectangle 11"/>
          <p:cNvSpPr/>
          <p:nvPr/>
        </p:nvSpPr>
        <p:spPr bwMode="auto">
          <a:xfrm>
            <a:off x="7351316" y="5414836"/>
            <a:ext cx="1593795" cy="579485"/>
          </a:xfrm>
          <a:prstGeom prst="rect">
            <a:avLst/>
          </a:prstGeom>
          <a:solidFill>
            <a:schemeClr val="accent2">
              <a:lumMod val="75000"/>
            </a:schemeClr>
          </a:solidFill>
          <a:ln>
            <a:noFill/>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20000"/>
              </a:spcBef>
              <a:spcAft>
                <a:spcPct val="0"/>
              </a:spcAft>
              <a:buClrTx/>
              <a:buSzPct val="85000"/>
              <a:buFontTx/>
              <a:buNone/>
              <a:tabLst/>
            </a:pPr>
            <a:r>
              <a:rPr kumimoji="0" lang="en-CA" sz="2800" b="1" i="0" u="none" strike="noStrike" cap="none" normalizeH="0" baseline="0" dirty="0" smtClean="0">
                <a:ln>
                  <a:noFill/>
                </a:ln>
                <a:solidFill>
                  <a:schemeClr val="bg1">
                    <a:lumMod val="95000"/>
                  </a:schemeClr>
                </a:solidFill>
                <a:effectLst/>
                <a:latin typeface="Lucida Sans" charset="0"/>
                <a:ea typeface="ＭＳ Ｐゴシック" charset="0"/>
                <a:cs typeface="Arial" charset="0"/>
              </a:rPr>
              <a:t>4-12%</a:t>
            </a:r>
            <a:endParaRPr kumimoji="0" lang="en-CA" sz="2800" b="1" i="0" u="none" strike="noStrike" cap="none" normalizeH="0" baseline="0" dirty="0">
              <a:ln>
                <a:noFill/>
              </a:ln>
              <a:solidFill>
                <a:schemeClr val="bg1">
                  <a:lumMod val="95000"/>
                </a:schemeClr>
              </a:solidFill>
              <a:effectLst/>
              <a:latin typeface="Lucida Sans" charset="0"/>
              <a:ea typeface="ＭＳ Ｐゴシック" charset="0"/>
              <a:cs typeface="Arial" charset="0"/>
            </a:endParaRPr>
          </a:p>
        </p:txBody>
      </p:sp>
    </p:spTree>
    <p:extLst>
      <p:ext uri="{BB962C8B-B14F-4D97-AF65-F5344CB8AC3E}">
        <p14:creationId xmlns:p14="http://schemas.microsoft.com/office/powerpoint/2010/main" val="36487401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fade">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fade">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fade">
                                      <p:cBhvr>
                                        <p:cTn id="22" dur="500"/>
                                        <p:tgtEl>
                                          <p:spTgt spid="6">
                                            <p:txEl>
                                              <p:pRg st="3" end="3"/>
                                            </p:txEl>
                                          </p:spTgt>
                                        </p:tgtEl>
                                      </p:cBhvr>
                                    </p:animEffect>
                                  </p:childTnLst>
                                </p:cTn>
                              </p:par>
                            </p:childTnLst>
                          </p:cTn>
                        </p:par>
                        <p:par>
                          <p:cTn id="23" fill="hold">
                            <p:stCondLst>
                              <p:cond delay="500"/>
                            </p:stCondLst>
                            <p:childTnLst>
                              <p:par>
                                <p:cTn id="24" presetID="10" presetClass="entr" presetSubtype="0" fill="hold" grpId="0" nodeType="after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fade">
                                      <p:cBhvr>
                                        <p:cTn id="26" dur="500"/>
                                        <p:tgtEl>
                                          <p:spTgt spid="2"/>
                                        </p:tgtEl>
                                      </p:cBhvr>
                                    </p:animEffect>
                                  </p:childTnLst>
                                </p:cTn>
                              </p:par>
                            </p:childTnLst>
                          </p:cTn>
                        </p:par>
                        <p:par>
                          <p:cTn id="27" fill="hold">
                            <p:stCondLst>
                              <p:cond delay="1000"/>
                            </p:stCondLst>
                            <p:childTnLst>
                              <p:par>
                                <p:cTn id="28" presetID="10" presetClass="entr" presetSubtype="0" fill="hold" nodeType="afterEffect">
                                  <p:stCondLst>
                                    <p:cond delay="25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500"/>
                                        <p:tgtEl>
                                          <p:spTgt spid="11"/>
                                        </p:tgtEl>
                                      </p:cBhvr>
                                    </p:animEffect>
                                  </p:childTnLst>
                                </p:cTn>
                              </p:par>
                            </p:childTnLst>
                          </p:cTn>
                        </p:par>
                        <p:par>
                          <p:cTn id="31" fill="hold">
                            <p:stCondLst>
                              <p:cond delay="1750"/>
                            </p:stCondLst>
                            <p:childTnLst>
                              <p:par>
                                <p:cTn id="32" presetID="10" presetClass="entr" presetSubtype="0" fill="hold" nodeType="afterEffect">
                                  <p:stCondLst>
                                    <p:cond delay="250"/>
                                  </p:stCondLst>
                                  <p:childTnLst>
                                    <p:set>
                                      <p:cBhvr>
                                        <p:cTn id="33" dur="1" fill="hold">
                                          <p:stCondLst>
                                            <p:cond delay="0"/>
                                          </p:stCondLst>
                                        </p:cTn>
                                        <p:tgtEl>
                                          <p:spTgt spid="9"/>
                                        </p:tgtEl>
                                        <p:attrNameLst>
                                          <p:attrName>style.visibility</p:attrName>
                                        </p:attrNameLst>
                                      </p:cBhvr>
                                      <p:to>
                                        <p:strVal val="visible"/>
                                      </p:to>
                                    </p:set>
                                    <p:animEffect transition="in" filter="fade">
                                      <p:cBhvr>
                                        <p:cTn id="34" dur="500"/>
                                        <p:tgtEl>
                                          <p:spTgt spid="9"/>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25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2" grpId="0" animBg="1"/>
      <p:bldP spid="12"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6035" name="Rectangle 3"/>
          <p:cNvSpPr>
            <a:spLocks noChangeArrowheads="1"/>
          </p:cNvSpPr>
          <p:nvPr/>
        </p:nvSpPr>
        <p:spPr bwMode="auto">
          <a:xfrm>
            <a:off x="398463" y="1730375"/>
            <a:ext cx="4167187" cy="1016000"/>
          </a:xfrm>
          <a:prstGeom prst="rect">
            <a:avLst/>
          </a:prstGeom>
          <a:solidFill>
            <a:schemeClr val="accent6">
              <a:lumMod val="20000"/>
              <a:lumOff val="80000"/>
            </a:schemeClr>
          </a:solidFill>
          <a:ln>
            <a:noFill/>
          </a:ln>
          <a:effectLst/>
          <a:extLst/>
        </p:spPr>
        <p:txBody>
          <a:bodyPr/>
          <a:lstStyle/>
          <a:p>
            <a:pPr>
              <a:defRPr/>
            </a:pPr>
            <a:r>
              <a:rPr lang="en-CA" sz="2000" dirty="0"/>
              <a:t>Plant Annual energy Savings of </a:t>
            </a:r>
            <a:r>
              <a:rPr lang="en-CA" sz="4000" b="1" dirty="0">
                <a:solidFill>
                  <a:srgbClr val="EE1A0D"/>
                </a:solidFill>
              </a:rPr>
              <a:t>30-60%</a:t>
            </a:r>
          </a:p>
          <a:p>
            <a:pPr marL="266700" indent="-266700">
              <a:buFontTx/>
              <a:buAutoNum type="arabicPeriod"/>
              <a:defRPr/>
            </a:pPr>
            <a:endParaRPr lang="en-CA" sz="2000" dirty="0"/>
          </a:p>
        </p:txBody>
      </p:sp>
      <p:sp>
        <p:nvSpPr>
          <p:cNvPr id="5" name="Title 1"/>
          <p:cNvSpPr txBox="1">
            <a:spLocks/>
          </p:cNvSpPr>
          <p:nvPr/>
        </p:nvSpPr>
        <p:spPr>
          <a:xfrm>
            <a:off x="322263" y="696913"/>
            <a:ext cx="8196262" cy="835025"/>
          </a:xfrm>
          <a:prstGeom prst="rect">
            <a:avLst/>
          </a:prstGeom>
        </p:spPr>
        <p:txBody>
          <a:bodyPr/>
          <a:lstStyle>
            <a:lvl1pPr algn="l" rtl="0" eaLnBrk="0" fontAlgn="base" hangingPunct="0">
              <a:spcBef>
                <a:spcPct val="0"/>
              </a:spcBef>
              <a:spcAft>
                <a:spcPct val="0"/>
              </a:spcAft>
              <a:defRPr sz="2400" b="1">
                <a:solidFill>
                  <a:srgbClr val="EE1A0D"/>
                </a:solidFill>
                <a:latin typeface="+mj-lt"/>
                <a:ea typeface="MS PGothic" pitchFamily="34" charset="-128"/>
                <a:cs typeface="+mj-cs"/>
              </a:defRPr>
            </a:lvl1pPr>
            <a:lvl2pPr algn="l" rtl="0" eaLnBrk="0" fontAlgn="base" hangingPunct="0">
              <a:spcBef>
                <a:spcPct val="0"/>
              </a:spcBef>
              <a:spcAft>
                <a:spcPct val="0"/>
              </a:spcAft>
              <a:defRPr sz="2400" b="1">
                <a:solidFill>
                  <a:srgbClr val="EE1A0D"/>
                </a:solidFill>
                <a:latin typeface="Lucida Sans" charset="0"/>
                <a:ea typeface="MS PGothic" pitchFamily="34" charset="-128"/>
                <a:cs typeface="Arial" charset="0"/>
              </a:defRPr>
            </a:lvl2pPr>
            <a:lvl3pPr algn="l" rtl="0" eaLnBrk="0" fontAlgn="base" hangingPunct="0">
              <a:spcBef>
                <a:spcPct val="0"/>
              </a:spcBef>
              <a:spcAft>
                <a:spcPct val="0"/>
              </a:spcAft>
              <a:defRPr sz="2400" b="1">
                <a:solidFill>
                  <a:srgbClr val="EE1A0D"/>
                </a:solidFill>
                <a:latin typeface="Lucida Sans" charset="0"/>
                <a:ea typeface="MS PGothic" pitchFamily="34" charset="-128"/>
                <a:cs typeface="Arial" charset="0"/>
              </a:defRPr>
            </a:lvl3pPr>
            <a:lvl4pPr algn="l" rtl="0" eaLnBrk="0" fontAlgn="base" hangingPunct="0">
              <a:spcBef>
                <a:spcPct val="0"/>
              </a:spcBef>
              <a:spcAft>
                <a:spcPct val="0"/>
              </a:spcAft>
              <a:defRPr sz="2400" b="1">
                <a:solidFill>
                  <a:srgbClr val="EE1A0D"/>
                </a:solidFill>
                <a:latin typeface="Lucida Sans" charset="0"/>
                <a:ea typeface="MS PGothic" pitchFamily="34" charset="-128"/>
                <a:cs typeface="Arial" charset="0"/>
              </a:defRPr>
            </a:lvl4pPr>
            <a:lvl5pPr algn="l" rtl="0" eaLnBrk="0" fontAlgn="base" hangingPunct="0">
              <a:spcBef>
                <a:spcPct val="0"/>
              </a:spcBef>
              <a:spcAft>
                <a:spcPct val="0"/>
              </a:spcAft>
              <a:defRPr sz="2400" b="1">
                <a:solidFill>
                  <a:srgbClr val="EE1A0D"/>
                </a:solidFill>
                <a:latin typeface="Lucida Sans" charset="0"/>
                <a:ea typeface="MS PGothic" pitchFamily="34" charset="-128"/>
                <a:cs typeface="Arial" charset="0"/>
              </a:defRPr>
            </a:lvl5pPr>
            <a:lvl6pPr marL="457200" algn="l" rtl="0" fontAlgn="base">
              <a:spcBef>
                <a:spcPct val="0"/>
              </a:spcBef>
              <a:spcAft>
                <a:spcPct val="0"/>
              </a:spcAft>
              <a:defRPr sz="2400" b="1">
                <a:solidFill>
                  <a:srgbClr val="EE1A0D"/>
                </a:solidFill>
                <a:latin typeface="Lucida Sans" charset="0"/>
                <a:ea typeface="ＭＳ Ｐゴシック" charset="0"/>
                <a:cs typeface="Arial" charset="0"/>
              </a:defRPr>
            </a:lvl6pPr>
            <a:lvl7pPr marL="914400" algn="l" rtl="0" fontAlgn="base">
              <a:spcBef>
                <a:spcPct val="0"/>
              </a:spcBef>
              <a:spcAft>
                <a:spcPct val="0"/>
              </a:spcAft>
              <a:defRPr sz="2400" b="1">
                <a:solidFill>
                  <a:srgbClr val="EE1A0D"/>
                </a:solidFill>
                <a:latin typeface="Lucida Sans" charset="0"/>
                <a:ea typeface="ＭＳ Ｐゴシック" charset="0"/>
                <a:cs typeface="Arial" charset="0"/>
              </a:defRPr>
            </a:lvl7pPr>
            <a:lvl8pPr marL="1371600" algn="l" rtl="0" fontAlgn="base">
              <a:spcBef>
                <a:spcPct val="0"/>
              </a:spcBef>
              <a:spcAft>
                <a:spcPct val="0"/>
              </a:spcAft>
              <a:defRPr sz="2400" b="1">
                <a:solidFill>
                  <a:srgbClr val="EE1A0D"/>
                </a:solidFill>
                <a:latin typeface="Lucida Sans" charset="0"/>
                <a:ea typeface="ＭＳ Ｐゴシック" charset="0"/>
                <a:cs typeface="Arial" charset="0"/>
              </a:defRPr>
            </a:lvl8pPr>
            <a:lvl9pPr marL="1828800" algn="l" rtl="0" fontAlgn="base">
              <a:spcBef>
                <a:spcPct val="0"/>
              </a:spcBef>
              <a:spcAft>
                <a:spcPct val="0"/>
              </a:spcAft>
              <a:defRPr sz="2400" b="1">
                <a:solidFill>
                  <a:srgbClr val="EE1A0D"/>
                </a:solidFill>
                <a:latin typeface="Lucida Sans" charset="0"/>
                <a:ea typeface="ＭＳ Ｐゴシック" charset="0"/>
                <a:cs typeface="Arial" charset="0"/>
              </a:defRPr>
            </a:lvl9pPr>
          </a:lstStyle>
          <a:p>
            <a:pPr>
              <a:defRPr/>
            </a:pPr>
            <a:r>
              <a:rPr lang="en-US" kern="0" dirty="0" smtClean="0"/>
              <a:t>Design Envelope Integrated Plant Control</a:t>
            </a:r>
          </a:p>
          <a:p>
            <a:pPr>
              <a:defRPr/>
            </a:pPr>
            <a:r>
              <a:rPr lang="en-US" kern="0" dirty="0" smtClean="0"/>
              <a:t>The Benefits of Optimization</a:t>
            </a:r>
            <a:endParaRPr lang="en-US" kern="0" dirty="0"/>
          </a:p>
        </p:txBody>
      </p:sp>
      <p:sp>
        <p:nvSpPr>
          <p:cNvPr id="7" name="Rectangle 3"/>
          <p:cNvSpPr>
            <a:spLocks noChangeArrowheads="1"/>
          </p:cNvSpPr>
          <p:nvPr/>
        </p:nvSpPr>
        <p:spPr bwMode="auto">
          <a:xfrm>
            <a:off x="390525" y="2736850"/>
            <a:ext cx="4173538" cy="993775"/>
          </a:xfrm>
          <a:prstGeom prst="rect">
            <a:avLst/>
          </a:prstGeom>
          <a:solidFill>
            <a:schemeClr val="accent6">
              <a:lumMod val="60000"/>
              <a:lumOff val="40000"/>
            </a:schemeClr>
          </a:solidFill>
          <a:ln>
            <a:noFill/>
          </a:ln>
          <a:effectLst/>
          <a:extLst/>
        </p:spPr>
        <p:txBody>
          <a:bodyPr/>
          <a:lstStyle/>
          <a:p>
            <a:pPr>
              <a:defRPr/>
            </a:pPr>
            <a:r>
              <a:rPr lang="en-CA" sz="2000" dirty="0"/>
              <a:t>Annual Water Savings on the Cooling Tower of </a:t>
            </a:r>
            <a:r>
              <a:rPr lang="en-CA" sz="4000" b="1" dirty="0" smtClean="0">
                <a:solidFill>
                  <a:srgbClr val="EE1A0D"/>
                </a:solidFill>
              </a:rPr>
              <a:t>4-12%</a:t>
            </a:r>
            <a:endParaRPr lang="en-CA" sz="4000" b="1" dirty="0">
              <a:solidFill>
                <a:srgbClr val="EE1A0D"/>
              </a:solidFill>
            </a:endParaRPr>
          </a:p>
        </p:txBody>
      </p:sp>
      <p:sp>
        <p:nvSpPr>
          <p:cNvPr id="8" name="Rectangle 3"/>
          <p:cNvSpPr>
            <a:spLocks noChangeArrowheads="1"/>
          </p:cNvSpPr>
          <p:nvPr/>
        </p:nvSpPr>
        <p:spPr bwMode="auto">
          <a:xfrm>
            <a:off x="398463" y="3730625"/>
            <a:ext cx="4173537" cy="985838"/>
          </a:xfrm>
          <a:prstGeom prst="rect">
            <a:avLst/>
          </a:prstGeom>
          <a:solidFill>
            <a:schemeClr val="accent6">
              <a:lumMod val="20000"/>
              <a:lumOff val="80000"/>
            </a:schemeClr>
          </a:solidFill>
          <a:ln>
            <a:noFill/>
          </a:ln>
          <a:effectLst/>
          <a:extLst/>
        </p:spPr>
        <p:txBody>
          <a:bodyPr/>
          <a:lstStyle/>
          <a:p>
            <a:pPr>
              <a:defRPr/>
            </a:pPr>
            <a:r>
              <a:rPr lang="en-CA" sz="2000" dirty="0"/>
              <a:t>Longer Plant Equipment Life, </a:t>
            </a:r>
            <a:r>
              <a:rPr lang="en-CA" sz="3600" b="1" dirty="0">
                <a:solidFill>
                  <a:srgbClr val="EE1A0D"/>
                </a:solidFill>
              </a:rPr>
              <a:t>20-30%</a:t>
            </a:r>
          </a:p>
          <a:p>
            <a:pPr marL="266700" indent="-266700">
              <a:buFontTx/>
              <a:buAutoNum type="arabicPeriod"/>
              <a:defRPr/>
            </a:pPr>
            <a:endParaRPr lang="en-CA" sz="2000" dirty="0"/>
          </a:p>
        </p:txBody>
      </p:sp>
      <p:sp>
        <p:nvSpPr>
          <p:cNvPr id="9" name="Rectangle 3"/>
          <p:cNvSpPr>
            <a:spLocks noChangeArrowheads="1"/>
          </p:cNvSpPr>
          <p:nvPr/>
        </p:nvSpPr>
        <p:spPr bwMode="auto">
          <a:xfrm>
            <a:off x="398463" y="4721225"/>
            <a:ext cx="4173537" cy="1593850"/>
          </a:xfrm>
          <a:prstGeom prst="rect">
            <a:avLst/>
          </a:prstGeom>
          <a:solidFill>
            <a:schemeClr val="accent6">
              <a:lumMod val="60000"/>
              <a:lumOff val="40000"/>
            </a:schemeClr>
          </a:solidFill>
          <a:ln>
            <a:noFill/>
          </a:ln>
          <a:effectLst/>
          <a:extLst/>
        </p:spPr>
        <p:txBody>
          <a:bodyPr/>
          <a:lstStyle/>
          <a:p>
            <a:pPr>
              <a:defRPr/>
            </a:pPr>
            <a:r>
              <a:rPr lang="en-CA" sz="2000" dirty="0"/>
              <a:t>Protect your ROI with ECO*PULSE On-board Diagnostic Service saving </a:t>
            </a:r>
            <a:r>
              <a:rPr lang="en-CA" sz="3600" b="1" dirty="0">
                <a:solidFill>
                  <a:srgbClr val="EE1A0D"/>
                </a:solidFill>
              </a:rPr>
              <a:t>5-20%</a:t>
            </a:r>
            <a:r>
              <a:rPr lang="en-CA" sz="2000" dirty="0"/>
              <a:t> annual energy costs</a:t>
            </a:r>
          </a:p>
        </p:txBody>
      </p:sp>
      <p:sp>
        <p:nvSpPr>
          <p:cNvPr id="2" name="Rectangle 1"/>
          <p:cNvSpPr>
            <a:spLocks noChangeArrowheads="1"/>
          </p:cNvSpPr>
          <p:nvPr/>
        </p:nvSpPr>
        <p:spPr bwMode="auto">
          <a:xfrm>
            <a:off x="4581525" y="2254250"/>
            <a:ext cx="1138238" cy="3414713"/>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algn="ctr" eaLnBrk="1" hangingPunct="1"/>
            <a:r>
              <a:rPr lang="en-CA" altLang="en-US" sz="2000">
                <a:solidFill>
                  <a:schemeClr val="bg1"/>
                </a:solidFill>
              </a:rPr>
              <a:t>kW-hr</a:t>
            </a:r>
          </a:p>
          <a:p>
            <a:pPr eaLnBrk="1" hangingPunct="1"/>
            <a:endParaRPr lang="en-CA" altLang="en-US" sz="2000">
              <a:solidFill>
                <a:schemeClr val="bg1"/>
              </a:solidFill>
            </a:endParaRPr>
          </a:p>
          <a:p>
            <a:pPr eaLnBrk="1" hangingPunct="1"/>
            <a:endParaRPr lang="en-CA" altLang="en-US" sz="2000">
              <a:solidFill>
                <a:schemeClr val="bg1"/>
              </a:solidFill>
            </a:endParaRPr>
          </a:p>
          <a:p>
            <a:pPr eaLnBrk="1" hangingPunct="1"/>
            <a:endParaRPr lang="en-CA" altLang="en-US" sz="2000">
              <a:solidFill>
                <a:schemeClr val="bg1"/>
              </a:solidFill>
            </a:endParaRPr>
          </a:p>
          <a:p>
            <a:pPr eaLnBrk="1" hangingPunct="1"/>
            <a:endParaRPr lang="en-CA" altLang="en-US" sz="2000">
              <a:solidFill>
                <a:schemeClr val="bg1"/>
              </a:solidFill>
            </a:endParaRPr>
          </a:p>
          <a:p>
            <a:pPr eaLnBrk="1" hangingPunct="1"/>
            <a:r>
              <a:rPr lang="en-CA" altLang="en-US" sz="2000">
                <a:solidFill>
                  <a:schemeClr val="bg1"/>
                </a:solidFill>
              </a:rPr>
              <a:t>30-60%</a:t>
            </a:r>
          </a:p>
          <a:p>
            <a:pPr eaLnBrk="1" hangingPunct="1"/>
            <a:endParaRPr lang="en-CA" altLang="en-US" sz="2000">
              <a:solidFill>
                <a:schemeClr val="bg1"/>
              </a:solidFill>
            </a:endParaRPr>
          </a:p>
          <a:p>
            <a:pPr algn="ctr" eaLnBrk="1" hangingPunct="1"/>
            <a:r>
              <a:rPr lang="en-CA" altLang="en-US" sz="3600">
                <a:solidFill>
                  <a:schemeClr val="bg1"/>
                </a:solidFill>
              </a:rPr>
              <a:t>$</a:t>
            </a:r>
          </a:p>
        </p:txBody>
      </p:sp>
      <p:sp>
        <p:nvSpPr>
          <p:cNvPr id="3" name="Down Arrow 2"/>
          <p:cNvSpPr>
            <a:spLocks noChangeArrowheads="1"/>
          </p:cNvSpPr>
          <p:nvPr/>
        </p:nvSpPr>
        <p:spPr bwMode="auto">
          <a:xfrm>
            <a:off x="4802188" y="2749550"/>
            <a:ext cx="696912" cy="977900"/>
          </a:xfrm>
          <a:prstGeom prst="downArrow">
            <a:avLst>
              <a:gd name="adj1" fmla="val 50000"/>
              <a:gd name="adj2" fmla="val 50028"/>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endParaRPr lang="en-CA" altLang="en-US"/>
          </a:p>
        </p:txBody>
      </p:sp>
      <p:sp>
        <p:nvSpPr>
          <p:cNvPr id="11" name="Rectangle 10"/>
          <p:cNvSpPr>
            <a:spLocks noChangeArrowheads="1"/>
          </p:cNvSpPr>
          <p:nvPr/>
        </p:nvSpPr>
        <p:spPr bwMode="auto">
          <a:xfrm>
            <a:off x="5686425" y="2254250"/>
            <a:ext cx="1138238" cy="3414713"/>
          </a:xfrm>
          <a:prstGeom prst="rect">
            <a:avLst/>
          </a:prstGeom>
          <a:solidFill>
            <a:srgbClr val="0078A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algn="ctr" eaLnBrk="1" hangingPunct="1"/>
            <a:r>
              <a:rPr lang="en-CA" altLang="en-US" sz="2000" dirty="0">
                <a:solidFill>
                  <a:schemeClr val="bg1"/>
                </a:solidFill>
              </a:rPr>
              <a:t>H2O</a:t>
            </a:r>
          </a:p>
          <a:p>
            <a:pPr algn="ctr" eaLnBrk="1" hangingPunct="1"/>
            <a:endParaRPr lang="en-CA" altLang="en-US" sz="2000" dirty="0">
              <a:solidFill>
                <a:schemeClr val="bg1"/>
              </a:solidFill>
            </a:endParaRPr>
          </a:p>
          <a:p>
            <a:pPr algn="ctr" eaLnBrk="1" hangingPunct="1"/>
            <a:endParaRPr lang="en-CA" altLang="en-US" sz="2000" dirty="0">
              <a:solidFill>
                <a:schemeClr val="bg1"/>
              </a:solidFill>
            </a:endParaRPr>
          </a:p>
          <a:p>
            <a:pPr algn="ctr" eaLnBrk="1" hangingPunct="1"/>
            <a:endParaRPr lang="en-CA" altLang="en-US" sz="2000" dirty="0">
              <a:solidFill>
                <a:schemeClr val="bg1"/>
              </a:solidFill>
            </a:endParaRPr>
          </a:p>
          <a:p>
            <a:pPr algn="ctr" eaLnBrk="1" hangingPunct="1"/>
            <a:endParaRPr lang="en-CA" altLang="en-US" sz="2000" dirty="0">
              <a:solidFill>
                <a:schemeClr val="bg1"/>
              </a:solidFill>
            </a:endParaRPr>
          </a:p>
          <a:p>
            <a:pPr algn="ctr" eaLnBrk="1" hangingPunct="1"/>
            <a:r>
              <a:rPr lang="en-CA" altLang="en-US" sz="2000" dirty="0" smtClean="0">
                <a:solidFill>
                  <a:schemeClr val="bg1"/>
                </a:solidFill>
              </a:rPr>
              <a:t>4-12%</a:t>
            </a:r>
            <a:endParaRPr lang="en-CA" altLang="en-US" sz="2000" dirty="0">
              <a:solidFill>
                <a:schemeClr val="bg1"/>
              </a:solidFill>
            </a:endParaRPr>
          </a:p>
          <a:p>
            <a:pPr algn="ctr" eaLnBrk="1" hangingPunct="1"/>
            <a:endParaRPr lang="en-CA" altLang="en-US" sz="2000" dirty="0">
              <a:solidFill>
                <a:schemeClr val="bg1"/>
              </a:solidFill>
            </a:endParaRPr>
          </a:p>
          <a:p>
            <a:pPr algn="ctr" eaLnBrk="1" hangingPunct="1"/>
            <a:r>
              <a:rPr lang="en-CA" altLang="en-US" sz="3600" dirty="0">
                <a:solidFill>
                  <a:schemeClr val="bg1"/>
                </a:solidFill>
              </a:rPr>
              <a:t>$</a:t>
            </a:r>
          </a:p>
          <a:p>
            <a:pPr algn="ctr" eaLnBrk="1" hangingPunct="1"/>
            <a:endParaRPr lang="en-CA" altLang="en-US" sz="2000" dirty="0">
              <a:solidFill>
                <a:schemeClr val="bg1"/>
              </a:solidFill>
            </a:endParaRPr>
          </a:p>
        </p:txBody>
      </p:sp>
      <p:sp>
        <p:nvSpPr>
          <p:cNvPr id="12" name="Down Arrow 11"/>
          <p:cNvSpPr>
            <a:spLocks noChangeArrowheads="1"/>
          </p:cNvSpPr>
          <p:nvPr/>
        </p:nvSpPr>
        <p:spPr bwMode="auto">
          <a:xfrm>
            <a:off x="5907088" y="2749550"/>
            <a:ext cx="698500" cy="454025"/>
          </a:xfrm>
          <a:prstGeom prst="downArrow">
            <a:avLst>
              <a:gd name="adj1" fmla="val 50000"/>
              <a:gd name="adj2" fmla="val 500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endParaRPr lang="en-CA" altLang="en-US"/>
          </a:p>
        </p:txBody>
      </p:sp>
      <p:sp>
        <p:nvSpPr>
          <p:cNvPr id="13" name="Rectangle 12"/>
          <p:cNvSpPr>
            <a:spLocks noChangeArrowheads="1"/>
          </p:cNvSpPr>
          <p:nvPr/>
        </p:nvSpPr>
        <p:spPr bwMode="auto">
          <a:xfrm>
            <a:off x="6824663" y="2254250"/>
            <a:ext cx="1138237" cy="3414713"/>
          </a:xfrm>
          <a:prstGeom prst="rect">
            <a:avLst/>
          </a:prstGeom>
          <a:solidFill>
            <a:srgbClr val="EE352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algn="ctr" eaLnBrk="1" hangingPunct="1"/>
            <a:r>
              <a:rPr lang="en-CA" altLang="en-US" sz="2000">
                <a:solidFill>
                  <a:schemeClr val="bg1"/>
                </a:solidFill>
              </a:rPr>
              <a:t>Life</a:t>
            </a:r>
          </a:p>
          <a:p>
            <a:pPr algn="ctr" eaLnBrk="1" hangingPunct="1"/>
            <a:endParaRPr lang="en-CA" altLang="en-US" sz="2000">
              <a:solidFill>
                <a:schemeClr val="bg1"/>
              </a:solidFill>
            </a:endParaRPr>
          </a:p>
          <a:p>
            <a:pPr algn="ctr" eaLnBrk="1" hangingPunct="1"/>
            <a:endParaRPr lang="en-CA" altLang="en-US" sz="2000">
              <a:solidFill>
                <a:schemeClr val="bg1"/>
              </a:solidFill>
            </a:endParaRPr>
          </a:p>
          <a:p>
            <a:pPr algn="ctr" eaLnBrk="1" hangingPunct="1"/>
            <a:endParaRPr lang="en-CA" altLang="en-US" sz="2000">
              <a:solidFill>
                <a:schemeClr val="bg1"/>
              </a:solidFill>
            </a:endParaRPr>
          </a:p>
          <a:p>
            <a:pPr algn="ctr" eaLnBrk="1" hangingPunct="1"/>
            <a:endParaRPr lang="en-CA" altLang="en-US" sz="2000">
              <a:solidFill>
                <a:schemeClr val="bg1"/>
              </a:solidFill>
            </a:endParaRPr>
          </a:p>
          <a:p>
            <a:pPr algn="ctr" eaLnBrk="1" hangingPunct="1"/>
            <a:r>
              <a:rPr lang="en-CA" altLang="en-US" sz="2000">
                <a:solidFill>
                  <a:schemeClr val="bg1"/>
                </a:solidFill>
              </a:rPr>
              <a:t>20-30%</a:t>
            </a:r>
          </a:p>
          <a:p>
            <a:pPr algn="ctr" eaLnBrk="1" hangingPunct="1"/>
            <a:endParaRPr lang="en-CA" altLang="en-US" sz="2000">
              <a:solidFill>
                <a:schemeClr val="bg1"/>
              </a:solidFill>
            </a:endParaRPr>
          </a:p>
          <a:p>
            <a:pPr algn="ctr" eaLnBrk="1" hangingPunct="1"/>
            <a:r>
              <a:rPr lang="en-CA" altLang="en-US" sz="3600">
                <a:solidFill>
                  <a:schemeClr val="bg1"/>
                </a:solidFill>
              </a:rPr>
              <a:t>$</a:t>
            </a:r>
          </a:p>
          <a:p>
            <a:pPr algn="ctr" eaLnBrk="1" hangingPunct="1"/>
            <a:endParaRPr lang="en-CA" altLang="en-US" sz="2000">
              <a:solidFill>
                <a:schemeClr val="bg1"/>
              </a:solidFill>
            </a:endParaRPr>
          </a:p>
        </p:txBody>
      </p:sp>
      <p:sp>
        <p:nvSpPr>
          <p:cNvPr id="14" name="Down Arrow 13"/>
          <p:cNvSpPr>
            <a:spLocks noChangeArrowheads="1"/>
          </p:cNvSpPr>
          <p:nvPr/>
        </p:nvSpPr>
        <p:spPr bwMode="auto">
          <a:xfrm flipV="1">
            <a:off x="6996113" y="2679700"/>
            <a:ext cx="696912" cy="673100"/>
          </a:xfrm>
          <a:prstGeom prst="downArrow">
            <a:avLst>
              <a:gd name="adj1" fmla="val 50000"/>
              <a:gd name="adj2" fmla="val 500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endParaRPr lang="en-CA" altLang="en-US"/>
          </a:p>
        </p:txBody>
      </p:sp>
      <p:sp>
        <p:nvSpPr>
          <p:cNvPr id="15" name="Rectangle 14"/>
          <p:cNvSpPr>
            <a:spLocks noChangeArrowheads="1"/>
          </p:cNvSpPr>
          <p:nvPr/>
        </p:nvSpPr>
        <p:spPr bwMode="auto">
          <a:xfrm>
            <a:off x="7962900" y="2254250"/>
            <a:ext cx="1139825" cy="3414713"/>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algn="ctr" eaLnBrk="1" hangingPunct="1"/>
            <a:r>
              <a:rPr lang="en-CA" altLang="en-US" sz="2000">
                <a:solidFill>
                  <a:schemeClr val="bg1"/>
                </a:solidFill>
              </a:rPr>
              <a:t>ROI</a:t>
            </a:r>
          </a:p>
          <a:p>
            <a:pPr algn="ctr" eaLnBrk="1" hangingPunct="1"/>
            <a:endParaRPr lang="en-CA" altLang="en-US" sz="2000">
              <a:solidFill>
                <a:schemeClr val="bg1"/>
              </a:solidFill>
            </a:endParaRPr>
          </a:p>
          <a:p>
            <a:pPr algn="ctr" eaLnBrk="1" hangingPunct="1"/>
            <a:endParaRPr lang="en-CA" altLang="en-US" sz="2000">
              <a:solidFill>
                <a:schemeClr val="bg1"/>
              </a:solidFill>
            </a:endParaRPr>
          </a:p>
          <a:p>
            <a:pPr algn="ctr" eaLnBrk="1" hangingPunct="1"/>
            <a:endParaRPr lang="en-CA" altLang="en-US" sz="2000">
              <a:solidFill>
                <a:schemeClr val="bg1"/>
              </a:solidFill>
            </a:endParaRPr>
          </a:p>
          <a:p>
            <a:pPr algn="ctr" eaLnBrk="1" hangingPunct="1"/>
            <a:endParaRPr lang="en-CA" altLang="en-US" sz="2000">
              <a:solidFill>
                <a:schemeClr val="bg1"/>
              </a:solidFill>
            </a:endParaRPr>
          </a:p>
          <a:p>
            <a:pPr algn="ctr" eaLnBrk="1" hangingPunct="1"/>
            <a:r>
              <a:rPr lang="en-CA" altLang="en-US" sz="2000">
                <a:solidFill>
                  <a:schemeClr val="bg1"/>
                </a:solidFill>
              </a:rPr>
              <a:t>5-20%</a:t>
            </a:r>
          </a:p>
          <a:p>
            <a:pPr algn="ctr" eaLnBrk="1" hangingPunct="1"/>
            <a:endParaRPr lang="en-CA" altLang="en-US" sz="2000">
              <a:solidFill>
                <a:schemeClr val="bg1"/>
              </a:solidFill>
            </a:endParaRPr>
          </a:p>
          <a:p>
            <a:pPr algn="ctr" eaLnBrk="1" hangingPunct="1"/>
            <a:r>
              <a:rPr lang="en-CA" altLang="en-US" sz="3600">
                <a:solidFill>
                  <a:schemeClr val="bg1"/>
                </a:solidFill>
              </a:rPr>
              <a:t>$</a:t>
            </a:r>
          </a:p>
          <a:p>
            <a:pPr algn="ctr" eaLnBrk="1" hangingPunct="1"/>
            <a:endParaRPr lang="en-CA" altLang="en-US" sz="2000">
              <a:solidFill>
                <a:schemeClr val="bg1"/>
              </a:solidFill>
            </a:endParaRPr>
          </a:p>
        </p:txBody>
      </p:sp>
      <p:sp>
        <p:nvSpPr>
          <p:cNvPr id="16" name="Down Arrow 15"/>
          <p:cNvSpPr>
            <a:spLocks noChangeArrowheads="1"/>
          </p:cNvSpPr>
          <p:nvPr/>
        </p:nvSpPr>
        <p:spPr bwMode="auto">
          <a:xfrm flipV="1">
            <a:off x="8134350" y="2679700"/>
            <a:ext cx="696913" cy="523875"/>
          </a:xfrm>
          <a:prstGeom prst="downArrow">
            <a:avLst>
              <a:gd name="adj1" fmla="val 50000"/>
              <a:gd name="adj2" fmla="val 500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endParaRPr lang="en-CA" altLang="en-US"/>
          </a:p>
        </p:txBody>
      </p:sp>
    </p:spTree>
    <p:extLst>
      <p:ext uri="{BB962C8B-B14F-4D97-AF65-F5344CB8AC3E}">
        <p14:creationId xmlns:p14="http://schemas.microsoft.com/office/powerpoint/2010/main" val="147436127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56035"/>
                                        </p:tgtEl>
                                        <p:attrNameLst>
                                          <p:attrName>style.visibility</p:attrName>
                                        </p:attrNameLst>
                                      </p:cBhvr>
                                      <p:to>
                                        <p:strVal val="visible"/>
                                      </p:to>
                                    </p:set>
                                    <p:animEffect transition="in" filter="fade">
                                      <p:cBhvr>
                                        <p:cTn id="7" dur="500"/>
                                        <p:tgtEl>
                                          <p:spTgt spid="55603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500"/>
                                        <p:tgtEl>
                                          <p:spTgt spid="8"/>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500"/>
                                        <p:tgtEl>
                                          <p:spTgt spid="13"/>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500"/>
                                        <p:tgtEl>
                                          <p:spTgt spid="14"/>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fade">
                                      <p:cBhvr>
                                        <p:cTn id="52" dur="500"/>
                                        <p:tgtEl>
                                          <p:spTgt spid="9"/>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fade">
                                      <p:cBhvr>
                                        <p:cTn id="57" dur="500"/>
                                        <p:tgtEl>
                                          <p:spTgt spid="15"/>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16"/>
                                        </p:tgtEl>
                                        <p:attrNameLst>
                                          <p:attrName>style.visibility</p:attrName>
                                        </p:attrNameLst>
                                      </p:cBhvr>
                                      <p:to>
                                        <p:strVal val="visible"/>
                                      </p:to>
                                    </p:set>
                                    <p:animEffect transition="in" filter="fade">
                                      <p:cBhvr>
                                        <p:cTn id="6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6035" grpId="0" animBg="1"/>
      <p:bldP spid="7" grpId="0" animBg="1"/>
      <p:bldP spid="8" grpId="0" animBg="1"/>
      <p:bldP spid="9" grpId="0" animBg="1"/>
      <p:bldP spid="2" grpId="0" animBg="1"/>
      <p:bldP spid="3" grpId="0" animBg="1"/>
      <p:bldP spid="11" grpId="0" animBg="1"/>
      <p:bldP spid="12" grpId="0" animBg="1"/>
      <p:bldP spid="13" grpId="0" animBg="1"/>
      <p:bldP spid="14" grpId="0" animBg="1"/>
      <p:bldP spid="15" grpId="0" animBg="1"/>
      <p:bldP spid="16"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1635" name="Text Box 3"/>
          <p:cNvSpPr txBox="1">
            <a:spLocks noChangeArrowheads="1"/>
          </p:cNvSpPr>
          <p:nvPr/>
        </p:nvSpPr>
        <p:spPr bwMode="auto">
          <a:xfrm>
            <a:off x="1916113" y="1754188"/>
            <a:ext cx="2200275" cy="730250"/>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buSzPct val="85000"/>
              <a:defRPr/>
            </a:pPr>
            <a:r>
              <a:rPr lang="en-US" b="1" dirty="0">
                <a:solidFill>
                  <a:schemeClr val="bg1"/>
                </a:solidFill>
                <a:latin typeface="Lucida Sans" charset="0"/>
                <a:ea typeface="ＭＳ Ｐゴシック" charset="0"/>
              </a:rPr>
              <a:t>Existing practice</a:t>
            </a:r>
            <a:br>
              <a:rPr lang="en-US" b="1" dirty="0">
                <a:solidFill>
                  <a:schemeClr val="bg1"/>
                </a:solidFill>
                <a:latin typeface="Lucida Sans" charset="0"/>
                <a:ea typeface="ＭＳ Ｐゴシック" charset="0"/>
              </a:rPr>
            </a:br>
            <a:r>
              <a:rPr lang="en-US" b="1" dirty="0">
                <a:solidFill>
                  <a:schemeClr val="bg1"/>
                </a:solidFill>
                <a:latin typeface="Lucida Sans" charset="0"/>
                <a:ea typeface="ＭＳ Ｐゴシック" charset="0"/>
              </a:rPr>
              <a:t>(CPVS)</a:t>
            </a:r>
            <a:br>
              <a:rPr lang="en-US" b="1" dirty="0">
                <a:solidFill>
                  <a:schemeClr val="bg1"/>
                </a:solidFill>
                <a:latin typeface="Lucida Sans" charset="0"/>
                <a:ea typeface="ＭＳ Ｐゴシック" charset="0"/>
              </a:rPr>
            </a:br>
            <a:endParaRPr lang="en-US" b="1" dirty="0">
              <a:solidFill>
                <a:schemeClr val="bg1"/>
              </a:solidFill>
              <a:latin typeface="Lucida Sans" charset="0"/>
              <a:ea typeface="ＭＳ Ｐゴシック" charset="0"/>
            </a:endParaRPr>
          </a:p>
        </p:txBody>
      </p:sp>
      <p:sp>
        <p:nvSpPr>
          <p:cNvPr id="581636" name="Text Box 4"/>
          <p:cNvSpPr txBox="1">
            <a:spLocks noChangeArrowheads="1"/>
          </p:cNvSpPr>
          <p:nvPr/>
        </p:nvSpPr>
        <p:spPr bwMode="auto">
          <a:xfrm>
            <a:off x="1916113" y="2574925"/>
            <a:ext cx="2200275" cy="304800"/>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buSzPct val="85000"/>
              <a:defRPr/>
            </a:pPr>
            <a:r>
              <a:rPr lang="en-US" b="1">
                <a:solidFill>
                  <a:schemeClr val="bg1"/>
                </a:solidFill>
                <a:latin typeface="Lucida Sans" charset="0"/>
                <a:ea typeface="ＭＳ Ｐゴシック" charset="0"/>
              </a:rPr>
              <a:t>Analog era</a:t>
            </a:r>
          </a:p>
        </p:txBody>
      </p:sp>
      <p:sp>
        <p:nvSpPr>
          <p:cNvPr id="581637" name="Text Box 5"/>
          <p:cNvSpPr txBox="1">
            <a:spLocks noChangeArrowheads="1"/>
          </p:cNvSpPr>
          <p:nvPr/>
        </p:nvSpPr>
        <p:spPr bwMode="auto">
          <a:xfrm>
            <a:off x="1916113" y="2968625"/>
            <a:ext cx="2200275" cy="51752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rIns="45720">
            <a:spAutoFit/>
          </a:bodyPr>
          <a:lstStyle/>
          <a:p>
            <a:pPr>
              <a:spcBef>
                <a:spcPct val="50000"/>
              </a:spcBef>
              <a:buSzPct val="85000"/>
              <a:defRPr/>
            </a:pPr>
            <a:r>
              <a:rPr lang="en-US" b="1" dirty="0">
                <a:solidFill>
                  <a:schemeClr val="bg1"/>
                </a:solidFill>
                <a:latin typeface="Lucida Sans" charset="0"/>
                <a:ea typeface="ＭＳ Ｐゴシック" charset="0"/>
              </a:rPr>
              <a:t>Feedback loop (PID)</a:t>
            </a:r>
            <a:br>
              <a:rPr lang="en-US" b="1" dirty="0">
                <a:solidFill>
                  <a:schemeClr val="bg1"/>
                </a:solidFill>
                <a:latin typeface="Lucida Sans" charset="0"/>
                <a:ea typeface="ＭＳ Ｐゴシック" charset="0"/>
              </a:rPr>
            </a:br>
            <a:endParaRPr lang="en-US" b="1" dirty="0">
              <a:solidFill>
                <a:schemeClr val="bg1"/>
              </a:solidFill>
              <a:latin typeface="Lucida Sans" charset="0"/>
              <a:ea typeface="ＭＳ Ｐゴシック" charset="0"/>
            </a:endParaRPr>
          </a:p>
        </p:txBody>
      </p:sp>
      <p:sp>
        <p:nvSpPr>
          <p:cNvPr id="581638" name="Text Box 6"/>
          <p:cNvSpPr txBox="1">
            <a:spLocks noChangeArrowheads="1"/>
          </p:cNvSpPr>
          <p:nvPr/>
        </p:nvSpPr>
        <p:spPr bwMode="auto">
          <a:xfrm>
            <a:off x="1916113" y="3576638"/>
            <a:ext cx="2200275" cy="51752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rIns="45720">
            <a:spAutoFit/>
          </a:bodyPr>
          <a:lstStyle/>
          <a:p>
            <a:pPr>
              <a:spcBef>
                <a:spcPct val="50000"/>
              </a:spcBef>
              <a:buSzPct val="85000"/>
              <a:defRPr/>
            </a:pPr>
            <a:r>
              <a:rPr lang="en-US" b="1">
                <a:solidFill>
                  <a:schemeClr val="bg1"/>
                </a:solidFill>
                <a:latin typeface="Lucida Sans" charset="0"/>
                <a:ea typeface="ＭＳ Ｐゴシック" charset="0"/>
              </a:rPr>
              <a:t>Silo sub-system control</a:t>
            </a:r>
          </a:p>
        </p:txBody>
      </p:sp>
      <p:sp>
        <p:nvSpPr>
          <p:cNvPr id="581639" name="Text Box 7"/>
          <p:cNvSpPr txBox="1">
            <a:spLocks noChangeArrowheads="1"/>
          </p:cNvSpPr>
          <p:nvPr/>
        </p:nvSpPr>
        <p:spPr bwMode="auto">
          <a:xfrm>
            <a:off x="1916113" y="4168775"/>
            <a:ext cx="2200275" cy="730250"/>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rIns="45720">
            <a:spAutoFit/>
          </a:bodyPr>
          <a:lstStyle/>
          <a:p>
            <a:pPr>
              <a:spcBef>
                <a:spcPct val="50000"/>
              </a:spcBef>
              <a:buSzPct val="85000"/>
              <a:defRPr/>
            </a:pPr>
            <a:r>
              <a:rPr lang="en-US" b="1">
                <a:solidFill>
                  <a:schemeClr val="bg1"/>
                </a:solidFill>
                <a:latin typeface="Lucida Sans" charset="0"/>
                <a:ea typeface="ＭＳ Ｐゴシック" charset="0"/>
              </a:rPr>
              <a:t>VS chillers, </a:t>
            </a:r>
            <a:br>
              <a:rPr lang="en-US" b="1">
                <a:solidFill>
                  <a:schemeClr val="bg1"/>
                </a:solidFill>
                <a:latin typeface="Lucida Sans" charset="0"/>
                <a:ea typeface="ＭＳ Ｐゴシック" charset="0"/>
              </a:rPr>
            </a:br>
            <a:r>
              <a:rPr lang="en-US" b="1">
                <a:solidFill>
                  <a:schemeClr val="bg1"/>
                </a:solidFill>
                <a:latin typeface="Lucida Sans" charset="0"/>
                <a:ea typeface="ＭＳ Ｐゴシック" charset="0"/>
              </a:rPr>
              <a:t>variable secondary CW reset</a:t>
            </a:r>
          </a:p>
        </p:txBody>
      </p:sp>
      <p:sp>
        <p:nvSpPr>
          <p:cNvPr id="581640" name="Text Box 8"/>
          <p:cNvSpPr txBox="1">
            <a:spLocks noChangeArrowheads="1"/>
          </p:cNvSpPr>
          <p:nvPr/>
        </p:nvSpPr>
        <p:spPr bwMode="auto">
          <a:xfrm>
            <a:off x="1916113" y="5000625"/>
            <a:ext cx="2200275" cy="304800"/>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rIns="45720">
            <a:spAutoFit/>
          </a:bodyPr>
          <a:lstStyle/>
          <a:p>
            <a:pPr>
              <a:spcBef>
                <a:spcPct val="50000"/>
              </a:spcBef>
              <a:buSzPct val="85000"/>
              <a:defRPr/>
            </a:pPr>
            <a:r>
              <a:rPr lang="en-US" b="1">
                <a:solidFill>
                  <a:schemeClr val="bg1"/>
                </a:solidFill>
                <a:latin typeface="Lucida Sans" charset="0"/>
                <a:ea typeface="ＭＳ Ｐゴシック" charset="0"/>
              </a:rPr>
              <a:t>0.76 kW/ton (COP 4.7)</a:t>
            </a:r>
          </a:p>
        </p:txBody>
      </p:sp>
      <p:sp>
        <p:nvSpPr>
          <p:cNvPr id="581641" name="Text Box 9"/>
          <p:cNvSpPr txBox="1">
            <a:spLocks noChangeArrowheads="1"/>
          </p:cNvSpPr>
          <p:nvPr/>
        </p:nvSpPr>
        <p:spPr bwMode="auto">
          <a:xfrm>
            <a:off x="1916113" y="5397500"/>
            <a:ext cx="2200275" cy="304800"/>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rIns="45720">
            <a:spAutoFit/>
          </a:bodyPr>
          <a:lstStyle/>
          <a:p>
            <a:pPr>
              <a:spcBef>
                <a:spcPct val="50000"/>
              </a:spcBef>
              <a:buSzPct val="85000"/>
              <a:defRPr/>
            </a:pPr>
            <a:r>
              <a:rPr lang="en-US" b="1">
                <a:solidFill>
                  <a:schemeClr val="bg1"/>
                </a:solidFill>
                <a:latin typeface="Lucida Sans" charset="0"/>
                <a:ea typeface="ＭＳ Ｐゴシック" charset="0"/>
              </a:rPr>
              <a:t>0.78 kW/ton (COP 4.6)</a:t>
            </a:r>
          </a:p>
        </p:txBody>
      </p:sp>
      <p:sp>
        <p:nvSpPr>
          <p:cNvPr id="581642" name="Text Box 10"/>
          <p:cNvSpPr txBox="1">
            <a:spLocks noChangeArrowheads="1"/>
          </p:cNvSpPr>
          <p:nvPr/>
        </p:nvSpPr>
        <p:spPr bwMode="auto">
          <a:xfrm>
            <a:off x="1916113" y="5776913"/>
            <a:ext cx="2200275" cy="304800"/>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rIns="45720">
            <a:spAutoFit/>
          </a:bodyPr>
          <a:lstStyle/>
          <a:p>
            <a:pPr>
              <a:spcBef>
                <a:spcPct val="50000"/>
              </a:spcBef>
              <a:buSzPct val="85000"/>
              <a:defRPr/>
            </a:pPr>
            <a:r>
              <a:rPr lang="en-US" b="1">
                <a:solidFill>
                  <a:schemeClr val="bg1"/>
                </a:solidFill>
                <a:latin typeface="Lucida Sans" charset="0"/>
                <a:ea typeface="ＭＳ Ｐゴシック" charset="0"/>
              </a:rPr>
              <a:t>0.72 kW/ton (COP 4.9)</a:t>
            </a:r>
          </a:p>
        </p:txBody>
      </p:sp>
      <p:sp>
        <p:nvSpPr>
          <p:cNvPr id="581643" name="Text Box 11"/>
          <p:cNvSpPr txBox="1">
            <a:spLocks noChangeArrowheads="1"/>
          </p:cNvSpPr>
          <p:nvPr/>
        </p:nvSpPr>
        <p:spPr bwMode="auto">
          <a:xfrm>
            <a:off x="4192588" y="1739900"/>
            <a:ext cx="2200275" cy="730250"/>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buSzPct val="85000"/>
              <a:defRPr/>
            </a:pPr>
            <a:r>
              <a:rPr lang="en-US" b="1">
                <a:solidFill>
                  <a:schemeClr val="bg1"/>
                </a:solidFill>
                <a:latin typeface="Lucida Sans" charset="0"/>
                <a:ea typeface="ＭＳ Ｐゴシック" charset="0"/>
              </a:rPr>
              <a:t>Existing </a:t>
            </a:r>
            <a:br>
              <a:rPr lang="en-US" b="1">
                <a:solidFill>
                  <a:schemeClr val="bg1"/>
                </a:solidFill>
                <a:latin typeface="Lucida Sans" charset="0"/>
                <a:ea typeface="ＭＳ Ｐゴシック" charset="0"/>
              </a:rPr>
            </a:br>
            <a:r>
              <a:rPr lang="en-US" b="1">
                <a:solidFill>
                  <a:schemeClr val="bg1"/>
                </a:solidFill>
                <a:latin typeface="Lucida Sans" charset="0"/>
                <a:ea typeface="ＭＳ Ｐゴシック" charset="0"/>
              </a:rPr>
              <a:t>best in class</a:t>
            </a:r>
            <a:br>
              <a:rPr lang="en-US" b="1">
                <a:solidFill>
                  <a:schemeClr val="bg1"/>
                </a:solidFill>
                <a:latin typeface="Lucida Sans" charset="0"/>
                <a:ea typeface="ＭＳ Ｐゴシック" charset="0"/>
              </a:rPr>
            </a:br>
            <a:endParaRPr lang="en-US" b="1">
              <a:solidFill>
                <a:schemeClr val="bg1"/>
              </a:solidFill>
              <a:latin typeface="Lucida Sans" charset="0"/>
              <a:ea typeface="ＭＳ Ｐゴシック" charset="0"/>
            </a:endParaRPr>
          </a:p>
        </p:txBody>
      </p:sp>
      <p:sp>
        <p:nvSpPr>
          <p:cNvPr id="581644" name="Text Box 12"/>
          <p:cNvSpPr txBox="1">
            <a:spLocks noChangeArrowheads="1"/>
          </p:cNvSpPr>
          <p:nvPr/>
        </p:nvSpPr>
        <p:spPr bwMode="auto">
          <a:xfrm>
            <a:off x="4192588" y="2560638"/>
            <a:ext cx="2200275" cy="304800"/>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buSzPct val="85000"/>
              <a:defRPr/>
            </a:pPr>
            <a:r>
              <a:rPr lang="en-US" b="1">
                <a:solidFill>
                  <a:schemeClr val="bg1"/>
                </a:solidFill>
                <a:latin typeface="Lucida Sans" charset="0"/>
                <a:ea typeface="ＭＳ Ｐゴシック" charset="0"/>
              </a:rPr>
              <a:t>Analog era</a:t>
            </a:r>
          </a:p>
        </p:txBody>
      </p:sp>
      <p:sp>
        <p:nvSpPr>
          <p:cNvPr id="581645" name="Text Box 13"/>
          <p:cNvSpPr txBox="1">
            <a:spLocks noChangeArrowheads="1"/>
          </p:cNvSpPr>
          <p:nvPr/>
        </p:nvSpPr>
        <p:spPr bwMode="auto">
          <a:xfrm>
            <a:off x="4192588" y="2954338"/>
            <a:ext cx="2200275" cy="51752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rIns="45720">
            <a:spAutoFit/>
          </a:bodyPr>
          <a:lstStyle/>
          <a:p>
            <a:pPr>
              <a:spcBef>
                <a:spcPct val="50000"/>
              </a:spcBef>
              <a:buSzPct val="85000"/>
              <a:defRPr/>
            </a:pPr>
            <a:r>
              <a:rPr lang="en-US" b="1">
                <a:solidFill>
                  <a:schemeClr val="bg1"/>
                </a:solidFill>
                <a:latin typeface="Lucida Sans" charset="0"/>
                <a:ea typeface="ＭＳ Ｐゴシック" charset="0"/>
              </a:rPr>
              <a:t>Feedback loop (PID)</a:t>
            </a:r>
            <a:br>
              <a:rPr lang="en-US" b="1">
                <a:solidFill>
                  <a:schemeClr val="bg1"/>
                </a:solidFill>
                <a:latin typeface="Lucida Sans" charset="0"/>
                <a:ea typeface="ＭＳ Ｐゴシック" charset="0"/>
              </a:rPr>
            </a:br>
            <a:endParaRPr lang="en-US" b="1">
              <a:solidFill>
                <a:schemeClr val="bg1"/>
              </a:solidFill>
              <a:latin typeface="Lucida Sans" charset="0"/>
              <a:ea typeface="ＭＳ Ｐゴシック" charset="0"/>
            </a:endParaRPr>
          </a:p>
        </p:txBody>
      </p:sp>
      <p:sp>
        <p:nvSpPr>
          <p:cNvPr id="581646" name="Text Box 14"/>
          <p:cNvSpPr txBox="1">
            <a:spLocks noChangeArrowheads="1"/>
          </p:cNvSpPr>
          <p:nvPr/>
        </p:nvSpPr>
        <p:spPr bwMode="auto">
          <a:xfrm>
            <a:off x="4192588" y="3562350"/>
            <a:ext cx="2200275" cy="51752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rIns="45720">
            <a:spAutoFit/>
          </a:bodyPr>
          <a:lstStyle/>
          <a:p>
            <a:pPr>
              <a:spcBef>
                <a:spcPct val="50000"/>
              </a:spcBef>
              <a:buSzPct val="85000"/>
              <a:defRPr/>
            </a:pPr>
            <a:r>
              <a:rPr lang="en-US" b="1" dirty="0">
                <a:solidFill>
                  <a:schemeClr val="bg1"/>
                </a:solidFill>
                <a:latin typeface="Lucida Sans" charset="0"/>
                <a:ea typeface="ＭＳ Ｐゴシック" charset="0"/>
              </a:rPr>
              <a:t>Silo sub-system control</a:t>
            </a:r>
          </a:p>
        </p:txBody>
      </p:sp>
      <p:sp>
        <p:nvSpPr>
          <p:cNvPr id="581647" name="Text Box 15"/>
          <p:cNvSpPr txBox="1">
            <a:spLocks noChangeArrowheads="1"/>
          </p:cNvSpPr>
          <p:nvPr/>
        </p:nvSpPr>
        <p:spPr bwMode="auto">
          <a:xfrm>
            <a:off x="4192588" y="4154488"/>
            <a:ext cx="2200275" cy="730250"/>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rIns="45720">
            <a:spAutoFit/>
          </a:bodyPr>
          <a:lstStyle/>
          <a:p>
            <a:pPr>
              <a:spcBef>
                <a:spcPct val="50000"/>
              </a:spcBef>
              <a:buSzPct val="85000"/>
              <a:defRPr/>
            </a:pPr>
            <a:r>
              <a:rPr lang="en-US" b="1">
                <a:solidFill>
                  <a:schemeClr val="bg1"/>
                </a:solidFill>
                <a:latin typeface="Lucida Sans" charset="0"/>
                <a:ea typeface="ＭＳ Ｐゴシック" charset="0"/>
              </a:rPr>
              <a:t>Variable primary </a:t>
            </a:r>
            <a:br>
              <a:rPr lang="en-US" b="1">
                <a:solidFill>
                  <a:schemeClr val="bg1"/>
                </a:solidFill>
                <a:latin typeface="Lucida Sans" charset="0"/>
                <a:ea typeface="ＭＳ Ｐゴシック" charset="0"/>
              </a:rPr>
            </a:br>
            <a:r>
              <a:rPr lang="en-US" b="1">
                <a:solidFill>
                  <a:schemeClr val="bg1"/>
                </a:solidFill>
                <a:latin typeface="Lucida Sans" charset="0"/>
                <a:ea typeface="ＭＳ Ｐゴシック" charset="0"/>
              </a:rPr>
              <a:t>flow (VPF) with </a:t>
            </a:r>
            <a:br>
              <a:rPr lang="en-US" b="1">
                <a:solidFill>
                  <a:schemeClr val="bg1"/>
                </a:solidFill>
                <a:latin typeface="Lucida Sans" charset="0"/>
                <a:ea typeface="ＭＳ Ｐゴシック" charset="0"/>
              </a:rPr>
            </a:br>
            <a:r>
              <a:rPr lang="en-US" b="1">
                <a:solidFill>
                  <a:schemeClr val="bg1"/>
                </a:solidFill>
                <a:latin typeface="Lucida Sans" charset="0"/>
                <a:ea typeface="ＭＳ Ｐゴシック" charset="0"/>
              </a:rPr>
              <a:t>CHW &amp; CW reset</a:t>
            </a:r>
          </a:p>
        </p:txBody>
      </p:sp>
      <p:sp>
        <p:nvSpPr>
          <p:cNvPr id="581648" name="Text Box 16"/>
          <p:cNvSpPr txBox="1">
            <a:spLocks noChangeArrowheads="1"/>
          </p:cNvSpPr>
          <p:nvPr/>
        </p:nvSpPr>
        <p:spPr bwMode="auto">
          <a:xfrm>
            <a:off x="4192588" y="4986338"/>
            <a:ext cx="2200275" cy="304800"/>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rIns="45720">
            <a:spAutoFit/>
          </a:bodyPr>
          <a:lstStyle/>
          <a:p>
            <a:pPr>
              <a:spcBef>
                <a:spcPct val="50000"/>
              </a:spcBef>
              <a:buSzPct val="85000"/>
              <a:defRPr/>
            </a:pPr>
            <a:r>
              <a:rPr lang="en-US" b="1">
                <a:solidFill>
                  <a:schemeClr val="bg1"/>
                </a:solidFill>
                <a:latin typeface="Lucida Sans" charset="0"/>
                <a:ea typeface="ＭＳ Ｐゴシック" charset="0"/>
              </a:rPr>
              <a:t>0.72 kW/ton (COP 4.9)</a:t>
            </a:r>
          </a:p>
        </p:txBody>
      </p:sp>
      <p:sp>
        <p:nvSpPr>
          <p:cNvPr id="581649" name="Text Box 17"/>
          <p:cNvSpPr txBox="1">
            <a:spLocks noChangeArrowheads="1"/>
          </p:cNvSpPr>
          <p:nvPr/>
        </p:nvSpPr>
        <p:spPr bwMode="auto">
          <a:xfrm>
            <a:off x="4192588" y="5383213"/>
            <a:ext cx="2200275" cy="304800"/>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rIns="45720">
            <a:spAutoFit/>
          </a:bodyPr>
          <a:lstStyle/>
          <a:p>
            <a:pPr>
              <a:spcBef>
                <a:spcPct val="50000"/>
              </a:spcBef>
              <a:buSzPct val="85000"/>
              <a:defRPr/>
            </a:pPr>
            <a:r>
              <a:rPr lang="en-US" b="1">
                <a:solidFill>
                  <a:schemeClr val="bg1"/>
                </a:solidFill>
                <a:latin typeface="Lucida Sans" charset="0"/>
                <a:ea typeface="ＭＳ Ｐゴシック" charset="0"/>
              </a:rPr>
              <a:t>0.75 kW/ton (COP 4.7)</a:t>
            </a:r>
          </a:p>
        </p:txBody>
      </p:sp>
      <p:sp>
        <p:nvSpPr>
          <p:cNvPr id="581650" name="Text Box 18"/>
          <p:cNvSpPr txBox="1">
            <a:spLocks noChangeArrowheads="1"/>
          </p:cNvSpPr>
          <p:nvPr/>
        </p:nvSpPr>
        <p:spPr bwMode="auto">
          <a:xfrm>
            <a:off x="4192588" y="5762625"/>
            <a:ext cx="2200275" cy="304800"/>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rIns="45720">
            <a:spAutoFit/>
          </a:bodyPr>
          <a:lstStyle/>
          <a:p>
            <a:pPr>
              <a:spcBef>
                <a:spcPct val="50000"/>
              </a:spcBef>
              <a:buSzPct val="85000"/>
              <a:defRPr/>
            </a:pPr>
            <a:r>
              <a:rPr lang="en-US" b="1">
                <a:solidFill>
                  <a:schemeClr val="bg1"/>
                </a:solidFill>
                <a:latin typeface="Lucida Sans" charset="0"/>
                <a:ea typeface="ＭＳ Ｐゴシック" charset="0"/>
              </a:rPr>
              <a:t>0.68 kW/ton (COP 5.2)</a:t>
            </a:r>
          </a:p>
        </p:txBody>
      </p:sp>
      <p:sp>
        <p:nvSpPr>
          <p:cNvPr id="581651" name="Text Box 19"/>
          <p:cNvSpPr txBox="1">
            <a:spLocks noChangeArrowheads="1"/>
          </p:cNvSpPr>
          <p:nvPr/>
        </p:nvSpPr>
        <p:spPr bwMode="auto">
          <a:xfrm>
            <a:off x="6469063" y="1739900"/>
            <a:ext cx="2200275" cy="730250"/>
          </a:xfrm>
          <a:prstGeom prst="rect">
            <a:avLst/>
          </a:prstGeom>
          <a:solidFill>
            <a:srgbClr val="EE1A0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buSzPct val="85000"/>
              <a:defRPr/>
            </a:pPr>
            <a:r>
              <a:rPr lang="en-US" b="1">
                <a:solidFill>
                  <a:schemeClr val="bg1"/>
                </a:solidFill>
                <a:latin typeface="Lucida Sans" charset="0"/>
                <a:ea typeface="ＭＳ Ｐゴシック" charset="0"/>
              </a:rPr>
              <a:t>Design Envelope integrated demand based</a:t>
            </a:r>
          </a:p>
        </p:txBody>
      </p:sp>
      <p:sp>
        <p:nvSpPr>
          <p:cNvPr id="581652" name="Text Box 20"/>
          <p:cNvSpPr txBox="1">
            <a:spLocks noChangeArrowheads="1"/>
          </p:cNvSpPr>
          <p:nvPr/>
        </p:nvSpPr>
        <p:spPr bwMode="auto">
          <a:xfrm>
            <a:off x="6469063" y="2560638"/>
            <a:ext cx="2200275" cy="304800"/>
          </a:xfrm>
          <a:prstGeom prst="rect">
            <a:avLst/>
          </a:prstGeom>
          <a:solidFill>
            <a:srgbClr val="EE1A0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buSzPct val="85000"/>
              <a:defRPr/>
            </a:pPr>
            <a:r>
              <a:rPr lang="en-US" b="1">
                <a:solidFill>
                  <a:schemeClr val="bg1"/>
                </a:solidFill>
                <a:latin typeface="Lucida Sans" charset="0"/>
                <a:ea typeface="ＭＳ Ｐゴシック" charset="0"/>
              </a:rPr>
              <a:t>Digital era</a:t>
            </a:r>
          </a:p>
        </p:txBody>
      </p:sp>
      <p:sp>
        <p:nvSpPr>
          <p:cNvPr id="581653" name="Text Box 21"/>
          <p:cNvSpPr txBox="1">
            <a:spLocks noChangeArrowheads="1"/>
          </p:cNvSpPr>
          <p:nvPr/>
        </p:nvSpPr>
        <p:spPr bwMode="auto">
          <a:xfrm>
            <a:off x="6469063" y="2954338"/>
            <a:ext cx="2200275" cy="517525"/>
          </a:xfrm>
          <a:prstGeom prst="rect">
            <a:avLst/>
          </a:prstGeom>
          <a:solidFill>
            <a:srgbClr val="EE1A0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rIns="45720">
            <a:spAutoFit/>
          </a:bodyPr>
          <a:lstStyle/>
          <a:p>
            <a:pPr>
              <a:spcBef>
                <a:spcPct val="50000"/>
              </a:spcBef>
              <a:buSzPct val="85000"/>
              <a:defRPr/>
            </a:pPr>
            <a:r>
              <a:rPr lang="en-US" b="1">
                <a:solidFill>
                  <a:schemeClr val="bg1"/>
                </a:solidFill>
                <a:latin typeface="Lucida Sans" charset="0"/>
                <a:ea typeface="ＭＳ Ｐゴシック" charset="0"/>
              </a:rPr>
              <a:t>Demand based relational</a:t>
            </a:r>
          </a:p>
        </p:txBody>
      </p:sp>
      <p:sp>
        <p:nvSpPr>
          <p:cNvPr id="581654" name="Text Box 22"/>
          <p:cNvSpPr txBox="1">
            <a:spLocks noChangeArrowheads="1"/>
          </p:cNvSpPr>
          <p:nvPr/>
        </p:nvSpPr>
        <p:spPr bwMode="auto">
          <a:xfrm>
            <a:off x="6469063" y="3562350"/>
            <a:ext cx="2200275" cy="517525"/>
          </a:xfrm>
          <a:prstGeom prst="rect">
            <a:avLst/>
          </a:prstGeom>
          <a:solidFill>
            <a:srgbClr val="EE1A0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rIns="45720">
            <a:spAutoFit/>
          </a:bodyPr>
          <a:lstStyle/>
          <a:p>
            <a:pPr>
              <a:spcBef>
                <a:spcPct val="50000"/>
              </a:spcBef>
              <a:buSzPct val="85000"/>
              <a:defRPr/>
            </a:pPr>
            <a:r>
              <a:rPr lang="en-US" b="1">
                <a:solidFill>
                  <a:schemeClr val="bg1"/>
                </a:solidFill>
                <a:latin typeface="Lucida Sans" charset="0"/>
                <a:ea typeface="ＭＳ Ｐゴシック" charset="0"/>
              </a:rPr>
              <a:t>Integrated plant solution</a:t>
            </a:r>
          </a:p>
        </p:txBody>
      </p:sp>
      <p:sp>
        <p:nvSpPr>
          <p:cNvPr id="581655" name="Text Box 23"/>
          <p:cNvSpPr txBox="1">
            <a:spLocks noChangeArrowheads="1"/>
          </p:cNvSpPr>
          <p:nvPr/>
        </p:nvSpPr>
        <p:spPr bwMode="auto">
          <a:xfrm>
            <a:off x="6469063" y="4154488"/>
            <a:ext cx="2200275" cy="730250"/>
          </a:xfrm>
          <a:prstGeom prst="rect">
            <a:avLst/>
          </a:prstGeom>
          <a:solidFill>
            <a:srgbClr val="EE1A0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rIns="45720">
            <a:spAutoFit/>
          </a:bodyPr>
          <a:lstStyle/>
          <a:p>
            <a:pPr>
              <a:spcBef>
                <a:spcPct val="50000"/>
              </a:spcBef>
              <a:buSzPct val="85000"/>
              <a:defRPr/>
            </a:pPr>
            <a:r>
              <a:rPr lang="en-US" b="1">
                <a:solidFill>
                  <a:schemeClr val="bg1"/>
                </a:solidFill>
                <a:latin typeface="Lucida Sans" charset="0"/>
                <a:ea typeface="ＭＳ Ｐゴシック" charset="0"/>
              </a:rPr>
              <a:t>All-variable chiller plant</a:t>
            </a:r>
            <a:br>
              <a:rPr lang="en-US" b="1">
                <a:solidFill>
                  <a:schemeClr val="bg1"/>
                </a:solidFill>
                <a:latin typeface="Lucida Sans" charset="0"/>
                <a:ea typeface="ＭＳ Ｐゴシック" charset="0"/>
              </a:rPr>
            </a:br>
            <a:endParaRPr lang="en-US" b="1">
              <a:solidFill>
                <a:schemeClr val="bg1"/>
              </a:solidFill>
              <a:latin typeface="Lucida Sans" charset="0"/>
              <a:ea typeface="ＭＳ Ｐゴシック" charset="0"/>
            </a:endParaRPr>
          </a:p>
        </p:txBody>
      </p:sp>
      <p:sp>
        <p:nvSpPr>
          <p:cNvPr id="581656" name="Text Box 24"/>
          <p:cNvSpPr txBox="1">
            <a:spLocks noChangeArrowheads="1"/>
          </p:cNvSpPr>
          <p:nvPr/>
        </p:nvSpPr>
        <p:spPr bwMode="auto">
          <a:xfrm>
            <a:off x="6469063" y="4986338"/>
            <a:ext cx="2200275" cy="304800"/>
          </a:xfrm>
          <a:prstGeom prst="rect">
            <a:avLst/>
          </a:prstGeom>
          <a:solidFill>
            <a:srgbClr val="EE1A0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rIns="45720">
            <a:spAutoFit/>
          </a:bodyPr>
          <a:lstStyle/>
          <a:p>
            <a:pPr>
              <a:spcBef>
                <a:spcPct val="50000"/>
              </a:spcBef>
              <a:buSzPct val="85000"/>
              <a:defRPr/>
            </a:pPr>
            <a:r>
              <a:rPr lang="en-US" b="1">
                <a:solidFill>
                  <a:schemeClr val="bg1"/>
                </a:solidFill>
                <a:latin typeface="Lucida Sans" charset="0"/>
                <a:ea typeface="ＭＳ Ｐゴシック" charset="0"/>
              </a:rPr>
              <a:t>0.50 kW/ton (COP 7.1)</a:t>
            </a:r>
          </a:p>
        </p:txBody>
      </p:sp>
      <p:sp>
        <p:nvSpPr>
          <p:cNvPr id="581657" name="Text Box 25"/>
          <p:cNvSpPr txBox="1">
            <a:spLocks noChangeArrowheads="1"/>
          </p:cNvSpPr>
          <p:nvPr/>
        </p:nvSpPr>
        <p:spPr bwMode="auto">
          <a:xfrm>
            <a:off x="6469063" y="5383213"/>
            <a:ext cx="2200275" cy="304800"/>
          </a:xfrm>
          <a:prstGeom prst="rect">
            <a:avLst/>
          </a:prstGeom>
          <a:solidFill>
            <a:srgbClr val="EE1A0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rIns="45720">
            <a:spAutoFit/>
          </a:bodyPr>
          <a:lstStyle/>
          <a:p>
            <a:pPr>
              <a:spcBef>
                <a:spcPct val="50000"/>
              </a:spcBef>
              <a:buSzPct val="85000"/>
              <a:defRPr/>
            </a:pPr>
            <a:r>
              <a:rPr lang="en-US" b="1">
                <a:solidFill>
                  <a:schemeClr val="bg1"/>
                </a:solidFill>
                <a:latin typeface="Lucida Sans" charset="0"/>
                <a:ea typeface="ＭＳ Ｐゴシック" charset="0"/>
              </a:rPr>
              <a:t>0.56 kW/ton (COP 6.3)</a:t>
            </a:r>
          </a:p>
        </p:txBody>
      </p:sp>
      <p:sp>
        <p:nvSpPr>
          <p:cNvPr id="581658" name="Text Box 26"/>
          <p:cNvSpPr txBox="1">
            <a:spLocks noChangeArrowheads="1"/>
          </p:cNvSpPr>
          <p:nvPr/>
        </p:nvSpPr>
        <p:spPr bwMode="auto">
          <a:xfrm>
            <a:off x="6469063" y="5762625"/>
            <a:ext cx="2200275" cy="304800"/>
          </a:xfrm>
          <a:prstGeom prst="rect">
            <a:avLst/>
          </a:prstGeom>
          <a:solidFill>
            <a:srgbClr val="EE1A0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rIns="45720">
            <a:spAutoFit/>
          </a:bodyPr>
          <a:lstStyle/>
          <a:p>
            <a:pPr>
              <a:spcBef>
                <a:spcPct val="50000"/>
              </a:spcBef>
              <a:buSzPct val="85000"/>
              <a:defRPr/>
            </a:pPr>
            <a:r>
              <a:rPr lang="en-US" b="1">
                <a:solidFill>
                  <a:schemeClr val="bg1"/>
                </a:solidFill>
                <a:latin typeface="Lucida Sans" charset="0"/>
                <a:ea typeface="ＭＳ Ｐゴシック" charset="0"/>
              </a:rPr>
              <a:t>0.48 kW/ton (COP 7.4)</a:t>
            </a:r>
          </a:p>
        </p:txBody>
      </p:sp>
      <p:sp>
        <p:nvSpPr>
          <p:cNvPr id="581659" name="Text Box 27"/>
          <p:cNvSpPr txBox="1">
            <a:spLocks noChangeArrowheads="1"/>
          </p:cNvSpPr>
          <p:nvPr/>
        </p:nvSpPr>
        <p:spPr bwMode="auto">
          <a:xfrm>
            <a:off x="777875" y="5003800"/>
            <a:ext cx="1063625" cy="304800"/>
          </a:xfrm>
          <a:prstGeom prst="rect">
            <a:avLst/>
          </a:prstGeom>
          <a:solidFill>
            <a:srgbClr val="777777"/>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rIns="45720">
            <a:spAutoFit/>
          </a:bodyPr>
          <a:lstStyle/>
          <a:p>
            <a:pPr>
              <a:spcBef>
                <a:spcPct val="50000"/>
              </a:spcBef>
              <a:buSzPct val="85000"/>
              <a:defRPr/>
            </a:pPr>
            <a:r>
              <a:rPr lang="en-US" b="1">
                <a:solidFill>
                  <a:schemeClr val="bg1"/>
                </a:solidFill>
                <a:latin typeface="Lucida Sans" charset="0"/>
                <a:ea typeface="ＭＳ Ｐゴシック" charset="0"/>
              </a:rPr>
              <a:t>Moderate</a:t>
            </a:r>
          </a:p>
        </p:txBody>
      </p:sp>
      <p:sp>
        <p:nvSpPr>
          <p:cNvPr id="581660" name="Text Box 28"/>
          <p:cNvSpPr txBox="1">
            <a:spLocks noChangeArrowheads="1"/>
          </p:cNvSpPr>
          <p:nvPr/>
        </p:nvSpPr>
        <p:spPr bwMode="auto">
          <a:xfrm>
            <a:off x="777875" y="5400675"/>
            <a:ext cx="1063625" cy="304800"/>
          </a:xfrm>
          <a:prstGeom prst="rect">
            <a:avLst/>
          </a:prstGeom>
          <a:solidFill>
            <a:srgbClr val="777777"/>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rIns="45720">
            <a:spAutoFit/>
          </a:bodyPr>
          <a:lstStyle/>
          <a:p>
            <a:pPr>
              <a:spcBef>
                <a:spcPct val="50000"/>
              </a:spcBef>
              <a:buSzPct val="85000"/>
              <a:defRPr/>
            </a:pPr>
            <a:r>
              <a:rPr lang="en-US" b="1">
                <a:solidFill>
                  <a:schemeClr val="bg1"/>
                </a:solidFill>
                <a:latin typeface="Lucida Sans" charset="0"/>
                <a:ea typeface="ＭＳ Ｐゴシック" charset="0"/>
              </a:rPr>
              <a:t>Humid</a:t>
            </a:r>
          </a:p>
        </p:txBody>
      </p:sp>
      <p:sp>
        <p:nvSpPr>
          <p:cNvPr id="581661" name="Text Box 29"/>
          <p:cNvSpPr txBox="1">
            <a:spLocks noChangeArrowheads="1"/>
          </p:cNvSpPr>
          <p:nvPr/>
        </p:nvSpPr>
        <p:spPr bwMode="auto">
          <a:xfrm>
            <a:off x="777875" y="5780088"/>
            <a:ext cx="1063625" cy="304800"/>
          </a:xfrm>
          <a:prstGeom prst="rect">
            <a:avLst/>
          </a:prstGeom>
          <a:solidFill>
            <a:srgbClr val="777777"/>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rIns="45720">
            <a:spAutoFit/>
          </a:bodyPr>
          <a:lstStyle/>
          <a:p>
            <a:pPr>
              <a:spcBef>
                <a:spcPct val="50000"/>
              </a:spcBef>
              <a:buSzPct val="85000"/>
              <a:defRPr/>
            </a:pPr>
            <a:r>
              <a:rPr lang="en-US" b="1">
                <a:solidFill>
                  <a:schemeClr val="bg1"/>
                </a:solidFill>
                <a:latin typeface="Lucida Sans" charset="0"/>
                <a:ea typeface="ＭＳ Ｐゴシック" charset="0"/>
              </a:rPr>
              <a:t>Arid</a:t>
            </a:r>
          </a:p>
        </p:txBody>
      </p:sp>
      <p:sp>
        <p:nvSpPr>
          <p:cNvPr id="581662" name="Text Box 30"/>
          <p:cNvSpPr txBox="1">
            <a:spLocks noChangeArrowheads="1"/>
          </p:cNvSpPr>
          <p:nvPr/>
        </p:nvSpPr>
        <p:spPr bwMode="auto">
          <a:xfrm rot="-5400000">
            <a:off x="-103187" y="5276850"/>
            <a:ext cx="1063625" cy="517525"/>
          </a:xfrm>
          <a:prstGeom prst="rect">
            <a:avLst/>
          </a:prstGeom>
          <a:solidFill>
            <a:srgbClr val="777777"/>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rIns="45720">
            <a:spAutoFit/>
          </a:bodyPr>
          <a:lstStyle/>
          <a:p>
            <a:pPr>
              <a:spcBef>
                <a:spcPct val="50000"/>
              </a:spcBef>
              <a:buSzPct val="85000"/>
              <a:defRPr/>
            </a:pPr>
            <a:r>
              <a:rPr lang="en-US" b="1">
                <a:solidFill>
                  <a:schemeClr val="bg1"/>
                </a:solidFill>
                <a:latin typeface="Lucida Sans" charset="0"/>
                <a:ea typeface="ＭＳ Ｐゴシック" charset="0"/>
              </a:rPr>
              <a:t>Plant efficiency</a:t>
            </a:r>
          </a:p>
        </p:txBody>
      </p:sp>
      <p:sp>
        <p:nvSpPr>
          <p:cNvPr id="581663" name="Text Box 31"/>
          <p:cNvSpPr txBox="1">
            <a:spLocks noChangeArrowheads="1"/>
          </p:cNvSpPr>
          <p:nvPr/>
        </p:nvSpPr>
        <p:spPr bwMode="auto">
          <a:xfrm>
            <a:off x="169863" y="1739900"/>
            <a:ext cx="1517650" cy="1938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spcBef>
                <a:spcPct val="50000"/>
              </a:spcBef>
              <a:buSzPct val="85000"/>
              <a:defRPr/>
            </a:pPr>
            <a:r>
              <a:rPr lang="en-US" sz="2400" b="1" dirty="0" smtClean="0"/>
              <a:t>New Variable Speed Chiller Plants</a:t>
            </a:r>
          </a:p>
        </p:txBody>
      </p:sp>
      <p:sp>
        <p:nvSpPr>
          <p:cNvPr id="2" name="Oval 1"/>
          <p:cNvSpPr/>
          <p:nvPr/>
        </p:nvSpPr>
        <p:spPr bwMode="auto">
          <a:xfrm>
            <a:off x="1916114" y="5078413"/>
            <a:ext cx="2200274" cy="914400"/>
          </a:xfrm>
          <a:prstGeom prst="ellipse">
            <a:avLst/>
          </a:prstGeom>
          <a:solidFill>
            <a:schemeClr val="accent6">
              <a:lumMod val="50000"/>
            </a:schemeClr>
          </a:solidFill>
          <a:ln>
            <a:noFill/>
          </a:ln>
          <a:effectLst/>
          <a:extLst/>
        </p:spPr>
        <p:txBody>
          <a:bodyPr/>
          <a:lstStyle/>
          <a:p>
            <a:pPr>
              <a:spcBef>
                <a:spcPct val="20000"/>
              </a:spcBef>
              <a:buSzPct val="85000"/>
              <a:defRPr/>
            </a:pPr>
            <a:endParaRPr lang="en-CA" sz="900" b="1" dirty="0">
              <a:solidFill>
                <a:schemeClr val="bg1"/>
              </a:solidFill>
              <a:latin typeface="Lucida Sans" charset="0"/>
              <a:ea typeface="ＭＳ Ｐゴシック" charset="0"/>
            </a:endParaRPr>
          </a:p>
          <a:p>
            <a:pPr>
              <a:spcBef>
                <a:spcPct val="20000"/>
              </a:spcBef>
              <a:buSzPct val="85000"/>
              <a:defRPr/>
            </a:pPr>
            <a:r>
              <a:rPr lang="en-CA" sz="1600" b="1" dirty="0" smtClean="0">
                <a:solidFill>
                  <a:schemeClr val="bg1"/>
                </a:solidFill>
                <a:latin typeface="Lucida Sans" charset="0"/>
                <a:ea typeface="ＭＳ Ｐゴシック" charset="0"/>
              </a:rPr>
              <a:t>&gt;.</a:t>
            </a:r>
            <a:r>
              <a:rPr lang="en-CA" sz="1600" b="1" dirty="0">
                <a:solidFill>
                  <a:schemeClr val="bg1"/>
                </a:solidFill>
                <a:latin typeface="Lucida Sans" charset="0"/>
                <a:ea typeface="ＭＳ Ｐゴシック" charset="0"/>
              </a:rPr>
              <a:t>76 kW/ton</a:t>
            </a:r>
          </a:p>
        </p:txBody>
      </p:sp>
      <p:sp>
        <p:nvSpPr>
          <p:cNvPr id="33" name="Oval 32"/>
          <p:cNvSpPr/>
          <p:nvPr/>
        </p:nvSpPr>
        <p:spPr bwMode="auto">
          <a:xfrm>
            <a:off x="4192588" y="5095875"/>
            <a:ext cx="2200275" cy="914400"/>
          </a:xfrm>
          <a:prstGeom prst="ellipse">
            <a:avLst/>
          </a:prstGeom>
          <a:solidFill>
            <a:schemeClr val="accent6">
              <a:lumMod val="50000"/>
            </a:schemeClr>
          </a:solidFill>
          <a:ln>
            <a:noFill/>
          </a:ln>
          <a:effectLst/>
          <a:extLst/>
        </p:spPr>
        <p:txBody>
          <a:bodyPr/>
          <a:lstStyle/>
          <a:p>
            <a:pPr>
              <a:spcBef>
                <a:spcPct val="20000"/>
              </a:spcBef>
              <a:buSzPct val="85000"/>
              <a:defRPr/>
            </a:pPr>
            <a:endParaRPr lang="en-CA" sz="900" b="1" dirty="0">
              <a:solidFill>
                <a:schemeClr val="bg1"/>
              </a:solidFill>
              <a:latin typeface="Lucida Sans" charset="0"/>
              <a:ea typeface="ＭＳ Ｐゴシック" charset="0"/>
            </a:endParaRPr>
          </a:p>
          <a:p>
            <a:pPr>
              <a:spcBef>
                <a:spcPct val="20000"/>
              </a:spcBef>
              <a:buSzPct val="85000"/>
              <a:defRPr/>
            </a:pPr>
            <a:r>
              <a:rPr lang="en-CA" sz="1600" b="1" dirty="0" smtClean="0">
                <a:solidFill>
                  <a:schemeClr val="bg1"/>
                </a:solidFill>
                <a:latin typeface="Lucida Sans" charset="0"/>
                <a:ea typeface="ＭＳ Ｐゴシック" charset="0"/>
              </a:rPr>
              <a:t>&gt;.</a:t>
            </a:r>
            <a:r>
              <a:rPr lang="en-CA" sz="1600" b="1" dirty="0">
                <a:solidFill>
                  <a:schemeClr val="bg1"/>
                </a:solidFill>
                <a:latin typeface="Lucida Sans" charset="0"/>
                <a:ea typeface="ＭＳ Ｐゴシック" charset="0"/>
              </a:rPr>
              <a:t>72 kW/ton</a:t>
            </a:r>
          </a:p>
        </p:txBody>
      </p:sp>
      <p:sp>
        <p:nvSpPr>
          <p:cNvPr id="34" name="Oval 33"/>
          <p:cNvSpPr>
            <a:spLocks noChangeArrowheads="1"/>
          </p:cNvSpPr>
          <p:nvPr/>
        </p:nvSpPr>
        <p:spPr bwMode="auto">
          <a:xfrm>
            <a:off x="6469063" y="5078413"/>
            <a:ext cx="2200275" cy="914400"/>
          </a:xfrm>
          <a:prstGeom prst="ellipse">
            <a:avLst/>
          </a:prstGeom>
          <a:solidFill>
            <a:schemeClr val="bg1"/>
          </a:solidFill>
          <a:ln>
            <a:noFill/>
          </a:ln>
        </p:spPr>
        <p:txBody>
          <a:bodyPr/>
          <a:lstStyle/>
          <a:p>
            <a:pPr>
              <a:spcBef>
                <a:spcPct val="20000"/>
              </a:spcBef>
              <a:buSzPct val="85000"/>
            </a:pPr>
            <a:endParaRPr lang="en-CA" sz="900" b="1" dirty="0">
              <a:solidFill>
                <a:srgbClr val="EE1A0D"/>
              </a:solidFill>
            </a:endParaRPr>
          </a:p>
          <a:p>
            <a:pPr>
              <a:spcBef>
                <a:spcPct val="20000"/>
              </a:spcBef>
              <a:buSzPct val="85000"/>
            </a:pPr>
            <a:r>
              <a:rPr lang="en-CA" sz="1600" b="1" dirty="0" smtClean="0">
                <a:solidFill>
                  <a:srgbClr val="EE1A0D"/>
                </a:solidFill>
              </a:rPr>
              <a:t>&lt;.</a:t>
            </a:r>
            <a:r>
              <a:rPr lang="en-CA" sz="1600" b="1" dirty="0">
                <a:solidFill>
                  <a:srgbClr val="EE1A0D"/>
                </a:solidFill>
              </a:rPr>
              <a:t>50 kW/ton</a:t>
            </a:r>
          </a:p>
        </p:txBody>
      </p:sp>
      <p:sp>
        <p:nvSpPr>
          <p:cNvPr id="35" name="Title 1"/>
          <p:cNvSpPr txBox="1">
            <a:spLocks/>
          </p:cNvSpPr>
          <p:nvPr/>
        </p:nvSpPr>
        <p:spPr>
          <a:xfrm>
            <a:off x="322263" y="696913"/>
            <a:ext cx="8196262" cy="835025"/>
          </a:xfrm>
          <a:prstGeom prst="rect">
            <a:avLst/>
          </a:prstGeom>
        </p:spPr>
        <p:txBody>
          <a:bodyPr/>
          <a:lstStyle>
            <a:lvl1pPr algn="l" rtl="0" eaLnBrk="0" fontAlgn="base" hangingPunct="0">
              <a:spcBef>
                <a:spcPct val="0"/>
              </a:spcBef>
              <a:spcAft>
                <a:spcPct val="0"/>
              </a:spcAft>
              <a:defRPr sz="2400" b="1">
                <a:solidFill>
                  <a:srgbClr val="EE1A0D"/>
                </a:solidFill>
                <a:latin typeface="+mj-lt"/>
                <a:ea typeface="MS PGothic" pitchFamily="34" charset="-128"/>
                <a:cs typeface="+mj-cs"/>
              </a:defRPr>
            </a:lvl1pPr>
            <a:lvl2pPr algn="l" rtl="0" eaLnBrk="0" fontAlgn="base" hangingPunct="0">
              <a:spcBef>
                <a:spcPct val="0"/>
              </a:spcBef>
              <a:spcAft>
                <a:spcPct val="0"/>
              </a:spcAft>
              <a:defRPr sz="2400" b="1">
                <a:solidFill>
                  <a:srgbClr val="EE1A0D"/>
                </a:solidFill>
                <a:latin typeface="Lucida Sans" charset="0"/>
                <a:ea typeface="MS PGothic" pitchFamily="34" charset="-128"/>
                <a:cs typeface="Arial" charset="0"/>
              </a:defRPr>
            </a:lvl2pPr>
            <a:lvl3pPr algn="l" rtl="0" eaLnBrk="0" fontAlgn="base" hangingPunct="0">
              <a:spcBef>
                <a:spcPct val="0"/>
              </a:spcBef>
              <a:spcAft>
                <a:spcPct val="0"/>
              </a:spcAft>
              <a:defRPr sz="2400" b="1">
                <a:solidFill>
                  <a:srgbClr val="EE1A0D"/>
                </a:solidFill>
                <a:latin typeface="Lucida Sans" charset="0"/>
                <a:ea typeface="MS PGothic" pitchFamily="34" charset="-128"/>
                <a:cs typeface="Arial" charset="0"/>
              </a:defRPr>
            </a:lvl3pPr>
            <a:lvl4pPr algn="l" rtl="0" eaLnBrk="0" fontAlgn="base" hangingPunct="0">
              <a:spcBef>
                <a:spcPct val="0"/>
              </a:spcBef>
              <a:spcAft>
                <a:spcPct val="0"/>
              </a:spcAft>
              <a:defRPr sz="2400" b="1">
                <a:solidFill>
                  <a:srgbClr val="EE1A0D"/>
                </a:solidFill>
                <a:latin typeface="Lucida Sans" charset="0"/>
                <a:ea typeface="MS PGothic" pitchFamily="34" charset="-128"/>
                <a:cs typeface="Arial" charset="0"/>
              </a:defRPr>
            </a:lvl4pPr>
            <a:lvl5pPr algn="l" rtl="0" eaLnBrk="0" fontAlgn="base" hangingPunct="0">
              <a:spcBef>
                <a:spcPct val="0"/>
              </a:spcBef>
              <a:spcAft>
                <a:spcPct val="0"/>
              </a:spcAft>
              <a:defRPr sz="2400" b="1">
                <a:solidFill>
                  <a:srgbClr val="EE1A0D"/>
                </a:solidFill>
                <a:latin typeface="Lucida Sans" charset="0"/>
                <a:ea typeface="MS PGothic" pitchFamily="34" charset="-128"/>
                <a:cs typeface="Arial" charset="0"/>
              </a:defRPr>
            </a:lvl5pPr>
            <a:lvl6pPr marL="457200" algn="l" rtl="0" fontAlgn="base">
              <a:spcBef>
                <a:spcPct val="0"/>
              </a:spcBef>
              <a:spcAft>
                <a:spcPct val="0"/>
              </a:spcAft>
              <a:defRPr sz="2400" b="1">
                <a:solidFill>
                  <a:srgbClr val="EE1A0D"/>
                </a:solidFill>
                <a:latin typeface="Lucida Sans" charset="0"/>
                <a:ea typeface="ＭＳ Ｐゴシック" charset="0"/>
                <a:cs typeface="Arial" charset="0"/>
              </a:defRPr>
            </a:lvl6pPr>
            <a:lvl7pPr marL="914400" algn="l" rtl="0" fontAlgn="base">
              <a:spcBef>
                <a:spcPct val="0"/>
              </a:spcBef>
              <a:spcAft>
                <a:spcPct val="0"/>
              </a:spcAft>
              <a:defRPr sz="2400" b="1">
                <a:solidFill>
                  <a:srgbClr val="EE1A0D"/>
                </a:solidFill>
                <a:latin typeface="Lucida Sans" charset="0"/>
                <a:ea typeface="ＭＳ Ｐゴシック" charset="0"/>
                <a:cs typeface="Arial" charset="0"/>
              </a:defRPr>
            </a:lvl7pPr>
            <a:lvl8pPr marL="1371600" algn="l" rtl="0" fontAlgn="base">
              <a:spcBef>
                <a:spcPct val="0"/>
              </a:spcBef>
              <a:spcAft>
                <a:spcPct val="0"/>
              </a:spcAft>
              <a:defRPr sz="2400" b="1">
                <a:solidFill>
                  <a:srgbClr val="EE1A0D"/>
                </a:solidFill>
                <a:latin typeface="Lucida Sans" charset="0"/>
                <a:ea typeface="ＭＳ Ｐゴシック" charset="0"/>
                <a:cs typeface="Arial" charset="0"/>
              </a:defRPr>
            </a:lvl8pPr>
            <a:lvl9pPr marL="1828800" algn="l" rtl="0" fontAlgn="base">
              <a:spcBef>
                <a:spcPct val="0"/>
              </a:spcBef>
              <a:spcAft>
                <a:spcPct val="0"/>
              </a:spcAft>
              <a:defRPr sz="2400" b="1">
                <a:solidFill>
                  <a:srgbClr val="EE1A0D"/>
                </a:solidFill>
                <a:latin typeface="Lucida Sans" charset="0"/>
                <a:ea typeface="ＭＳ Ｐゴシック" charset="0"/>
                <a:cs typeface="Arial" charset="0"/>
              </a:defRPr>
            </a:lvl9pPr>
          </a:lstStyle>
          <a:p>
            <a:r>
              <a:rPr lang="en-US" kern="0" dirty="0" smtClean="0"/>
              <a:t>Armstrong’s Chiller Plant Optimization</a:t>
            </a:r>
            <a:endParaRPr lang="en-US" kern="0" dirty="0"/>
          </a:p>
        </p:txBody>
      </p:sp>
    </p:spTree>
    <p:extLst>
      <p:ext uri="{BB962C8B-B14F-4D97-AF65-F5344CB8AC3E}">
        <p14:creationId xmlns:p14="http://schemas.microsoft.com/office/powerpoint/2010/main" val="371089387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81635"/>
                                        </p:tgtEl>
                                        <p:attrNameLst>
                                          <p:attrName>style.visibility</p:attrName>
                                        </p:attrNameLst>
                                      </p:cBhvr>
                                      <p:to>
                                        <p:strVal val="visible"/>
                                      </p:to>
                                    </p:set>
                                    <p:animEffect transition="in" filter="fade">
                                      <p:cBhvr>
                                        <p:cTn id="7" dur="1000"/>
                                        <p:tgtEl>
                                          <p:spTgt spid="58163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81636"/>
                                        </p:tgtEl>
                                        <p:attrNameLst>
                                          <p:attrName>style.visibility</p:attrName>
                                        </p:attrNameLst>
                                      </p:cBhvr>
                                      <p:to>
                                        <p:strVal val="visible"/>
                                      </p:to>
                                    </p:set>
                                    <p:animEffect transition="in" filter="fade">
                                      <p:cBhvr>
                                        <p:cTn id="10" dur="1000"/>
                                        <p:tgtEl>
                                          <p:spTgt spid="58163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81637"/>
                                        </p:tgtEl>
                                        <p:attrNameLst>
                                          <p:attrName>style.visibility</p:attrName>
                                        </p:attrNameLst>
                                      </p:cBhvr>
                                      <p:to>
                                        <p:strVal val="visible"/>
                                      </p:to>
                                    </p:set>
                                    <p:animEffect transition="in" filter="fade">
                                      <p:cBhvr>
                                        <p:cTn id="13" dur="1000"/>
                                        <p:tgtEl>
                                          <p:spTgt spid="58163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81638"/>
                                        </p:tgtEl>
                                        <p:attrNameLst>
                                          <p:attrName>style.visibility</p:attrName>
                                        </p:attrNameLst>
                                      </p:cBhvr>
                                      <p:to>
                                        <p:strVal val="visible"/>
                                      </p:to>
                                    </p:set>
                                    <p:animEffect transition="in" filter="fade">
                                      <p:cBhvr>
                                        <p:cTn id="16" dur="1000"/>
                                        <p:tgtEl>
                                          <p:spTgt spid="581638"/>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581639"/>
                                        </p:tgtEl>
                                        <p:attrNameLst>
                                          <p:attrName>style.visibility</p:attrName>
                                        </p:attrNameLst>
                                      </p:cBhvr>
                                      <p:to>
                                        <p:strVal val="visible"/>
                                      </p:to>
                                    </p:set>
                                    <p:animEffect transition="in" filter="fade">
                                      <p:cBhvr>
                                        <p:cTn id="19" dur="1000"/>
                                        <p:tgtEl>
                                          <p:spTgt spid="581639"/>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581640"/>
                                        </p:tgtEl>
                                        <p:attrNameLst>
                                          <p:attrName>style.visibility</p:attrName>
                                        </p:attrNameLst>
                                      </p:cBhvr>
                                      <p:to>
                                        <p:strVal val="visible"/>
                                      </p:to>
                                    </p:set>
                                    <p:animEffect transition="in" filter="fade">
                                      <p:cBhvr>
                                        <p:cTn id="22" dur="1000"/>
                                        <p:tgtEl>
                                          <p:spTgt spid="58164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581641"/>
                                        </p:tgtEl>
                                        <p:attrNameLst>
                                          <p:attrName>style.visibility</p:attrName>
                                        </p:attrNameLst>
                                      </p:cBhvr>
                                      <p:to>
                                        <p:strVal val="visible"/>
                                      </p:to>
                                    </p:set>
                                    <p:animEffect transition="in" filter="fade">
                                      <p:cBhvr>
                                        <p:cTn id="25" dur="1000"/>
                                        <p:tgtEl>
                                          <p:spTgt spid="58164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581642"/>
                                        </p:tgtEl>
                                        <p:attrNameLst>
                                          <p:attrName>style.visibility</p:attrName>
                                        </p:attrNameLst>
                                      </p:cBhvr>
                                      <p:to>
                                        <p:strVal val="visible"/>
                                      </p:to>
                                    </p:set>
                                    <p:animEffect transition="in" filter="fade">
                                      <p:cBhvr>
                                        <p:cTn id="28" dur="1000"/>
                                        <p:tgtEl>
                                          <p:spTgt spid="581642"/>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fade">
                                      <p:cBhvr>
                                        <p:cTn id="33" dur="500"/>
                                        <p:tgtEl>
                                          <p:spTgt spid="2"/>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581643"/>
                                        </p:tgtEl>
                                        <p:attrNameLst>
                                          <p:attrName>style.visibility</p:attrName>
                                        </p:attrNameLst>
                                      </p:cBhvr>
                                      <p:to>
                                        <p:strVal val="visible"/>
                                      </p:to>
                                    </p:set>
                                    <p:animEffect transition="in" filter="fade">
                                      <p:cBhvr>
                                        <p:cTn id="38" dur="1000"/>
                                        <p:tgtEl>
                                          <p:spTgt spid="581643"/>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581644"/>
                                        </p:tgtEl>
                                        <p:attrNameLst>
                                          <p:attrName>style.visibility</p:attrName>
                                        </p:attrNameLst>
                                      </p:cBhvr>
                                      <p:to>
                                        <p:strVal val="visible"/>
                                      </p:to>
                                    </p:set>
                                    <p:animEffect transition="in" filter="fade">
                                      <p:cBhvr>
                                        <p:cTn id="41" dur="1000"/>
                                        <p:tgtEl>
                                          <p:spTgt spid="581644"/>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581645"/>
                                        </p:tgtEl>
                                        <p:attrNameLst>
                                          <p:attrName>style.visibility</p:attrName>
                                        </p:attrNameLst>
                                      </p:cBhvr>
                                      <p:to>
                                        <p:strVal val="visible"/>
                                      </p:to>
                                    </p:set>
                                    <p:animEffect transition="in" filter="fade">
                                      <p:cBhvr>
                                        <p:cTn id="44" dur="1000"/>
                                        <p:tgtEl>
                                          <p:spTgt spid="581645"/>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581646"/>
                                        </p:tgtEl>
                                        <p:attrNameLst>
                                          <p:attrName>style.visibility</p:attrName>
                                        </p:attrNameLst>
                                      </p:cBhvr>
                                      <p:to>
                                        <p:strVal val="visible"/>
                                      </p:to>
                                    </p:set>
                                    <p:animEffect transition="in" filter="fade">
                                      <p:cBhvr>
                                        <p:cTn id="47" dur="1000"/>
                                        <p:tgtEl>
                                          <p:spTgt spid="581646"/>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581647"/>
                                        </p:tgtEl>
                                        <p:attrNameLst>
                                          <p:attrName>style.visibility</p:attrName>
                                        </p:attrNameLst>
                                      </p:cBhvr>
                                      <p:to>
                                        <p:strVal val="visible"/>
                                      </p:to>
                                    </p:set>
                                    <p:animEffect transition="in" filter="fade">
                                      <p:cBhvr>
                                        <p:cTn id="50" dur="1000"/>
                                        <p:tgtEl>
                                          <p:spTgt spid="581647"/>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581648"/>
                                        </p:tgtEl>
                                        <p:attrNameLst>
                                          <p:attrName>style.visibility</p:attrName>
                                        </p:attrNameLst>
                                      </p:cBhvr>
                                      <p:to>
                                        <p:strVal val="visible"/>
                                      </p:to>
                                    </p:set>
                                    <p:animEffect transition="in" filter="fade">
                                      <p:cBhvr>
                                        <p:cTn id="53" dur="1000"/>
                                        <p:tgtEl>
                                          <p:spTgt spid="581648"/>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581649"/>
                                        </p:tgtEl>
                                        <p:attrNameLst>
                                          <p:attrName>style.visibility</p:attrName>
                                        </p:attrNameLst>
                                      </p:cBhvr>
                                      <p:to>
                                        <p:strVal val="visible"/>
                                      </p:to>
                                    </p:set>
                                    <p:animEffect transition="in" filter="fade">
                                      <p:cBhvr>
                                        <p:cTn id="56" dur="1000"/>
                                        <p:tgtEl>
                                          <p:spTgt spid="581649"/>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581650"/>
                                        </p:tgtEl>
                                        <p:attrNameLst>
                                          <p:attrName>style.visibility</p:attrName>
                                        </p:attrNameLst>
                                      </p:cBhvr>
                                      <p:to>
                                        <p:strVal val="visible"/>
                                      </p:to>
                                    </p:set>
                                    <p:animEffect transition="in" filter="fade">
                                      <p:cBhvr>
                                        <p:cTn id="59" dur="1000"/>
                                        <p:tgtEl>
                                          <p:spTgt spid="581650"/>
                                        </p:tgtEl>
                                      </p:cBhvr>
                                    </p:animEffect>
                                  </p:childTnLst>
                                </p:cTn>
                              </p:par>
                              <p:par>
                                <p:cTn id="60" presetID="1" presetClass="emph" presetSubtype="2" fill="hold" nodeType="withEffect">
                                  <p:stCondLst>
                                    <p:cond delay="0"/>
                                  </p:stCondLst>
                                  <p:childTnLst>
                                    <p:animClr clrSpc="rgb" dir="cw">
                                      <p:cBhvr>
                                        <p:cTn id="61" dur="1000" fill="hold"/>
                                        <p:tgtEl>
                                          <p:spTgt spid="581635"/>
                                        </p:tgtEl>
                                        <p:attrNameLst>
                                          <p:attrName>fillcolor</p:attrName>
                                        </p:attrNameLst>
                                      </p:cBhvr>
                                      <p:to>
                                        <a:schemeClr val="accent1"/>
                                      </p:to>
                                    </p:animClr>
                                    <p:set>
                                      <p:cBhvr>
                                        <p:cTn id="62" dur="1000" fill="hold"/>
                                        <p:tgtEl>
                                          <p:spTgt spid="581635"/>
                                        </p:tgtEl>
                                        <p:attrNameLst>
                                          <p:attrName>fill.type</p:attrName>
                                        </p:attrNameLst>
                                      </p:cBhvr>
                                      <p:to>
                                        <p:strVal val="solid"/>
                                      </p:to>
                                    </p:set>
                                    <p:set>
                                      <p:cBhvr>
                                        <p:cTn id="63" dur="1000" fill="hold"/>
                                        <p:tgtEl>
                                          <p:spTgt spid="581635"/>
                                        </p:tgtEl>
                                        <p:attrNameLst>
                                          <p:attrName>fill.on</p:attrName>
                                        </p:attrNameLst>
                                      </p:cBhvr>
                                      <p:to>
                                        <p:strVal val="true"/>
                                      </p:to>
                                    </p:set>
                                  </p:childTnLst>
                                </p:cTn>
                              </p:par>
                              <p:par>
                                <p:cTn id="64" presetID="1" presetClass="emph" presetSubtype="2" fill="hold" nodeType="withEffect">
                                  <p:stCondLst>
                                    <p:cond delay="0"/>
                                  </p:stCondLst>
                                  <p:childTnLst>
                                    <p:animClr clrSpc="rgb" dir="cw">
                                      <p:cBhvr>
                                        <p:cTn id="65" dur="1000" fill="hold"/>
                                        <p:tgtEl>
                                          <p:spTgt spid="581636"/>
                                        </p:tgtEl>
                                        <p:attrNameLst>
                                          <p:attrName>fillcolor</p:attrName>
                                        </p:attrNameLst>
                                      </p:cBhvr>
                                      <p:to>
                                        <a:schemeClr val="accent1"/>
                                      </p:to>
                                    </p:animClr>
                                    <p:set>
                                      <p:cBhvr>
                                        <p:cTn id="66" dur="1000" fill="hold"/>
                                        <p:tgtEl>
                                          <p:spTgt spid="581636"/>
                                        </p:tgtEl>
                                        <p:attrNameLst>
                                          <p:attrName>fill.type</p:attrName>
                                        </p:attrNameLst>
                                      </p:cBhvr>
                                      <p:to>
                                        <p:strVal val="solid"/>
                                      </p:to>
                                    </p:set>
                                    <p:set>
                                      <p:cBhvr>
                                        <p:cTn id="67" dur="1000" fill="hold"/>
                                        <p:tgtEl>
                                          <p:spTgt spid="581636"/>
                                        </p:tgtEl>
                                        <p:attrNameLst>
                                          <p:attrName>fill.on</p:attrName>
                                        </p:attrNameLst>
                                      </p:cBhvr>
                                      <p:to>
                                        <p:strVal val="true"/>
                                      </p:to>
                                    </p:set>
                                  </p:childTnLst>
                                </p:cTn>
                              </p:par>
                              <p:par>
                                <p:cTn id="68" presetID="1" presetClass="emph" presetSubtype="2" fill="hold" nodeType="withEffect">
                                  <p:stCondLst>
                                    <p:cond delay="0"/>
                                  </p:stCondLst>
                                  <p:childTnLst>
                                    <p:animClr clrSpc="rgb" dir="cw">
                                      <p:cBhvr>
                                        <p:cTn id="69" dur="1000" fill="hold"/>
                                        <p:tgtEl>
                                          <p:spTgt spid="581637"/>
                                        </p:tgtEl>
                                        <p:attrNameLst>
                                          <p:attrName>fillcolor</p:attrName>
                                        </p:attrNameLst>
                                      </p:cBhvr>
                                      <p:to>
                                        <a:schemeClr val="accent1"/>
                                      </p:to>
                                    </p:animClr>
                                    <p:set>
                                      <p:cBhvr>
                                        <p:cTn id="70" dur="1000" fill="hold"/>
                                        <p:tgtEl>
                                          <p:spTgt spid="581637"/>
                                        </p:tgtEl>
                                        <p:attrNameLst>
                                          <p:attrName>fill.type</p:attrName>
                                        </p:attrNameLst>
                                      </p:cBhvr>
                                      <p:to>
                                        <p:strVal val="solid"/>
                                      </p:to>
                                    </p:set>
                                    <p:set>
                                      <p:cBhvr>
                                        <p:cTn id="71" dur="1000" fill="hold"/>
                                        <p:tgtEl>
                                          <p:spTgt spid="581637"/>
                                        </p:tgtEl>
                                        <p:attrNameLst>
                                          <p:attrName>fill.on</p:attrName>
                                        </p:attrNameLst>
                                      </p:cBhvr>
                                      <p:to>
                                        <p:strVal val="true"/>
                                      </p:to>
                                    </p:set>
                                  </p:childTnLst>
                                </p:cTn>
                              </p:par>
                              <p:par>
                                <p:cTn id="72" presetID="1" presetClass="emph" presetSubtype="2" fill="hold" nodeType="withEffect">
                                  <p:stCondLst>
                                    <p:cond delay="0"/>
                                  </p:stCondLst>
                                  <p:childTnLst>
                                    <p:animClr clrSpc="rgb" dir="cw">
                                      <p:cBhvr>
                                        <p:cTn id="73" dur="1000" fill="hold"/>
                                        <p:tgtEl>
                                          <p:spTgt spid="581638"/>
                                        </p:tgtEl>
                                        <p:attrNameLst>
                                          <p:attrName>fillcolor</p:attrName>
                                        </p:attrNameLst>
                                      </p:cBhvr>
                                      <p:to>
                                        <a:schemeClr val="accent1"/>
                                      </p:to>
                                    </p:animClr>
                                    <p:set>
                                      <p:cBhvr>
                                        <p:cTn id="74" dur="1000" fill="hold"/>
                                        <p:tgtEl>
                                          <p:spTgt spid="581638"/>
                                        </p:tgtEl>
                                        <p:attrNameLst>
                                          <p:attrName>fill.type</p:attrName>
                                        </p:attrNameLst>
                                      </p:cBhvr>
                                      <p:to>
                                        <p:strVal val="solid"/>
                                      </p:to>
                                    </p:set>
                                    <p:set>
                                      <p:cBhvr>
                                        <p:cTn id="75" dur="1000" fill="hold"/>
                                        <p:tgtEl>
                                          <p:spTgt spid="581638"/>
                                        </p:tgtEl>
                                        <p:attrNameLst>
                                          <p:attrName>fill.on</p:attrName>
                                        </p:attrNameLst>
                                      </p:cBhvr>
                                      <p:to>
                                        <p:strVal val="true"/>
                                      </p:to>
                                    </p:set>
                                  </p:childTnLst>
                                </p:cTn>
                              </p:par>
                              <p:par>
                                <p:cTn id="76" presetID="1" presetClass="emph" presetSubtype="2" fill="hold" nodeType="withEffect">
                                  <p:stCondLst>
                                    <p:cond delay="0"/>
                                  </p:stCondLst>
                                  <p:childTnLst>
                                    <p:animClr clrSpc="rgb" dir="cw">
                                      <p:cBhvr>
                                        <p:cTn id="77" dur="1000" fill="hold"/>
                                        <p:tgtEl>
                                          <p:spTgt spid="581639"/>
                                        </p:tgtEl>
                                        <p:attrNameLst>
                                          <p:attrName>fillcolor</p:attrName>
                                        </p:attrNameLst>
                                      </p:cBhvr>
                                      <p:to>
                                        <a:schemeClr val="accent1"/>
                                      </p:to>
                                    </p:animClr>
                                    <p:set>
                                      <p:cBhvr>
                                        <p:cTn id="78" dur="1000" fill="hold"/>
                                        <p:tgtEl>
                                          <p:spTgt spid="581639"/>
                                        </p:tgtEl>
                                        <p:attrNameLst>
                                          <p:attrName>fill.type</p:attrName>
                                        </p:attrNameLst>
                                      </p:cBhvr>
                                      <p:to>
                                        <p:strVal val="solid"/>
                                      </p:to>
                                    </p:set>
                                    <p:set>
                                      <p:cBhvr>
                                        <p:cTn id="79" dur="1000" fill="hold"/>
                                        <p:tgtEl>
                                          <p:spTgt spid="581639"/>
                                        </p:tgtEl>
                                        <p:attrNameLst>
                                          <p:attrName>fill.on</p:attrName>
                                        </p:attrNameLst>
                                      </p:cBhvr>
                                      <p:to>
                                        <p:strVal val="true"/>
                                      </p:to>
                                    </p:set>
                                  </p:childTnLst>
                                </p:cTn>
                              </p:par>
                              <p:par>
                                <p:cTn id="80" presetID="1" presetClass="emph" presetSubtype="2" fill="hold" nodeType="withEffect">
                                  <p:stCondLst>
                                    <p:cond delay="0"/>
                                  </p:stCondLst>
                                  <p:childTnLst>
                                    <p:animClr clrSpc="rgb" dir="cw">
                                      <p:cBhvr>
                                        <p:cTn id="81" dur="1000" fill="hold"/>
                                        <p:tgtEl>
                                          <p:spTgt spid="581640"/>
                                        </p:tgtEl>
                                        <p:attrNameLst>
                                          <p:attrName>fillcolor</p:attrName>
                                        </p:attrNameLst>
                                      </p:cBhvr>
                                      <p:to>
                                        <a:schemeClr val="accent1"/>
                                      </p:to>
                                    </p:animClr>
                                    <p:set>
                                      <p:cBhvr>
                                        <p:cTn id="82" dur="1000" fill="hold"/>
                                        <p:tgtEl>
                                          <p:spTgt spid="581640"/>
                                        </p:tgtEl>
                                        <p:attrNameLst>
                                          <p:attrName>fill.type</p:attrName>
                                        </p:attrNameLst>
                                      </p:cBhvr>
                                      <p:to>
                                        <p:strVal val="solid"/>
                                      </p:to>
                                    </p:set>
                                    <p:set>
                                      <p:cBhvr>
                                        <p:cTn id="83" dur="1000" fill="hold"/>
                                        <p:tgtEl>
                                          <p:spTgt spid="581640"/>
                                        </p:tgtEl>
                                        <p:attrNameLst>
                                          <p:attrName>fill.on</p:attrName>
                                        </p:attrNameLst>
                                      </p:cBhvr>
                                      <p:to>
                                        <p:strVal val="true"/>
                                      </p:to>
                                    </p:set>
                                  </p:childTnLst>
                                </p:cTn>
                              </p:par>
                              <p:par>
                                <p:cTn id="84" presetID="1" presetClass="emph" presetSubtype="2" fill="hold" nodeType="withEffect">
                                  <p:stCondLst>
                                    <p:cond delay="0"/>
                                  </p:stCondLst>
                                  <p:childTnLst>
                                    <p:animClr clrSpc="rgb" dir="cw">
                                      <p:cBhvr>
                                        <p:cTn id="85" dur="1000" fill="hold"/>
                                        <p:tgtEl>
                                          <p:spTgt spid="581641"/>
                                        </p:tgtEl>
                                        <p:attrNameLst>
                                          <p:attrName>fillcolor</p:attrName>
                                        </p:attrNameLst>
                                      </p:cBhvr>
                                      <p:to>
                                        <a:schemeClr val="accent1"/>
                                      </p:to>
                                    </p:animClr>
                                    <p:set>
                                      <p:cBhvr>
                                        <p:cTn id="86" dur="1000" fill="hold"/>
                                        <p:tgtEl>
                                          <p:spTgt spid="581641"/>
                                        </p:tgtEl>
                                        <p:attrNameLst>
                                          <p:attrName>fill.type</p:attrName>
                                        </p:attrNameLst>
                                      </p:cBhvr>
                                      <p:to>
                                        <p:strVal val="solid"/>
                                      </p:to>
                                    </p:set>
                                    <p:set>
                                      <p:cBhvr>
                                        <p:cTn id="87" dur="1000" fill="hold"/>
                                        <p:tgtEl>
                                          <p:spTgt spid="581641"/>
                                        </p:tgtEl>
                                        <p:attrNameLst>
                                          <p:attrName>fill.on</p:attrName>
                                        </p:attrNameLst>
                                      </p:cBhvr>
                                      <p:to>
                                        <p:strVal val="true"/>
                                      </p:to>
                                    </p:set>
                                  </p:childTnLst>
                                </p:cTn>
                              </p:par>
                              <p:par>
                                <p:cTn id="88" presetID="1" presetClass="emph" presetSubtype="2" fill="hold" nodeType="withEffect">
                                  <p:stCondLst>
                                    <p:cond delay="0"/>
                                  </p:stCondLst>
                                  <p:childTnLst>
                                    <p:animClr clrSpc="rgb" dir="cw">
                                      <p:cBhvr>
                                        <p:cTn id="89" dur="1000" fill="hold"/>
                                        <p:tgtEl>
                                          <p:spTgt spid="581642"/>
                                        </p:tgtEl>
                                        <p:attrNameLst>
                                          <p:attrName>fillcolor</p:attrName>
                                        </p:attrNameLst>
                                      </p:cBhvr>
                                      <p:to>
                                        <a:schemeClr val="accent1"/>
                                      </p:to>
                                    </p:animClr>
                                    <p:set>
                                      <p:cBhvr>
                                        <p:cTn id="90" dur="1000" fill="hold"/>
                                        <p:tgtEl>
                                          <p:spTgt spid="581642"/>
                                        </p:tgtEl>
                                        <p:attrNameLst>
                                          <p:attrName>fill.type</p:attrName>
                                        </p:attrNameLst>
                                      </p:cBhvr>
                                      <p:to>
                                        <p:strVal val="solid"/>
                                      </p:to>
                                    </p:set>
                                    <p:set>
                                      <p:cBhvr>
                                        <p:cTn id="91" dur="1000" fill="hold"/>
                                        <p:tgtEl>
                                          <p:spTgt spid="581642"/>
                                        </p:tgtEl>
                                        <p:attrNameLst>
                                          <p:attrName>fill.on</p:attrName>
                                        </p:attrNameLst>
                                      </p:cBhvr>
                                      <p:to>
                                        <p:strVal val="true"/>
                                      </p:to>
                                    </p:set>
                                  </p:childTnLst>
                                </p:cTn>
                              </p:par>
                            </p:childTnLst>
                          </p:cTn>
                        </p:par>
                      </p:childTnLst>
                    </p:cTn>
                  </p:par>
                  <p:par>
                    <p:cTn id="92" fill="hold" nodeType="clickPar">
                      <p:stCondLst>
                        <p:cond delay="indefinite"/>
                      </p:stCondLst>
                      <p:childTnLst>
                        <p:par>
                          <p:cTn id="93" fill="hold" nodeType="withGroup">
                            <p:stCondLst>
                              <p:cond delay="0"/>
                            </p:stCondLst>
                            <p:childTnLst>
                              <p:par>
                                <p:cTn id="94" presetID="10" presetClass="entr" presetSubtype="0" fill="hold" grpId="0" nodeType="clickEffect">
                                  <p:stCondLst>
                                    <p:cond delay="0"/>
                                  </p:stCondLst>
                                  <p:childTnLst>
                                    <p:set>
                                      <p:cBhvr>
                                        <p:cTn id="95" dur="1" fill="hold">
                                          <p:stCondLst>
                                            <p:cond delay="0"/>
                                          </p:stCondLst>
                                        </p:cTn>
                                        <p:tgtEl>
                                          <p:spTgt spid="33"/>
                                        </p:tgtEl>
                                        <p:attrNameLst>
                                          <p:attrName>style.visibility</p:attrName>
                                        </p:attrNameLst>
                                      </p:cBhvr>
                                      <p:to>
                                        <p:strVal val="visible"/>
                                      </p:to>
                                    </p:set>
                                    <p:animEffect transition="in" filter="fade">
                                      <p:cBhvr>
                                        <p:cTn id="96" dur="500"/>
                                        <p:tgtEl>
                                          <p:spTgt spid="33"/>
                                        </p:tgtEl>
                                      </p:cBhvr>
                                    </p:animEffect>
                                  </p:childTnLst>
                                </p:cTn>
                              </p:par>
                            </p:childTnLst>
                          </p:cTn>
                        </p:par>
                      </p:childTnLst>
                    </p:cTn>
                  </p:par>
                  <p:par>
                    <p:cTn id="97" fill="hold">
                      <p:stCondLst>
                        <p:cond delay="indefinite"/>
                      </p:stCondLst>
                      <p:childTnLst>
                        <p:par>
                          <p:cTn id="98" fill="hold">
                            <p:stCondLst>
                              <p:cond delay="0"/>
                            </p:stCondLst>
                            <p:childTnLst>
                              <p:par>
                                <p:cTn id="99" presetID="10" presetClass="entr" presetSubtype="0" fill="hold" grpId="0" nodeType="clickEffect">
                                  <p:stCondLst>
                                    <p:cond delay="0"/>
                                  </p:stCondLst>
                                  <p:childTnLst>
                                    <p:set>
                                      <p:cBhvr>
                                        <p:cTn id="100" dur="1" fill="hold">
                                          <p:stCondLst>
                                            <p:cond delay="0"/>
                                          </p:stCondLst>
                                        </p:cTn>
                                        <p:tgtEl>
                                          <p:spTgt spid="581651"/>
                                        </p:tgtEl>
                                        <p:attrNameLst>
                                          <p:attrName>style.visibility</p:attrName>
                                        </p:attrNameLst>
                                      </p:cBhvr>
                                      <p:to>
                                        <p:strVal val="visible"/>
                                      </p:to>
                                    </p:set>
                                    <p:animEffect transition="in" filter="fade">
                                      <p:cBhvr>
                                        <p:cTn id="101" dur="1000"/>
                                        <p:tgtEl>
                                          <p:spTgt spid="581651"/>
                                        </p:tgtEl>
                                      </p:cBhvr>
                                    </p:animEffect>
                                  </p:childTnLst>
                                </p:cTn>
                              </p:par>
                              <p:par>
                                <p:cTn id="102" presetID="10" presetClass="entr" presetSubtype="0" fill="hold" grpId="0" nodeType="withEffect">
                                  <p:stCondLst>
                                    <p:cond delay="0"/>
                                  </p:stCondLst>
                                  <p:childTnLst>
                                    <p:set>
                                      <p:cBhvr>
                                        <p:cTn id="103" dur="1" fill="hold">
                                          <p:stCondLst>
                                            <p:cond delay="0"/>
                                          </p:stCondLst>
                                        </p:cTn>
                                        <p:tgtEl>
                                          <p:spTgt spid="581652"/>
                                        </p:tgtEl>
                                        <p:attrNameLst>
                                          <p:attrName>style.visibility</p:attrName>
                                        </p:attrNameLst>
                                      </p:cBhvr>
                                      <p:to>
                                        <p:strVal val="visible"/>
                                      </p:to>
                                    </p:set>
                                    <p:animEffect transition="in" filter="fade">
                                      <p:cBhvr>
                                        <p:cTn id="104" dur="1000"/>
                                        <p:tgtEl>
                                          <p:spTgt spid="581652"/>
                                        </p:tgtEl>
                                      </p:cBhvr>
                                    </p:animEffect>
                                  </p:childTnLst>
                                </p:cTn>
                              </p:par>
                              <p:par>
                                <p:cTn id="105" presetID="10" presetClass="entr" presetSubtype="0" fill="hold" grpId="0" nodeType="withEffect">
                                  <p:stCondLst>
                                    <p:cond delay="0"/>
                                  </p:stCondLst>
                                  <p:childTnLst>
                                    <p:set>
                                      <p:cBhvr>
                                        <p:cTn id="106" dur="1" fill="hold">
                                          <p:stCondLst>
                                            <p:cond delay="0"/>
                                          </p:stCondLst>
                                        </p:cTn>
                                        <p:tgtEl>
                                          <p:spTgt spid="581653"/>
                                        </p:tgtEl>
                                        <p:attrNameLst>
                                          <p:attrName>style.visibility</p:attrName>
                                        </p:attrNameLst>
                                      </p:cBhvr>
                                      <p:to>
                                        <p:strVal val="visible"/>
                                      </p:to>
                                    </p:set>
                                    <p:animEffect transition="in" filter="fade">
                                      <p:cBhvr>
                                        <p:cTn id="107" dur="1000"/>
                                        <p:tgtEl>
                                          <p:spTgt spid="581653"/>
                                        </p:tgtEl>
                                      </p:cBhvr>
                                    </p:animEffect>
                                  </p:childTnLst>
                                </p:cTn>
                              </p:par>
                              <p:par>
                                <p:cTn id="108" presetID="10" presetClass="entr" presetSubtype="0" fill="hold" grpId="0" nodeType="withEffect">
                                  <p:stCondLst>
                                    <p:cond delay="0"/>
                                  </p:stCondLst>
                                  <p:childTnLst>
                                    <p:set>
                                      <p:cBhvr>
                                        <p:cTn id="109" dur="1" fill="hold">
                                          <p:stCondLst>
                                            <p:cond delay="0"/>
                                          </p:stCondLst>
                                        </p:cTn>
                                        <p:tgtEl>
                                          <p:spTgt spid="581654"/>
                                        </p:tgtEl>
                                        <p:attrNameLst>
                                          <p:attrName>style.visibility</p:attrName>
                                        </p:attrNameLst>
                                      </p:cBhvr>
                                      <p:to>
                                        <p:strVal val="visible"/>
                                      </p:to>
                                    </p:set>
                                    <p:animEffect transition="in" filter="fade">
                                      <p:cBhvr>
                                        <p:cTn id="110" dur="1000"/>
                                        <p:tgtEl>
                                          <p:spTgt spid="581654"/>
                                        </p:tgtEl>
                                      </p:cBhvr>
                                    </p:animEffect>
                                  </p:childTnLst>
                                </p:cTn>
                              </p:par>
                              <p:par>
                                <p:cTn id="111" presetID="10" presetClass="entr" presetSubtype="0" fill="hold" grpId="0" nodeType="withEffect">
                                  <p:stCondLst>
                                    <p:cond delay="0"/>
                                  </p:stCondLst>
                                  <p:childTnLst>
                                    <p:set>
                                      <p:cBhvr>
                                        <p:cTn id="112" dur="1" fill="hold">
                                          <p:stCondLst>
                                            <p:cond delay="0"/>
                                          </p:stCondLst>
                                        </p:cTn>
                                        <p:tgtEl>
                                          <p:spTgt spid="581655"/>
                                        </p:tgtEl>
                                        <p:attrNameLst>
                                          <p:attrName>style.visibility</p:attrName>
                                        </p:attrNameLst>
                                      </p:cBhvr>
                                      <p:to>
                                        <p:strVal val="visible"/>
                                      </p:to>
                                    </p:set>
                                    <p:animEffect transition="in" filter="fade">
                                      <p:cBhvr>
                                        <p:cTn id="113" dur="1000"/>
                                        <p:tgtEl>
                                          <p:spTgt spid="581655"/>
                                        </p:tgtEl>
                                      </p:cBhvr>
                                    </p:animEffect>
                                  </p:childTnLst>
                                </p:cTn>
                              </p:par>
                              <p:par>
                                <p:cTn id="114" presetID="10" presetClass="entr" presetSubtype="0" fill="hold" grpId="0" nodeType="withEffect">
                                  <p:stCondLst>
                                    <p:cond delay="0"/>
                                  </p:stCondLst>
                                  <p:childTnLst>
                                    <p:set>
                                      <p:cBhvr>
                                        <p:cTn id="115" dur="1" fill="hold">
                                          <p:stCondLst>
                                            <p:cond delay="0"/>
                                          </p:stCondLst>
                                        </p:cTn>
                                        <p:tgtEl>
                                          <p:spTgt spid="581656"/>
                                        </p:tgtEl>
                                        <p:attrNameLst>
                                          <p:attrName>style.visibility</p:attrName>
                                        </p:attrNameLst>
                                      </p:cBhvr>
                                      <p:to>
                                        <p:strVal val="visible"/>
                                      </p:to>
                                    </p:set>
                                    <p:animEffect transition="in" filter="fade">
                                      <p:cBhvr>
                                        <p:cTn id="116" dur="1000"/>
                                        <p:tgtEl>
                                          <p:spTgt spid="581656"/>
                                        </p:tgtEl>
                                      </p:cBhvr>
                                    </p:animEffect>
                                  </p:childTnLst>
                                </p:cTn>
                              </p:par>
                              <p:par>
                                <p:cTn id="117" presetID="10" presetClass="entr" presetSubtype="0" fill="hold" grpId="0" nodeType="withEffect">
                                  <p:stCondLst>
                                    <p:cond delay="0"/>
                                  </p:stCondLst>
                                  <p:childTnLst>
                                    <p:set>
                                      <p:cBhvr>
                                        <p:cTn id="118" dur="1" fill="hold">
                                          <p:stCondLst>
                                            <p:cond delay="0"/>
                                          </p:stCondLst>
                                        </p:cTn>
                                        <p:tgtEl>
                                          <p:spTgt spid="581657"/>
                                        </p:tgtEl>
                                        <p:attrNameLst>
                                          <p:attrName>style.visibility</p:attrName>
                                        </p:attrNameLst>
                                      </p:cBhvr>
                                      <p:to>
                                        <p:strVal val="visible"/>
                                      </p:to>
                                    </p:set>
                                    <p:animEffect transition="in" filter="fade">
                                      <p:cBhvr>
                                        <p:cTn id="119" dur="1000"/>
                                        <p:tgtEl>
                                          <p:spTgt spid="581657"/>
                                        </p:tgtEl>
                                      </p:cBhvr>
                                    </p:animEffect>
                                  </p:childTnLst>
                                </p:cTn>
                              </p:par>
                              <p:par>
                                <p:cTn id="120" presetID="10" presetClass="entr" presetSubtype="0" fill="hold" grpId="0" nodeType="withEffect">
                                  <p:stCondLst>
                                    <p:cond delay="0"/>
                                  </p:stCondLst>
                                  <p:childTnLst>
                                    <p:set>
                                      <p:cBhvr>
                                        <p:cTn id="121" dur="1" fill="hold">
                                          <p:stCondLst>
                                            <p:cond delay="0"/>
                                          </p:stCondLst>
                                        </p:cTn>
                                        <p:tgtEl>
                                          <p:spTgt spid="581658"/>
                                        </p:tgtEl>
                                        <p:attrNameLst>
                                          <p:attrName>style.visibility</p:attrName>
                                        </p:attrNameLst>
                                      </p:cBhvr>
                                      <p:to>
                                        <p:strVal val="visible"/>
                                      </p:to>
                                    </p:set>
                                    <p:animEffect transition="in" filter="fade">
                                      <p:cBhvr>
                                        <p:cTn id="122" dur="1000"/>
                                        <p:tgtEl>
                                          <p:spTgt spid="581658"/>
                                        </p:tgtEl>
                                      </p:cBhvr>
                                    </p:animEffect>
                                  </p:childTnLst>
                                </p:cTn>
                              </p:par>
                              <p:par>
                                <p:cTn id="123" presetID="1" presetClass="emph" presetSubtype="2" fill="hold" nodeType="withEffect">
                                  <p:stCondLst>
                                    <p:cond delay="0"/>
                                  </p:stCondLst>
                                  <p:childTnLst>
                                    <p:animClr clrSpc="rgb" dir="cw">
                                      <p:cBhvr>
                                        <p:cTn id="124" dur="1000" fill="hold"/>
                                        <p:tgtEl>
                                          <p:spTgt spid="581643"/>
                                        </p:tgtEl>
                                        <p:attrNameLst>
                                          <p:attrName>fillcolor</p:attrName>
                                        </p:attrNameLst>
                                      </p:cBhvr>
                                      <p:to>
                                        <a:schemeClr val="accent1"/>
                                      </p:to>
                                    </p:animClr>
                                    <p:set>
                                      <p:cBhvr>
                                        <p:cTn id="125" dur="1000" fill="hold"/>
                                        <p:tgtEl>
                                          <p:spTgt spid="581643"/>
                                        </p:tgtEl>
                                        <p:attrNameLst>
                                          <p:attrName>fill.type</p:attrName>
                                        </p:attrNameLst>
                                      </p:cBhvr>
                                      <p:to>
                                        <p:strVal val="solid"/>
                                      </p:to>
                                    </p:set>
                                    <p:set>
                                      <p:cBhvr>
                                        <p:cTn id="126" dur="1000" fill="hold"/>
                                        <p:tgtEl>
                                          <p:spTgt spid="581643"/>
                                        </p:tgtEl>
                                        <p:attrNameLst>
                                          <p:attrName>fill.on</p:attrName>
                                        </p:attrNameLst>
                                      </p:cBhvr>
                                      <p:to>
                                        <p:strVal val="true"/>
                                      </p:to>
                                    </p:set>
                                  </p:childTnLst>
                                </p:cTn>
                              </p:par>
                              <p:par>
                                <p:cTn id="127" presetID="1" presetClass="emph" presetSubtype="2" fill="hold" nodeType="withEffect">
                                  <p:stCondLst>
                                    <p:cond delay="0"/>
                                  </p:stCondLst>
                                  <p:childTnLst>
                                    <p:animClr clrSpc="rgb" dir="cw">
                                      <p:cBhvr>
                                        <p:cTn id="128" dur="1000" fill="hold"/>
                                        <p:tgtEl>
                                          <p:spTgt spid="581644"/>
                                        </p:tgtEl>
                                        <p:attrNameLst>
                                          <p:attrName>fillcolor</p:attrName>
                                        </p:attrNameLst>
                                      </p:cBhvr>
                                      <p:to>
                                        <a:schemeClr val="accent1"/>
                                      </p:to>
                                    </p:animClr>
                                    <p:set>
                                      <p:cBhvr>
                                        <p:cTn id="129" dur="1000" fill="hold"/>
                                        <p:tgtEl>
                                          <p:spTgt spid="581644"/>
                                        </p:tgtEl>
                                        <p:attrNameLst>
                                          <p:attrName>fill.type</p:attrName>
                                        </p:attrNameLst>
                                      </p:cBhvr>
                                      <p:to>
                                        <p:strVal val="solid"/>
                                      </p:to>
                                    </p:set>
                                    <p:set>
                                      <p:cBhvr>
                                        <p:cTn id="130" dur="1000" fill="hold"/>
                                        <p:tgtEl>
                                          <p:spTgt spid="581644"/>
                                        </p:tgtEl>
                                        <p:attrNameLst>
                                          <p:attrName>fill.on</p:attrName>
                                        </p:attrNameLst>
                                      </p:cBhvr>
                                      <p:to>
                                        <p:strVal val="true"/>
                                      </p:to>
                                    </p:set>
                                  </p:childTnLst>
                                </p:cTn>
                              </p:par>
                              <p:par>
                                <p:cTn id="131" presetID="1" presetClass="emph" presetSubtype="2" fill="hold" nodeType="withEffect">
                                  <p:stCondLst>
                                    <p:cond delay="0"/>
                                  </p:stCondLst>
                                  <p:childTnLst>
                                    <p:animClr clrSpc="rgb" dir="cw">
                                      <p:cBhvr>
                                        <p:cTn id="132" dur="1000" fill="hold"/>
                                        <p:tgtEl>
                                          <p:spTgt spid="581645"/>
                                        </p:tgtEl>
                                        <p:attrNameLst>
                                          <p:attrName>fillcolor</p:attrName>
                                        </p:attrNameLst>
                                      </p:cBhvr>
                                      <p:to>
                                        <a:schemeClr val="accent1"/>
                                      </p:to>
                                    </p:animClr>
                                    <p:set>
                                      <p:cBhvr>
                                        <p:cTn id="133" dur="1000" fill="hold"/>
                                        <p:tgtEl>
                                          <p:spTgt spid="581645"/>
                                        </p:tgtEl>
                                        <p:attrNameLst>
                                          <p:attrName>fill.type</p:attrName>
                                        </p:attrNameLst>
                                      </p:cBhvr>
                                      <p:to>
                                        <p:strVal val="solid"/>
                                      </p:to>
                                    </p:set>
                                    <p:set>
                                      <p:cBhvr>
                                        <p:cTn id="134" dur="1000" fill="hold"/>
                                        <p:tgtEl>
                                          <p:spTgt spid="581645"/>
                                        </p:tgtEl>
                                        <p:attrNameLst>
                                          <p:attrName>fill.on</p:attrName>
                                        </p:attrNameLst>
                                      </p:cBhvr>
                                      <p:to>
                                        <p:strVal val="true"/>
                                      </p:to>
                                    </p:set>
                                  </p:childTnLst>
                                </p:cTn>
                              </p:par>
                              <p:par>
                                <p:cTn id="135" presetID="1" presetClass="emph" presetSubtype="2" fill="hold" nodeType="withEffect">
                                  <p:stCondLst>
                                    <p:cond delay="0"/>
                                  </p:stCondLst>
                                  <p:childTnLst>
                                    <p:animClr clrSpc="rgb" dir="cw">
                                      <p:cBhvr>
                                        <p:cTn id="136" dur="1000" fill="hold"/>
                                        <p:tgtEl>
                                          <p:spTgt spid="581646"/>
                                        </p:tgtEl>
                                        <p:attrNameLst>
                                          <p:attrName>fillcolor</p:attrName>
                                        </p:attrNameLst>
                                      </p:cBhvr>
                                      <p:to>
                                        <a:schemeClr val="accent1"/>
                                      </p:to>
                                    </p:animClr>
                                    <p:set>
                                      <p:cBhvr>
                                        <p:cTn id="137" dur="1000" fill="hold"/>
                                        <p:tgtEl>
                                          <p:spTgt spid="581646"/>
                                        </p:tgtEl>
                                        <p:attrNameLst>
                                          <p:attrName>fill.type</p:attrName>
                                        </p:attrNameLst>
                                      </p:cBhvr>
                                      <p:to>
                                        <p:strVal val="solid"/>
                                      </p:to>
                                    </p:set>
                                    <p:set>
                                      <p:cBhvr>
                                        <p:cTn id="138" dur="1000" fill="hold"/>
                                        <p:tgtEl>
                                          <p:spTgt spid="581646"/>
                                        </p:tgtEl>
                                        <p:attrNameLst>
                                          <p:attrName>fill.on</p:attrName>
                                        </p:attrNameLst>
                                      </p:cBhvr>
                                      <p:to>
                                        <p:strVal val="true"/>
                                      </p:to>
                                    </p:set>
                                  </p:childTnLst>
                                </p:cTn>
                              </p:par>
                              <p:par>
                                <p:cTn id="139" presetID="1" presetClass="emph" presetSubtype="2" fill="hold" nodeType="withEffect">
                                  <p:stCondLst>
                                    <p:cond delay="0"/>
                                  </p:stCondLst>
                                  <p:childTnLst>
                                    <p:animClr clrSpc="rgb" dir="cw">
                                      <p:cBhvr>
                                        <p:cTn id="140" dur="1000" fill="hold"/>
                                        <p:tgtEl>
                                          <p:spTgt spid="581647"/>
                                        </p:tgtEl>
                                        <p:attrNameLst>
                                          <p:attrName>fillcolor</p:attrName>
                                        </p:attrNameLst>
                                      </p:cBhvr>
                                      <p:to>
                                        <a:schemeClr val="accent1"/>
                                      </p:to>
                                    </p:animClr>
                                    <p:set>
                                      <p:cBhvr>
                                        <p:cTn id="141" dur="1000" fill="hold"/>
                                        <p:tgtEl>
                                          <p:spTgt spid="581647"/>
                                        </p:tgtEl>
                                        <p:attrNameLst>
                                          <p:attrName>fill.type</p:attrName>
                                        </p:attrNameLst>
                                      </p:cBhvr>
                                      <p:to>
                                        <p:strVal val="solid"/>
                                      </p:to>
                                    </p:set>
                                    <p:set>
                                      <p:cBhvr>
                                        <p:cTn id="142" dur="1000" fill="hold"/>
                                        <p:tgtEl>
                                          <p:spTgt spid="581647"/>
                                        </p:tgtEl>
                                        <p:attrNameLst>
                                          <p:attrName>fill.on</p:attrName>
                                        </p:attrNameLst>
                                      </p:cBhvr>
                                      <p:to>
                                        <p:strVal val="true"/>
                                      </p:to>
                                    </p:set>
                                  </p:childTnLst>
                                </p:cTn>
                              </p:par>
                              <p:par>
                                <p:cTn id="143" presetID="1" presetClass="emph" presetSubtype="2" fill="hold" nodeType="withEffect">
                                  <p:stCondLst>
                                    <p:cond delay="0"/>
                                  </p:stCondLst>
                                  <p:childTnLst>
                                    <p:animClr clrSpc="rgb" dir="cw">
                                      <p:cBhvr>
                                        <p:cTn id="144" dur="1000" fill="hold"/>
                                        <p:tgtEl>
                                          <p:spTgt spid="581648"/>
                                        </p:tgtEl>
                                        <p:attrNameLst>
                                          <p:attrName>fillcolor</p:attrName>
                                        </p:attrNameLst>
                                      </p:cBhvr>
                                      <p:to>
                                        <a:schemeClr val="accent1"/>
                                      </p:to>
                                    </p:animClr>
                                    <p:set>
                                      <p:cBhvr>
                                        <p:cTn id="145" dur="1000" fill="hold"/>
                                        <p:tgtEl>
                                          <p:spTgt spid="581648"/>
                                        </p:tgtEl>
                                        <p:attrNameLst>
                                          <p:attrName>fill.type</p:attrName>
                                        </p:attrNameLst>
                                      </p:cBhvr>
                                      <p:to>
                                        <p:strVal val="solid"/>
                                      </p:to>
                                    </p:set>
                                    <p:set>
                                      <p:cBhvr>
                                        <p:cTn id="146" dur="1000" fill="hold"/>
                                        <p:tgtEl>
                                          <p:spTgt spid="581648"/>
                                        </p:tgtEl>
                                        <p:attrNameLst>
                                          <p:attrName>fill.on</p:attrName>
                                        </p:attrNameLst>
                                      </p:cBhvr>
                                      <p:to>
                                        <p:strVal val="true"/>
                                      </p:to>
                                    </p:set>
                                  </p:childTnLst>
                                </p:cTn>
                              </p:par>
                              <p:par>
                                <p:cTn id="147" presetID="1" presetClass="emph" presetSubtype="2" fill="hold" nodeType="withEffect">
                                  <p:stCondLst>
                                    <p:cond delay="0"/>
                                  </p:stCondLst>
                                  <p:childTnLst>
                                    <p:animClr clrSpc="rgb" dir="cw">
                                      <p:cBhvr>
                                        <p:cTn id="148" dur="1000" fill="hold"/>
                                        <p:tgtEl>
                                          <p:spTgt spid="581649"/>
                                        </p:tgtEl>
                                        <p:attrNameLst>
                                          <p:attrName>fillcolor</p:attrName>
                                        </p:attrNameLst>
                                      </p:cBhvr>
                                      <p:to>
                                        <a:schemeClr val="accent1"/>
                                      </p:to>
                                    </p:animClr>
                                    <p:set>
                                      <p:cBhvr>
                                        <p:cTn id="149" dur="1000" fill="hold"/>
                                        <p:tgtEl>
                                          <p:spTgt spid="581649"/>
                                        </p:tgtEl>
                                        <p:attrNameLst>
                                          <p:attrName>fill.type</p:attrName>
                                        </p:attrNameLst>
                                      </p:cBhvr>
                                      <p:to>
                                        <p:strVal val="solid"/>
                                      </p:to>
                                    </p:set>
                                    <p:set>
                                      <p:cBhvr>
                                        <p:cTn id="150" dur="1000" fill="hold"/>
                                        <p:tgtEl>
                                          <p:spTgt spid="581649"/>
                                        </p:tgtEl>
                                        <p:attrNameLst>
                                          <p:attrName>fill.on</p:attrName>
                                        </p:attrNameLst>
                                      </p:cBhvr>
                                      <p:to>
                                        <p:strVal val="true"/>
                                      </p:to>
                                    </p:set>
                                  </p:childTnLst>
                                </p:cTn>
                              </p:par>
                              <p:par>
                                <p:cTn id="151" presetID="1" presetClass="emph" presetSubtype="2" fill="hold" nodeType="withEffect">
                                  <p:stCondLst>
                                    <p:cond delay="0"/>
                                  </p:stCondLst>
                                  <p:childTnLst>
                                    <p:animClr clrSpc="rgb" dir="cw">
                                      <p:cBhvr>
                                        <p:cTn id="152" dur="1000" fill="hold"/>
                                        <p:tgtEl>
                                          <p:spTgt spid="581650"/>
                                        </p:tgtEl>
                                        <p:attrNameLst>
                                          <p:attrName>fillcolor</p:attrName>
                                        </p:attrNameLst>
                                      </p:cBhvr>
                                      <p:to>
                                        <a:schemeClr val="accent1"/>
                                      </p:to>
                                    </p:animClr>
                                    <p:set>
                                      <p:cBhvr>
                                        <p:cTn id="153" dur="1000" fill="hold"/>
                                        <p:tgtEl>
                                          <p:spTgt spid="581650"/>
                                        </p:tgtEl>
                                        <p:attrNameLst>
                                          <p:attrName>fill.type</p:attrName>
                                        </p:attrNameLst>
                                      </p:cBhvr>
                                      <p:to>
                                        <p:strVal val="solid"/>
                                      </p:to>
                                    </p:set>
                                    <p:set>
                                      <p:cBhvr>
                                        <p:cTn id="154" dur="1000" fill="hold"/>
                                        <p:tgtEl>
                                          <p:spTgt spid="581650"/>
                                        </p:tgtEl>
                                        <p:attrNameLst>
                                          <p:attrName>fill.on</p:attrName>
                                        </p:attrNameLst>
                                      </p:cBhvr>
                                      <p:to>
                                        <p:strVal val="true"/>
                                      </p:to>
                                    </p:set>
                                  </p:childTnLst>
                                </p:cTn>
                              </p:par>
                            </p:childTnLst>
                          </p:cTn>
                        </p:par>
                      </p:childTnLst>
                    </p:cTn>
                  </p:par>
                  <p:par>
                    <p:cTn id="155" fill="hold" nodeType="clickPar">
                      <p:stCondLst>
                        <p:cond delay="indefinite"/>
                      </p:stCondLst>
                      <p:childTnLst>
                        <p:par>
                          <p:cTn id="156" fill="hold" nodeType="withGroup">
                            <p:stCondLst>
                              <p:cond delay="0"/>
                            </p:stCondLst>
                            <p:childTnLst>
                              <p:par>
                                <p:cTn id="157" presetID="10" presetClass="entr" presetSubtype="0" fill="hold" grpId="0" nodeType="clickEffect">
                                  <p:stCondLst>
                                    <p:cond delay="0"/>
                                  </p:stCondLst>
                                  <p:childTnLst>
                                    <p:set>
                                      <p:cBhvr>
                                        <p:cTn id="158" dur="1" fill="hold">
                                          <p:stCondLst>
                                            <p:cond delay="0"/>
                                          </p:stCondLst>
                                        </p:cTn>
                                        <p:tgtEl>
                                          <p:spTgt spid="34"/>
                                        </p:tgtEl>
                                        <p:attrNameLst>
                                          <p:attrName>style.visibility</p:attrName>
                                        </p:attrNameLst>
                                      </p:cBhvr>
                                      <p:to>
                                        <p:strVal val="visible"/>
                                      </p:to>
                                    </p:set>
                                    <p:animEffect transition="in" filter="fade">
                                      <p:cBhvr>
                                        <p:cTn id="159"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1635" grpId="0" animBg="1"/>
      <p:bldP spid="581636" grpId="0" animBg="1"/>
      <p:bldP spid="581637" grpId="0" animBg="1"/>
      <p:bldP spid="581638" grpId="0" animBg="1"/>
      <p:bldP spid="581639" grpId="0" animBg="1"/>
      <p:bldP spid="581640" grpId="0" animBg="1"/>
      <p:bldP spid="581641" grpId="0" animBg="1"/>
      <p:bldP spid="581642" grpId="0" animBg="1"/>
      <p:bldP spid="581643" grpId="0" animBg="1"/>
      <p:bldP spid="581644" grpId="0" animBg="1"/>
      <p:bldP spid="581645" grpId="0" animBg="1"/>
      <p:bldP spid="581646" grpId="0" animBg="1"/>
      <p:bldP spid="581647" grpId="0" animBg="1"/>
      <p:bldP spid="581648" grpId="0" animBg="1"/>
      <p:bldP spid="581649" grpId="0" animBg="1"/>
      <p:bldP spid="581650" grpId="0" animBg="1"/>
      <p:bldP spid="581651" grpId="0" animBg="1"/>
      <p:bldP spid="581652" grpId="0" animBg="1"/>
      <p:bldP spid="581653" grpId="0" animBg="1"/>
      <p:bldP spid="581654" grpId="0" animBg="1"/>
      <p:bldP spid="581655" grpId="0" animBg="1"/>
      <p:bldP spid="581656" grpId="0" animBg="1"/>
      <p:bldP spid="581657" grpId="0" animBg="1"/>
      <p:bldP spid="581658" grpId="0" animBg="1"/>
      <p:bldP spid="2" grpId="0" animBg="1"/>
      <p:bldP spid="33" grpId="0" animBg="1"/>
      <p:bldP spid="34"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1635" name="Text Box 3"/>
          <p:cNvSpPr txBox="1">
            <a:spLocks noChangeArrowheads="1"/>
          </p:cNvSpPr>
          <p:nvPr/>
        </p:nvSpPr>
        <p:spPr bwMode="auto">
          <a:xfrm>
            <a:off x="1916113" y="1754188"/>
            <a:ext cx="2200275" cy="730250"/>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buSzPct val="85000"/>
              <a:defRPr/>
            </a:pPr>
            <a:r>
              <a:rPr lang="en-US" b="1" dirty="0">
                <a:solidFill>
                  <a:schemeClr val="bg1"/>
                </a:solidFill>
                <a:latin typeface="Lucida Sans" charset="0"/>
                <a:ea typeface="ＭＳ Ｐゴシック" charset="0"/>
              </a:rPr>
              <a:t>Existing practice</a:t>
            </a:r>
            <a:br>
              <a:rPr lang="en-US" b="1" dirty="0">
                <a:solidFill>
                  <a:schemeClr val="bg1"/>
                </a:solidFill>
                <a:latin typeface="Lucida Sans" charset="0"/>
                <a:ea typeface="ＭＳ Ｐゴシック" charset="0"/>
              </a:rPr>
            </a:br>
            <a:r>
              <a:rPr lang="en-US" b="1" dirty="0">
                <a:solidFill>
                  <a:schemeClr val="bg1"/>
                </a:solidFill>
                <a:latin typeface="Lucida Sans" charset="0"/>
                <a:ea typeface="ＭＳ Ｐゴシック" charset="0"/>
              </a:rPr>
              <a:t>(CPVS)</a:t>
            </a:r>
            <a:br>
              <a:rPr lang="en-US" b="1" dirty="0">
                <a:solidFill>
                  <a:schemeClr val="bg1"/>
                </a:solidFill>
                <a:latin typeface="Lucida Sans" charset="0"/>
                <a:ea typeface="ＭＳ Ｐゴシック" charset="0"/>
              </a:rPr>
            </a:br>
            <a:endParaRPr lang="en-US" b="1" dirty="0">
              <a:solidFill>
                <a:schemeClr val="bg1"/>
              </a:solidFill>
              <a:latin typeface="Lucida Sans" charset="0"/>
              <a:ea typeface="ＭＳ Ｐゴシック" charset="0"/>
            </a:endParaRPr>
          </a:p>
        </p:txBody>
      </p:sp>
      <p:sp>
        <p:nvSpPr>
          <p:cNvPr id="27652" name="Text Box 4"/>
          <p:cNvSpPr txBox="1">
            <a:spLocks noChangeArrowheads="1"/>
          </p:cNvSpPr>
          <p:nvPr/>
        </p:nvSpPr>
        <p:spPr bwMode="auto">
          <a:xfrm>
            <a:off x="1916113" y="2493963"/>
            <a:ext cx="2200275" cy="400050"/>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rgbClr val="1C1C1C"/>
                </a:solidFill>
                <a:latin typeface="Lucida Sans" pitchFamily="34" charset="0"/>
                <a:ea typeface="ＭＳ Ｐゴシック" pitchFamily="34" charset="-128"/>
              </a:defRPr>
            </a:lvl1pPr>
            <a:lvl2pPr marL="742950" indent="-285750" eaLnBrk="0" hangingPunct="0">
              <a:defRPr sz="1400">
                <a:solidFill>
                  <a:srgbClr val="1C1C1C"/>
                </a:solidFill>
                <a:latin typeface="Lucida Sans" pitchFamily="34" charset="0"/>
                <a:ea typeface="ＭＳ Ｐゴシック" pitchFamily="34" charset="-128"/>
              </a:defRPr>
            </a:lvl2pPr>
            <a:lvl3pPr marL="1143000" indent="-228600" eaLnBrk="0" hangingPunct="0">
              <a:defRPr sz="1400">
                <a:solidFill>
                  <a:srgbClr val="1C1C1C"/>
                </a:solidFill>
                <a:latin typeface="Lucida Sans" pitchFamily="34" charset="0"/>
                <a:ea typeface="ＭＳ Ｐゴシック" pitchFamily="34" charset="-128"/>
              </a:defRPr>
            </a:lvl3pPr>
            <a:lvl4pPr marL="1600200" indent="-228600" eaLnBrk="0" hangingPunct="0">
              <a:defRPr sz="1400">
                <a:solidFill>
                  <a:srgbClr val="1C1C1C"/>
                </a:solidFill>
                <a:latin typeface="Lucida Sans" pitchFamily="34" charset="0"/>
                <a:ea typeface="ＭＳ Ｐゴシック" pitchFamily="34" charset="-128"/>
              </a:defRPr>
            </a:lvl4pPr>
            <a:lvl5pPr marL="2057400" indent="-228600" eaLnBrk="0" hangingPunct="0">
              <a:defRPr sz="1400">
                <a:solidFill>
                  <a:srgbClr val="1C1C1C"/>
                </a:solidFill>
                <a:latin typeface="Lucida Sans" pitchFamily="34" charset="0"/>
                <a:ea typeface="ＭＳ Ｐゴシック" pitchFamily="34" charset="-128"/>
              </a:defRPr>
            </a:lvl5pPr>
            <a:lvl6pPr marL="2514600" indent="-228600" eaLnBrk="0" fontAlgn="base" hangingPunct="0">
              <a:spcBef>
                <a:spcPct val="0"/>
              </a:spcBef>
              <a:spcAft>
                <a:spcPct val="0"/>
              </a:spcAft>
              <a:defRPr sz="1400">
                <a:solidFill>
                  <a:srgbClr val="1C1C1C"/>
                </a:solidFill>
                <a:latin typeface="Lucida Sans" pitchFamily="34" charset="0"/>
                <a:ea typeface="ＭＳ Ｐゴシック" pitchFamily="34" charset="-128"/>
              </a:defRPr>
            </a:lvl6pPr>
            <a:lvl7pPr marL="2971800" indent="-228600" eaLnBrk="0" fontAlgn="base" hangingPunct="0">
              <a:spcBef>
                <a:spcPct val="0"/>
              </a:spcBef>
              <a:spcAft>
                <a:spcPct val="0"/>
              </a:spcAft>
              <a:defRPr sz="1400">
                <a:solidFill>
                  <a:srgbClr val="1C1C1C"/>
                </a:solidFill>
                <a:latin typeface="Lucida Sans" pitchFamily="34" charset="0"/>
                <a:ea typeface="ＭＳ Ｐゴシック" pitchFamily="34" charset="-128"/>
              </a:defRPr>
            </a:lvl7pPr>
            <a:lvl8pPr marL="3429000" indent="-228600" eaLnBrk="0" fontAlgn="base" hangingPunct="0">
              <a:spcBef>
                <a:spcPct val="0"/>
              </a:spcBef>
              <a:spcAft>
                <a:spcPct val="0"/>
              </a:spcAft>
              <a:defRPr sz="1400">
                <a:solidFill>
                  <a:srgbClr val="1C1C1C"/>
                </a:solidFill>
                <a:latin typeface="Lucida Sans" pitchFamily="34" charset="0"/>
                <a:ea typeface="ＭＳ Ｐゴシック" pitchFamily="34" charset="-128"/>
              </a:defRPr>
            </a:lvl8pPr>
            <a:lvl9pPr marL="3886200" indent="-228600" eaLnBrk="0" fontAlgn="base" hangingPunct="0">
              <a:spcBef>
                <a:spcPct val="0"/>
              </a:spcBef>
              <a:spcAft>
                <a:spcPct val="0"/>
              </a:spcAft>
              <a:defRPr sz="1400">
                <a:solidFill>
                  <a:srgbClr val="1C1C1C"/>
                </a:solidFill>
                <a:latin typeface="Lucida Sans" pitchFamily="34" charset="0"/>
                <a:ea typeface="ＭＳ Ｐゴシック" pitchFamily="34" charset="-128"/>
              </a:defRPr>
            </a:lvl9pPr>
          </a:lstStyle>
          <a:p>
            <a:pPr eaLnBrk="1" hangingPunct="1">
              <a:spcBef>
                <a:spcPct val="50000"/>
              </a:spcBef>
              <a:buSzPct val="85000"/>
            </a:pPr>
            <a:r>
              <a:rPr lang="en-US" sz="2000" b="1">
                <a:solidFill>
                  <a:schemeClr val="bg1"/>
                </a:solidFill>
              </a:rPr>
              <a:t>Analog era</a:t>
            </a:r>
          </a:p>
        </p:txBody>
      </p:sp>
      <p:sp>
        <p:nvSpPr>
          <p:cNvPr id="581637" name="Text Box 5"/>
          <p:cNvSpPr txBox="1">
            <a:spLocks noChangeArrowheads="1"/>
          </p:cNvSpPr>
          <p:nvPr/>
        </p:nvSpPr>
        <p:spPr bwMode="auto">
          <a:xfrm>
            <a:off x="1916113" y="2968625"/>
            <a:ext cx="2200275" cy="51752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rIns="45720">
            <a:spAutoFit/>
          </a:bodyPr>
          <a:lstStyle/>
          <a:p>
            <a:pPr>
              <a:spcBef>
                <a:spcPct val="50000"/>
              </a:spcBef>
              <a:buSzPct val="85000"/>
              <a:defRPr/>
            </a:pPr>
            <a:r>
              <a:rPr lang="en-US" b="1">
                <a:solidFill>
                  <a:schemeClr val="bg1"/>
                </a:solidFill>
                <a:latin typeface="Lucida Sans" charset="0"/>
                <a:ea typeface="ＭＳ Ｐゴシック" charset="0"/>
              </a:rPr>
              <a:t>Feedback loop (PID)</a:t>
            </a:r>
            <a:br>
              <a:rPr lang="en-US" b="1">
                <a:solidFill>
                  <a:schemeClr val="bg1"/>
                </a:solidFill>
                <a:latin typeface="Lucida Sans" charset="0"/>
                <a:ea typeface="ＭＳ Ｐゴシック" charset="0"/>
              </a:rPr>
            </a:br>
            <a:endParaRPr lang="en-US" b="1">
              <a:solidFill>
                <a:schemeClr val="bg1"/>
              </a:solidFill>
              <a:latin typeface="Lucida Sans" charset="0"/>
              <a:ea typeface="ＭＳ Ｐゴシック" charset="0"/>
            </a:endParaRPr>
          </a:p>
        </p:txBody>
      </p:sp>
      <p:sp>
        <p:nvSpPr>
          <p:cNvPr id="581640" name="Text Box 8"/>
          <p:cNvSpPr txBox="1">
            <a:spLocks noChangeArrowheads="1"/>
          </p:cNvSpPr>
          <p:nvPr/>
        </p:nvSpPr>
        <p:spPr bwMode="auto">
          <a:xfrm>
            <a:off x="1916113" y="5000625"/>
            <a:ext cx="2200275" cy="304800"/>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rIns="45720">
            <a:spAutoFit/>
          </a:bodyPr>
          <a:lstStyle/>
          <a:p>
            <a:pPr>
              <a:spcBef>
                <a:spcPct val="50000"/>
              </a:spcBef>
              <a:buSzPct val="85000"/>
              <a:defRPr/>
            </a:pPr>
            <a:r>
              <a:rPr lang="en-US" b="1">
                <a:solidFill>
                  <a:schemeClr val="bg1"/>
                </a:solidFill>
                <a:latin typeface="Lucida Sans" charset="0"/>
                <a:ea typeface="ＭＳ Ｐゴシック" charset="0"/>
              </a:rPr>
              <a:t>0.76 kW/ton (COP 4.7)</a:t>
            </a:r>
          </a:p>
        </p:txBody>
      </p:sp>
      <p:sp>
        <p:nvSpPr>
          <p:cNvPr id="581643" name="Text Box 11"/>
          <p:cNvSpPr txBox="1">
            <a:spLocks noChangeArrowheads="1"/>
          </p:cNvSpPr>
          <p:nvPr/>
        </p:nvSpPr>
        <p:spPr bwMode="auto">
          <a:xfrm>
            <a:off x="4192588" y="1739900"/>
            <a:ext cx="2200275" cy="730250"/>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buSzPct val="85000"/>
              <a:defRPr/>
            </a:pPr>
            <a:r>
              <a:rPr lang="en-US" b="1">
                <a:solidFill>
                  <a:schemeClr val="bg1"/>
                </a:solidFill>
                <a:latin typeface="Lucida Sans" charset="0"/>
                <a:ea typeface="ＭＳ Ｐゴシック" charset="0"/>
              </a:rPr>
              <a:t>Existing </a:t>
            </a:r>
            <a:br>
              <a:rPr lang="en-US" b="1">
                <a:solidFill>
                  <a:schemeClr val="bg1"/>
                </a:solidFill>
                <a:latin typeface="Lucida Sans" charset="0"/>
                <a:ea typeface="ＭＳ Ｐゴシック" charset="0"/>
              </a:rPr>
            </a:br>
            <a:r>
              <a:rPr lang="en-US" b="1">
                <a:solidFill>
                  <a:schemeClr val="bg1"/>
                </a:solidFill>
                <a:latin typeface="Lucida Sans" charset="0"/>
                <a:ea typeface="ＭＳ Ｐゴシック" charset="0"/>
              </a:rPr>
              <a:t>best in class</a:t>
            </a:r>
            <a:br>
              <a:rPr lang="en-US" b="1">
                <a:solidFill>
                  <a:schemeClr val="bg1"/>
                </a:solidFill>
                <a:latin typeface="Lucida Sans" charset="0"/>
                <a:ea typeface="ＭＳ Ｐゴシック" charset="0"/>
              </a:rPr>
            </a:br>
            <a:endParaRPr lang="en-US" b="1">
              <a:solidFill>
                <a:schemeClr val="bg1"/>
              </a:solidFill>
              <a:latin typeface="Lucida Sans" charset="0"/>
              <a:ea typeface="ＭＳ Ｐゴシック" charset="0"/>
            </a:endParaRPr>
          </a:p>
        </p:txBody>
      </p:sp>
      <p:sp>
        <p:nvSpPr>
          <p:cNvPr id="27656" name="Text Box 12"/>
          <p:cNvSpPr txBox="1">
            <a:spLocks noChangeArrowheads="1"/>
          </p:cNvSpPr>
          <p:nvPr/>
        </p:nvSpPr>
        <p:spPr bwMode="auto">
          <a:xfrm>
            <a:off x="4192588" y="2479675"/>
            <a:ext cx="2200275" cy="400050"/>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rgbClr val="1C1C1C"/>
                </a:solidFill>
                <a:latin typeface="Lucida Sans" pitchFamily="34" charset="0"/>
                <a:ea typeface="ＭＳ Ｐゴシック" pitchFamily="34" charset="-128"/>
              </a:defRPr>
            </a:lvl1pPr>
            <a:lvl2pPr marL="742950" indent="-285750" eaLnBrk="0" hangingPunct="0">
              <a:defRPr sz="1400">
                <a:solidFill>
                  <a:srgbClr val="1C1C1C"/>
                </a:solidFill>
                <a:latin typeface="Lucida Sans" pitchFamily="34" charset="0"/>
                <a:ea typeface="ＭＳ Ｐゴシック" pitchFamily="34" charset="-128"/>
              </a:defRPr>
            </a:lvl2pPr>
            <a:lvl3pPr marL="1143000" indent="-228600" eaLnBrk="0" hangingPunct="0">
              <a:defRPr sz="1400">
                <a:solidFill>
                  <a:srgbClr val="1C1C1C"/>
                </a:solidFill>
                <a:latin typeface="Lucida Sans" pitchFamily="34" charset="0"/>
                <a:ea typeface="ＭＳ Ｐゴシック" pitchFamily="34" charset="-128"/>
              </a:defRPr>
            </a:lvl3pPr>
            <a:lvl4pPr marL="1600200" indent="-228600" eaLnBrk="0" hangingPunct="0">
              <a:defRPr sz="1400">
                <a:solidFill>
                  <a:srgbClr val="1C1C1C"/>
                </a:solidFill>
                <a:latin typeface="Lucida Sans" pitchFamily="34" charset="0"/>
                <a:ea typeface="ＭＳ Ｐゴシック" pitchFamily="34" charset="-128"/>
              </a:defRPr>
            </a:lvl4pPr>
            <a:lvl5pPr marL="2057400" indent="-228600" eaLnBrk="0" hangingPunct="0">
              <a:defRPr sz="1400">
                <a:solidFill>
                  <a:srgbClr val="1C1C1C"/>
                </a:solidFill>
                <a:latin typeface="Lucida Sans" pitchFamily="34" charset="0"/>
                <a:ea typeface="ＭＳ Ｐゴシック" pitchFamily="34" charset="-128"/>
              </a:defRPr>
            </a:lvl5pPr>
            <a:lvl6pPr marL="2514600" indent="-228600" eaLnBrk="0" fontAlgn="base" hangingPunct="0">
              <a:spcBef>
                <a:spcPct val="0"/>
              </a:spcBef>
              <a:spcAft>
                <a:spcPct val="0"/>
              </a:spcAft>
              <a:defRPr sz="1400">
                <a:solidFill>
                  <a:srgbClr val="1C1C1C"/>
                </a:solidFill>
                <a:latin typeface="Lucida Sans" pitchFamily="34" charset="0"/>
                <a:ea typeface="ＭＳ Ｐゴシック" pitchFamily="34" charset="-128"/>
              </a:defRPr>
            </a:lvl6pPr>
            <a:lvl7pPr marL="2971800" indent="-228600" eaLnBrk="0" fontAlgn="base" hangingPunct="0">
              <a:spcBef>
                <a:spcPct val="0"/>
              </a:spcBef>
              <a:spcAft>
                <a:spcPct val="0"/>
              </a:spcAft>
              <a:defRPr sz="1400">
                <a:solidFill>
                  <a:srgbClr val="1C1C1C"/>
                </a:solidFill>
                <a:latin typeface="Lucida Sans" pitchFamily="34" charset="0"/>
                <a:ea typeface="ＭＳ Ｐゴシック" pitchFamily="34" charset="-128"/>
              </a:defRPr>
            </a:lvl7pPr>
            <a:lvl8pPr marL="3429000" indent="-228600" eaLnBrk="0" fontAlgn="base" hangingPunct="0">
              <a:spcBef>
                <a:spcPct val="0"/>
              </a:spcBef>
              <a:spcAft>
                <a:spcPct val="0"/>
              </a:spcAft>
              <a:defRPr sz="1400">
                <a:solidFill>
                  <a:srgbClr val="1C1C1C"/>
                </a:solidFill>
                <a:latin typeface="Lucida Sans" pitchFamily="34" charset="0"/>
                <a:ea typeface="ＭＳ Ｐゴシック" pitchFamily="34" charset="-128"/>
              </a:defRPr>
            </a:lvl8pPr>
            <a:lvl9pPr marL="3886200" indent="-228600" eaLnBrk="0" fontAlgn="base" hangingPunct="0">
              <a:spcBef>
                <a:spcPct val="0"/>
              </a:spcBef>
              <a:spcAft>
                <a:spcPct val="0"/>
              </a:spcAft>
              <a:defRPr sz="1400">
                <a:solidFill>
                  <a:srgbClr val="1C1C1C"/>
                </a:solidFill>
                <a:latin typeface="Lucida Sans" pitchFamily="34" charset="0"/>
                <a:ea typeface="ＭＳ Ｐゴシック" pitchFamily="34" charset="-128"/>
              </a:defRPr>
            </a:lvl9pPr>
          </a:lstStyle>
          <a:p>
            <a:pPr eaLnBrk="1" hangingPunct="1">
              <a:spcBef>
                <a:spcPct val="50000"/>
              </a:spcBef>
              <a:buSzPct val="85000"/>
            </a:pPr>
            <a:r>
              <a:rPr lang="en-US" sz="2000" b="1">
                <a:solidFill>
                  <a:schemeClr val="bg1"/>
                </a:solidFill>
              </a:rPr>
              <a:t>Analog era</a:t>
            </a:r>
          </a:p>
        </p:txBody>
      </p:sp>
      <p:sp>
        <p:nvSpPr>
          <p:cNvPr id="581645" name="Text Box 13"/>
          <p:cNvSpPr txBox="1">
            <a:spLocks noChangeArrowheads="1"/>
          </p:cNvSpPr>
          <p:nvPr/>
        </p:nvSpPr>
        <p:spPr bwMode="auto">
          <a:xfrm>
            <a:off x="4192588" y="2954338"/>
            <a:ext cx="2200275" cy="51752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rIns="45720">
            <a:spAutoFit/>
          </a:bodyPr>
          <a:lstStyle/>
          <a:p>
            <a:pPr>
              <a:spcBef>
                <a:spcPct val="50000"/>
              </a:spcBef>
              <a:buSzPct val="85000"/>
              <a:defRPr/>
            </a:pPr>
            <a:r>
              <a:rPr lang="en-US" b="1">
                <a:solidFill>
                  <a:schemeClr val="bg1"/>
                </a:solidFill>
                <a:latin typeface="Lucida Sans" charset="0"/>
                <a:ea typeface="ＭＳ Ｐゴシック" charset="0"/>
              </a:rPr>
              <a:t>Feedback loop (PID)</a:t>
            </a:r>
            <a:br>
              <a:rPr lang="en-US" b="1">
                <a:solidFill>
                  <a:schemeClr val="bg1"/>
                </a:solidFill>
                <a:latin typeface="Lucida Sans" charset="0"/>
                <a:ea typeface="ＭＳ Ｐゴシック" charset="0"/>
              </a:rPr>
            </a:br>
            <a:endParaRPr lang="en-US" b="1">
              <a:solidFill>
                <a:schemeClr val="bg1"/>
              </a:solidFill>
              <a:latin typeface="Lucida Sans" charset="0"/>
              <a:ea typeface="ＭＳ Ｐゴシック" charset="0"/>
            </a:endParaRPr>
          </a:p>
        </p:txBody>
      </p:sp>
      <p:sp>
        <p:nvSpPr>
          <p:cNvPr id="581648" name="Text Box 16"/>
          <p:cNvSpPr txBox="1">
            <a:spLocks noChangeArrowheads="1"/>
          </p:cNvSpPr>
          <p:nvPr/>
        </p:nvSpPr>
        <p:spPr bwMode="auto">
          <a:xfrm>
            <a:off x="4192588" y="4986338"/>
            <a:ext cx="2200275" cy="304800"/>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rIns="45720">
            <a:spAutoFit/>
          </a:bodyPr>
          <a:lstStyle/>
          <a:p>
            <a:pPr>
              <a:spcBef>
                <a:spcPct val="50000"/>
              </a:spcBef>
              <a:buSzPct val="85000"/>
              <a:defRPr/>
            </a:pPr>
            <a:r>
              <a:rPr lang="en-US" b="1">
                <a:solidFill>
                  <a:schemeClr val="bg1"/>
                </a:solidFill>
                <a:latin typeface="Lucida Sans" charset="0"/>
                <a:ea typeface="ＭＳ Ｐゴシック" charset="0"/>
              </a:rPr>
              <a:t>0.72 kW/ton (COP 4.9)</a:t>
            </a:r>
          </a:p>
        </p:txBody>
      </p:sp>
      <p:sp>
        <p:nvSpPr>
          <p:cNvPr id="581651" name="Text Box 19"/>
          <p:cNvSpPr txBox="1">
            <a:spLocks noChangeArrowheads="1"/>
          </p:cNvSpPr>
          <p:nvPr/>
        </p:nvSpPr>
        <p:spPr bwMode="auto">
          <a:xfrm>
            <a:off x="6469063" y="1739900"/>
            <a:ext cx="2200275" cy="730250"/>
          </a:xfrm>
          <a:prstGeom prst="rect">
            <a:avLst/>
          </a:prstGeom>
          <a:solidFill>
            <a:srgbClr val="EE1A0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buSzPct val="85000"/>
              <a:defRPr/>
            </a:pPr>
            <a:r>
              <a:rPr lang="en-US" b="1">
                <a:solidFill>
                  <a:schemeClr val="bg1"/>
                </a:solidFill>
                <a:latin typeface="Lucida Sans" charset="0"/>
                <a:ea typeface="ＭＳ Ｐゴシック" charset="0"/>
              </a:rPr>
              <a:t>Design Envelope integrated demand based</a:t>
            </a:r>
          </a:p>
        </p:txBody>
      </p:sp>
      <p:sp>
        <p:nvSpPr>
          <p:cNvPr id="27660" name="Text Box 20"/>
          <p:cNvSpPr txBox="1">
            <a:spLocks noChangeArrowheads="1"/>
          </p:cNvSpPr>
          <p:nvPr/>
        </p:nvSpPr>
        <p:spPr bwMode="auto">
          <a:xfrm>
            <a:off x="6469063" y="2479675"/>
            <a:ext cx="2200275" cy="400050"/>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rgbClr val="1C1C1C"/>
                </a:solidFill>
                <a:latin typeface="Lucida Sans" pitchFamily="34" charset="0"/>
                <a:ea typeface="ＭＳ Ｐゴシック" pitchFamily="34" charset="-128"/>
              </a:defRPr>
            </a:lvl1pPr>
            <a:lvl2pPr marL="742950" indent="-285750" eaLnBrk="0" hangingPunct="0">
              <a:defRPr sz="1400">
                <a:solidFill>
                  <a:srgbClr val="1C1C1C"/>
                </a:solidFill>
                <a:latin typeface="Lucida Sans" pitchFamily="34" charset="0"/>
                <a:ea typeface="ＭＳ Ｐゴシック" pitchFamily="34" charset="-128"/>
              </a:defRPr>
            </a:lvl2pPr>
            <a:lvl3pPr marL="1143000" indent="-228600" eaLnBrk="0" hangingPunct="0">
              <a:defRPr sz="1400">
                <a:solidFill>
                  <a:srgbClr val="1C1C1C"/>
                </a:solidFill>
                <a:latin typeface="Lucida Sans" pitchFamily="34" charset="0"/>
                <a:ea typeface="ＭＳ Ｐゴシック" pitchFamily="34" charset="-128"/>
              </a:defRPr>
            </a:lvl3pPr>
            <a:lvl4pPr marL="1600200" indent="-228600" eaLnBrk="0" hangingPunct="0">
              <a:defRPr sz="1400">
                <a:solidFill>
                  <a:srgbClr val="1C1C1C"/>
                </a:solidFill>
                <a:latin typeface="Lucida Sans" pitchFamily="34" charset="0"/>
                <a:ea typeface="ＭＳ Ｐゴシック" pitchFamily="34" charset="-128"/>
              </a:defRPr>
            </a:lvl4pPr>
            <a:lvl5pPr marL="2057400" indent="-228600" eaLnBrk="0" hangingPunct="0">
              <a:defRPr sz="1400">
                <a:solidFill>
                  <a:srgbClr val="1C1C1C"/>
                </a:solidFill>
                <a:latin typeface="Lucida Sans" pitchFamily="34" charset="0"/>
                <a:ea typeface="ＭＳ Ｐゴシック" pitchFamily="34" charset="-128"/>
              </a:defRPr>
            </a:lvl5pPr>
            <a:lvl6pPr marL="2514600" indent="-228600" eaLnBrk="0" fontAlgn="base" hangingPunct="0">
              <a:spcBef>
                <a:spcPct val="0"/>
              </a:spcBef>
              <a:spcAft>
                <a:spcPct val="0"/>
              </a:spcAft>
              <a:defRPr sz="1400">
                <a:solidFill>
                  <a:srgbClr val="1C1C1C"/>
                </a:solidFill>
                <a:latin typeface="Lucida Sans" pitchFamily="34" charset="0"/>
                <a:ea typeface="ＭＳ Ｐゴシック" pitchFamily="34" charset="-128"/>
              </a:defRPr>
            </a:lvl6pPr>
            <a:lvl7pPr marL="2971800" indent="-228600" eaLnBrk="0" fontAlgn="base" hangingPunct="0">
              <a:spcBef>
                <a:spcPct val="0"/>
              </a:spcBef>
              <a:spcAft>
                <a:spcPct val="0"/>
              </a:spcAft>
              <a:defRPr sz="1400">
                <a:solidFill>
                  <a:srgbClr val="1C1C1C"/>
                </a:solidFill>
                <a:latin typeface="Lucida Sans" pitchFamily="34" charset="0"/>
                <a:ea typeface="ＭＳ Ｐゴシック" pitchFamily="34" charset="-128"/>
              </a:defRPr>
            </a:lvl7pPr>
            <a:lvl8pPr marL="3429000" indent="-228600" eaLnBrk="0" fontAlgn="base" hangingPunct="0">
              <a:spcBef>
                <a:spcPct val="0"/>
              </a:spcBef>
              <a:spcAft>
                <a:spcPct val="0"/>
              </a:spcAft>
              <a:defRPr sz="1400">
                <a:solidFill>
                  <a:srgbClr val="1C1C1C"/>
                </a:solidFill>
                <a:latin typeface="Lucida Sans" pitchFamily="34" charset="0"/>
                <a:ea typeface="ＭＳ Ｐゴシック" pitchFamily="34" charset="-128"/>
              </a:defRPr>
            </a:lvl8pPr>
            <a:lvl9pPr marL="3886200" indent="-228600" eaLnBrk="0" fontAlgn="base" hangingPunct="0">
              <a:spcBef>
                <a:spcPct val="0"/>
              </a:spcBef>
              <a:spcAft>
                <a:spcPct val="0"/>
              </a:spcAft>
              <a:defRPr sz="1400">
                <a:solidFill>
                  <a:srgbClr val="1C1C1C"/>
                </a:solidFill>
                <a:latin typeface="Lucida Sans" pitchFamily="34" charset="0"/>
                <a:ea typeface="ＭＳ Ｐゴシック" pitchFamily="34" charset="-128"/>
              </a:defRPr>
            </a:lvl9pPr>
          </a:lstStyle>
          <a:p>
            <a:pPr eaLnBrk="1" hangingPunct="1">
              <a:spcBef>
                <a:spcPct val="50000"/>
              </a:spcBef>
              <a:buSzPct val="85000"/>
            </a:pPr>
            <a:r>
              <a:rPr lang="en-US" sz="2000" b="1">
                <a:solidFill>
                  <a:schemeClr val="bg1"/>
                </a:solidFill>
              </a:rPr>
              <a:t>Digital era</a:t>
            </a:r>
          </a:p>
        </p:txBody>
      </p:sp>
      <p:sp>
        <p:nvSpPr>
          <p:cNvPr id="581653" name="Text Box 21"/>
          <p:cNvSpPr txBox="1">
            <a:spLocks noChangeArrowheads="1"/>
          </p:cNvSpPr>
          <p:nvPr/>
        </p:nvSpPr>
        <p:spPr bwMode="auto">
          <a:xfrm>
            <a:off x="6469063" y="2954338"/>
            <a:ext cx="2200275" cy="517525"/>
          </a:xfrm>
          <a:prstGeom prst="rect">
            <a:avLst/>
          </a:prstGeom>
          <a:solidFill>
            <a:srgbClr val="EE1A0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rIns="45720">
            <a:spAutoFit/>
          </a:bodyPr>
          <a:lstStyle/>
          <a:p>
            <a:pPr>
              <a:spcBef>
                <a:spcPct val="50000"/>
              </a:spcBef>
              <a:buSzPct val="85000"/>
              <a:defRPr/>
            </a:pPr>
            <a:r>
              <a:rPr lang="en-US" b="1">
                <a:solidFill>
                  <a:schemeClr val="bg1"/>
                </a:solidFill>
                <a:latin typeface="Lucida Sans" charset="0"/>
                <a:ea typeface="ＭＳ Ｐゴシック" charset="0"/>
              </a:rPr>
              <a:t>Demand based relational</a:t>
            </a:r>
          </a:p>
        </p:txBody>
      </p:sp>
      <p:sp>
        <p:nvSpPr>
          <p:cNvPr id="581656" name="Text Box 24"/>
          <p:cNvSpPr txBox="1">
            <a:spLocks noChangeArrowheads="1"/>
          </p:cNvSpPr>
          <p:nvPr/>
        </p:nvSpPr>
        <p:spPr bwMode="auto">
          <a:xfrm>
            <a:off x="6469063" y="4986338"/>
            <a:ext cx="2200275" cy="304800"/>
          </a:xfrm>
          <a:prstGeom prst="rect">
            <a:avLst/>
          </a:prstGeom>
          <a:solidFill>
            <a:srgbClr val="EE1A0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rIns="45720">
            <a:spAutoFit/>
          </a:bodyPr>
          <a:lstStyle/>
          <a:p>
            <a:pPr>
              <a:spcBef>
                <a:spcPct val="50000"/>
              </a:spcBef>
              <a:buSzPct val="85000"/>
              <a:defRPr/>
            </a:pPr>
            <a:r>
              <a:rPr lang="en-US" b="1">
                <a:solidFill>
                  <a:schemeClr val="bg1"/>
                </a:solidFill>
                <a:latin typeface="Lucida Sans" charset="0"/>
                <a:ea typeface="ＭＳ Ｐゴシック" charset="0"/>
              </a:rPr>
              <a:t>0.50 kW/ton (COP 7.1)</a:t>
            </a:r>
          </a:p>
        </p:txBody>
      </p:sp>
      <p:sp>
        <p:nvSpPr>
          <p:cNvPr id="581659" name="Text Box 27"/>
          <p:cNvSpPr txBox="1">
            <a:spLocks noChangeArrowheads="1"/>
          </p:cNvSpPr>
          <p:nvPr/>
        </p:nvSpPr>
        <p:spPr bwMode="auto">
          <a:xfrm>
            <a:off x="777875" y="5003800"/>
            <a:ext cx="1063625" cy="304800"/>
          </a:xfrm>
          <a:prstGeom prst="rect">
            <a:avLst/>
          </a:prstGeom>
          <a:solidFill>
            <a:srgbClr val="777777"/>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rIns="45720">
            <a:spAutoFit/>
          </a:bodyPr>
          <a:lstStyle/>
          <a:p>
            <a:pPr>
              <a:spcBef>
                <a:spcPct val="50000"/>
              </a:spcBef>
              <a:buSzPct val="85000"/>
              <a:defRPr/>
            </a:pPr>
            <a:r>
              <a:rPr lang="en-US" b="1">
                <a:solidFill>
                  <a:schemeClr val="bg1"/>
                </a:solidFill>
                <a:latin typeface="Lucida Sans" charset="0"/>
                <a:ea typeface="ＭＳ Ｐゴシック" charset="0"/>
              </a:rPr>
              <a:t>Moderate</a:t>
            </a:r>
          </a:p>
        </p:txBody>
      </p:sp>
      <p:sp>
        <p:nvSpPr>
          <p:cNvPr id="581662" name="Text Box 30"/>
          <p:cNvSpPr txBox="1">
            <a:spLocks noChangeArrowheads="1"/>
          </p:cNvSpPr>
          <p:nvPr/>
        </p:nvSpPr>
        <p:spPr bwMode="auto">
          <a:xfrm rot="-5400000">
            <a:off x="-103187" y="5276850"/>
            <a:ext cx="1063625" cy="517525"/>
          </a:xfrm>
          <a:prstGeom prst="rect">
            <a:avLst/>
          </a:prstGeom>
          <a:solidFill>
            <a:srgbClr val="777777"/>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rIns="45720">
            <a:spAutoFit/>
          </a:bodyPr>
          <a:lstStyle/>
          <a:p>
            <a:pPr>
              <a:spcBef>
                <a:spcPct val="50000"/>
              </a:spcBef>
              <a:buSzPct val="85000"/>
              <a:defRPr/>
            </a:pPr>
            <a:r>
              <a:rPr lang="en-US" b="1">
                <a:solidFill>
                  <a:schemeClr val="bg1"/>
                </a:solidFill>
                <a:latin typeface="Lucida Sans" charset="0"/>
                <a:ea typeface="ＭＳ Ｐゴシック" charset="0"/>
              </a:rPr>
              <a:t>Plant efficiency</a:t>
            </a:r>
          </a:p>
        </p:txBody>
      </p:sp>
      <p:sp>
        <p:nvSpPr>
          <p:cNvPr id="581663" name="Text Box 31"/>
          <p:cNvSpPr txBox="1">
            <a:spLocks noChangeArrowheads="1"/>
          </p:cNvSpPr>
          <p:nvPr/>
        </p:nvSpPr>
        <p:spPr bwMode="auto">
          <a:xfrm>
            <a:off x="322263" y="1739900"/>
            <a:ext cx="1365250" cy="1616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spcBef>
                <a:spcPct val="50000"/>
              </a:spcBef>
              <a:buSzPct val="85000"/>
              <a:defRPr/>
            </a:pPr>
            <a:r>
              <a:rPr lang="en-US" sz="2000" b="1" smtClean="0"/>
              <a:t>New Variable Speed Chiller Plants</a:t>
            </a:r>
          </a:p>
        </p:txBody>
      </p:sp>
      <p:sp>
        <p:nvSpPr>
          <p:cNvPr id="2" name="Oval 1"/>
          <p:cNvSpPr/>
          <p:nvPr/>
        </p:nvSpPr>
        <p:spPr bwMode="auto">
          <a:xfrm>
            <a:off x="1687513" y="2354263"/>
            <a:ext cx="2428875" cy="677862"/>
          </a:xfrm>
          <a:prstGeom prst="ellipse">
            <a:avLst/>
          </a:prstGeom>
          <a:noFill/>
          <a:ln w="57150" cap="flat" cmpd="sng" algn="ctr">
            <a:solidFill>
              <a:schemeClr val="tx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p:spPr>
        <p:txBody>
          <a:bodyPr/>
          <a:lstStyle/>
          <a:p>
            <a:pPr>
              <a:spcBef>
                <a:spcPct val="20000"/>
              </a:spcBef>
              <a:buSzPct val="85000"/>
              <a:defRPr/>
            </a:pPr>
            <a:endParaRPr lang="en-CA">
              <a:latin typeface="Lucida Sans" charset="0"/>
              <a:ea typeface="ＭＳ Ｐゴシック" charset="0"/>
            </a:endParaRPr>
          </a:p>
        </p:txBody>
      </p:sp>
      <p:sp>
        <p:nvSpPr>
          <p:cNvPr id="33" name="Oval 32"/>
          <p:cNvSpPr/>
          <p:nvPr/>
        </p:nvSpPr>
        <p:spPr bwMode="auto">
          <a:xfrm>
            <a:off x="4078288" y="2354263"/>
            <a:ext cx="2428875" cy="677862"/>
          </a:xfrm>
          <a:prstGeom prst="ellipse">
            <a:avLst/>
          </a:prstGeom>
          <a:noFill/>
          <a:ln w="57150" cap="flat" cmpd="sng" algn="ctr">
            <a:solidFill>
              <a:schemeClr val="tx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p:spPr>
        <p:txBody>
          <a:bodyPr/>
          <a:lstStyle/>
          <a:p>
            <a:pPr>
              <a:spcBef>
                <a:spcPct val="20000"/>
              </a:spcBef>
              <a:buSzPct val="85000"/>
              <a:defRPr/>
            </a:pPr>
            <a:endParaRPr lang="en-CA">
              <a:latin typeface="Lucida Sans" charset="0"/>
              <a:ea typeface="ＭＳ Ｐゴシック" charset="0"/>
            </a:endParaRPr>
          </a:p>
        </p:txBody>
      </p:sp>
      <p:sp>
        <p:nvSpPr>
          <p:cNvPr id="34" name="Oval 33"/>
          <p:cNvSpPr/>
          <p:nvPr/>
        </p:nvSpPr>
        <p:spPr bwMode="auto">
          <a:xfrm>
            <a:off x="6354763" y="2354263"/>
            <a:ext cx="2428875" cy="677862"/>
          </a:xfrm>
          <a:prstGeom prst="ellipse">
            <a:avLst/>
          </a:prstGeom>
          <a:noFill/>
          <a:ln w="57150" cap="flat" cmpd="sng" algn="ctr">
            <a:solidFill>
              <a:schemeClr val="tx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p:spPr>
        <p:txBody>
          <a:bodyPr/>
          <a:lstStyle/>
          <a:p>
            <a:pPr>
              <a:spcBef>
                <a:spcPct val="20000"/>
              </a:spcBef>
              <a:buSzPct val="85000"/>
              <a:defRPr/>
            </a:pPr>
            <a:endParaRPr lang="en-CA">
              <a:latin typeface="Lucida Sans" charset="0"/>
              <a:ea typeface="ＭＳ Ｐゴシック" charset="0"/>
            </a:endParaRPr>
          </a:p>
        </p:txBody>
      </p:sp>
      <p:sp>
        <p:nvSpPr>
          <p:cNvPr id="35" name="Oval 34"/>
          <p:cNvSpPr/>
          <p:nvPr/>
        </p:nvSpPr>
        <p:spPr bwMode="auto">
          <a:xfrm>
            <a:off x="1763713" y="4816475"/>
            <a:ext cx="2428875" cy="679450"/>
          </a:xfrm>
          <a:prstGeom prst="ellipse">
            <a:avLst/>
          </a:prstGeom>
          <a:noFill/>
          <a:ln w="57150" cap="flat" cmpd="sng" algn="ctr">
            <a:solidFill>
              <a:schemeClr val="tx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p:spPr>
        <p:txBody>
          <a:bodyPr/>
          <a:lstStyle/>
          <a:p>
            <a:pPr>
              <a:spcBef>
                <a:spcPct val="20000"/>
              </a:spcBef>
              <a:buSzPct val="85000"/>
              <a:defRPr/>
            </a:pPr>
            <a:endParaRPr lang="en-CA">
              <a:latin typeface="Lucida Sans" charset="0"/>
              <a:ea typeface="ＭＳ Ｐゴシック" charset="0"/>
            </a:endParaRPr>
          </a:p>
        </p:txBody>
      </p:sp>
      <p:sp>
        <p:nvSpPr>
          <p:cNvPr id="36" name="Oval 35"/>
          <p:cNvSpPr/>
          <p:nvPr/>
        </p:nvSpPr>
        <p:spPr bwMode="auto">
          <a:xfrm>
            <a:off x="4089400" y="4816475"/>
            <a:ext cx="2428875" cy="679450"/>
          </a:xfrm>
          <a:prstGeom prst="ellipse">
            <a:avLst/>
          </a:prstGeom>
          <a:noFill/>
          <a:ln w="57150" cap="flat" cmpd="sng" algn="ctr">
            <a:solidFill>
              <a:schemeClr val="tx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p:spPr>
        <p:txBody>
          <a:bodyPr/>
          <a:lstStyle/>
          <a:p>
            <a:pPr>
              <a:spcBef>
                <a:spcPct val="20000"/>
              </a:spcBef>
              <a:buSzPct val="85000"/>
              <a:defRPr/>
            </a:pPr>
            <a:endParaRPr lang="en-CA">
              <a:latin typeface="Lucida Sans" charset="0"/>
              <a:ea typeface="ＭＳ Ｐゴシック" charset="0"/>
            </a:endParaRPr>
          </a:p>
        </p:txBody>
      </p:sp>
      <p:sp>
        <p:nvSpPr>
          <p:cNvPr id="37" name="Oval 36"/>
          <p:cNvSpPr/>
          <p:nvPr/>
        </p:nvSpPr>
        <p:spPr bwMode="auto">
          <a:xfrm>
            <a:off x="6370638" y="4816475"/>
            <a:ext cx="2428875" cy="679450"/>
          </a:xfrm>
          <a:prstGeom prst="ellipse">
            <a:avLst/>
          </a:prstGeom>
          <a:noFill/>
          <a:ln w="57150" cap="flat" cmpd="sng" algn="ctr">
            <a:solidFill>
              <a:schemeClr val="tx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p:spPr>
        <p:txBody>
          <a:bodyPr/>
          <a:lstStyle/>
          <a:p>
            <a:pPr>
              <a:spcBef>
                <a:spcPct val="20000"/>
              </a:spcBef>
              <a:buSzPct val="85000"/>
              <a:defRPr/>
            </a:pPr>
            <a:endParaRPr lang="en-CA">
              <a:latin typeface="Lucida Sans" charset="0"/>
              <a:ea typeface="ＭＳ Ｐゴシック" charset="0"/>
            </a:endParaRPr>
          </a:p>
        </p:txBody>
      </p:sp>
      <p:sp>
        <p:nvSpPr>
          <p:cNvPr id="25" name="Title 1"/>
          <p:cNvSpPr txBox="1">
            <a:spLocks/>
          </p:cNvSpPr>
          <p:nvPr/>
        </p:nvSpPr>
        <p:spPr>
          <a:xfrm>
            <a:off x="322263" y="696913"/>
            <a:ext cx="8196262" cy="835025"/>
          </a:xfrm>
          <a:prstGeom prst="rect">
            <a:avLst/>
          </a:prstGeom>
        </p:spPr>
        <p:txBody>
          <a:bodyPr/>
          <a:lstStyle>
            <a:lvl1pPr algn="l" rtl="0" eaLnBrk="0" fontAlgn="base" hangingPunct="0">
              <a:spcBef>
                <a:spcPct val="0"/>
              </a:spcBef>
              <a:spcAft>
                <a:spcPct val="0"/>
              </a:spcAft>
              <a:defRPr sz="2400" b="1">
                <a:solidFill>
                  <a:srgbClr val="EE1A0D"/>
                </a:solidFill>
                <a:latin typeface="+mj-lt"/>
                <a:ea typeface="MS PGothic" pitchFamily="34" charset="-128"/>
                <a:cs typeface="+mj-cs"/>
              </a:defRPr>
            </a:lvl1pPr>
            <a:lvl2pPr algn="l" rtl="0" eaLnBrk="0" fontAlgn="base" hangingPunct="0">
              <a:spcBef>
                <a:spcPct val="0"/>
              </a:spcBef>
              <a:spcAft>
                <a:spcPct val="0"/>
              </a:spcAft>
              <a:defRPr sz="2400" b="1">
                <a:solidFill>
                  <a:srgbClr val="EE1A0D"/>
                </a:solidFill>
                <a:latin typeface="Lucida Sans" charset="0"/>
                <a:ea typeface="MS PGothic" pitchFamily="34" charset="-128"/>
                <a:cs typeface="Arial" charset="0"/>
              </a:defRPr>
            </a:lvl2pPr>
            <a:lvl3pPr algn="l" rtl="0" eaLnBrk="0" fontAlgn="base" hangingPunct="0">
              <a:spcBef>
                <a:spcPct val="0"/>
              </a:spcBef>
              <a:spcAft>
                <a:spcPct val="0"/>
              </a:spcAft>
              <a:defRPr sz="2400" b="1">
                <a:solidFill>
                  <a:srgbClr val="EE1A0D"/>
                </a:solidFill>
                <a:latin typeface="Lucida Sans" charset="0"/>
                <a:ea typeface="MS PGothic" pitchFamily="34" charset="-128"/>
                <a:cs typeface="Arial" charset="0"/>
              </a:defRPr>
            </a:lvl3pPr>
            <a:lvl4pPr algn="l" rtl="0" eaLnBrk="0" fontAlgn="base" hangingPunct="0">
              <a:spcBef>
                <a:spcPct val="0"/>
              </a:spcBef>
              <a:spcAft>
                <a:spcPct val="0"/>
              </a:spcAft>
              <a:defRPr sz="2400" b="1">
                <a:solidFill>
                  <a:srgbClr val="EE1A0D"/>
                </a:solidFill>
                <a:latin typeface="Lucida Sans" charset="0"/>
                <a:ea typeface="MS PGothic" pitchFamily="34" charset="-128"/>
                <a:cs typeface="Arial" charset="0"/>
              </a:defRPr>
            </a:lvl4pPr>
            <a:lvl5pPr algn="l" rtl="0" eaLnBrk="0" fontAlgn="base" hangingPunct="0">
              <a:spcBef>
                <a:spcPct val="0"/>
              </a:spcBef>
              <a:spcAft>
                <a:spcPct val="0"/>
              </a:spcAft>
              <a:defRPr sz="2400" b="1">
                <a:solidFill>
                  <a:srgbClr val="EE1A0D"/>
                </a:solidFill>
                <a:latin typeface="Lucida Sans" charset="0"/>
                <a:ea typeface="MS PGothic" pitchFamily="34" charset="-128"/>
                <a:cs typeface="Arial" charset="0"/>
              </a:defRPr>
            </a:lvl5pPr>
            <a:lvl6pPr marL="457200" algn="l" rtl="0" fontAlgn="base">
              <a:spcBef>
                <a:spcPct val="0"/>
              </a:spcBef>
              <a:spcAft>
                <a:spcPct val="0"/>
              </a:spcAft>
              <a:defRPr sz="2400" b="1">
                <a:solidFill>
                  <a:srgbClr val="EE1A0D"/>
                </a:solidFill>
                <a:latin typeface="Lucida Sans" charset="0"/>
                <a:ea typeface="ＭＳ Ｐゴシック" charset="0"/>
                <a:cs typeface="Arial" charset="0"/>
              </a:defRPr>
            </a:lvl6pPr>
            <a:lvl7pPr marL="914400" algn="l" rtl="0" fontAlgn="base">
              <a:spcBef>
                <a:spcPct val="0"/>
              </a:spcBef>
              <a:spcAft>
                <a:spcPct val="0"/>
              </a:spcAft>
              <a:defRPr sz="2400" b="1">
                <a:solidFill>
                  <a:srgbClr val="EE1A0D"/>
                </a:solidFill>
                <a:latin typeface="Lucida Sans" charset="0"/>
                <a:ea typeface="ＭＳ Ｐゴシック" charset="0"/>
                <a:cs typeface="Arial" charset="0"/>
              </a:defRPr>
            </a:lvl7pPr>
            <a:lvl8pPr marL="1371600" algn="l" rtl="0" fontAlgn="base">
              <a:spcBef>
                <a:spcPct val="0"/>
              </a:spcBef>
              <a:spcAft>
                <a:spcPct val="0"/>
              </a:spcAft>
              <a:defRPr sz="2400" b="1">
                <a:solidFill>
                  <a:srgbClr val="EE1A0D"/>
                </a:solidFill>
                <a:latin typeface="Lucida Sans" charset="0"/>
                <a:ea typeface="ＭＳ Ｐゴシック" charset="0"/>
                <a:cs typeface="Arial" charset="0"/>
              </a:defRPr>
            </a:lvl8pPr>
            <a:lvl9pPr marL="1828800" algn="l" rtl="0" fontAlgn="base">
              <a:spcBef>
                <a:spcPct val="0"/>
              </a:spcBef>
              <a:spcAft>
                <a:spcPct val="0"/>
              </a:spcAft>
              <a:defRPr sz="2400" b="1">
                <a:solidFill>
                  <a:srgbClr val="EE1A0D"/>
                </a:solidFill>
                <a:latin typeface="Lucida Sans" charset="0"/>
                <a:ea typeface="ＭＳ Ｐゴシック" charset="0"/>
                <a:cs typeface="Arial" charset="0"/>
              </a:defRPr>
            </a:lvl9pPr>
          </a:lstStyle>
          <a:p>
            <a:r>
              <a:rPr lang="en-US" kern="0" dirty="0" smtClean="0"/>
              <a:t>Armstrong’s Chiller Plant Optimization</a:t>
            </a:r>
            <a:endParaRPr lang="en-US" kern="0" dirty="0"/>
          </a:p>
        </p:txBody>
      </p:sp>
    </p:spTree>
    <p:extLst>
      <p:ext uri="{BB962C8B-B14F-4D97-AF65-F5344CB8AC3E}">
        <p14:creationId xmlns:p14="http://schemas.microsoft.com/office/powerpoint/2010/main" val="195776474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fade">
                                      <p:cBhvr>
                                        <p:cTn id="10" dur="500"/>
                                        <p:tgtEl>
                                          <p:spTgt spid="3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4"/>
                                        </p:tgtEl>
                                        <p:attrNameLst>
                                          <p:attrName>style.visibility</p:attrName>
                                        </p:attrNameLst>
                                      </p:cBhvr>
                                      <p:to>
                                        <p:strVal val="visible"/>
                                      </p:to>
                                    </p:set>
                                    <p:animEffect transition="in" filter="fade">
                                      <p:cBhvr>
                                        <p:cTn id="13" dur="500"/>
                                        <p:tgtEl>
                                          <p:spTgt spid="34"/>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5"/>
                                        </p:tgtEl>
                                        <p:attrNameLst>
                                          <p:attrName>style.visibility</p:attrName>
                                        </p:attrNameLst>
                                      </p:cBhvr>
                                      <p:to>
                                        <p:strVal val="visible"/>
                                      </p:to>
                                    </p:set>
                                    <p:animEffect transition="in" filter="fade">
                                      <p:cBhvr>
                                        <p:cTn id="18" dur="500"/>
                                        <p:tgtEl>
                                          <p:spTgt spid="35"/>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6"/>
                                        </p:tgtEl>
                                        <p:attrNameLst>
                                          <p:attrName>style.visibility</p:attrName>
                                        </p:attrNameLst>
                                      </p:cBhvr>
                                      <p:to>
                                        <p:strVal val="visible"/>
                                      </p:to>
                                    </p:set>
                                    <p:animEffect transition="in" filter="fade">
                                      <p:cBhvr>
                                        <p:cTn id="21" dur="500"/>
                                        <p:tgtEl>
                                          <p:spTgt spid="36"/>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7"/>
                                        </p:tgtEl>
                                        <p:attrNameLst>
                                          <p:attrName>style.visibility</p:attrName>
                                        </p:attrNameLst>
                                      </p:cBhvr>
                                      <p:to>
                                        <p:strVal val="visible"/>
                                      </p:to>
                                    </p:set>
                                    <p:animEffect transition="in" filter="fade">
                                      <p:cBhvr>
                                        <p:cTn id="24"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3" grpId="0" animBg="1"/>
      <p:bldP spid="34" grpId="0" animBg="1"/>
      <p:bldP spid="35" grpId="0" animBg="1"/>
      <p:bldP spid="36" grpId="0" animBg="1"/>
      <p:bldP spid="37"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4"/>
          <p:cNvSpPr>
            <a:spLocks noGrp="1"/>
          </p:cNvSpPr>
          <p:nvPr>
            <p:ph type="title"/>
          </p:nvPr>
        </p:nvSpPr>
        <p:spPr/>
        <p:txBody>
          <a:bodyPr/>
          <a:lstStyle/>
          <a:p>
            <a:pPr>
              <a:defRPr/>
            </a:pPr>
            <a:r>
              <a:rPr lang="en-GB" dirty="0" smtClean="0">
                <a:ea typeface="MS PGothic" pitchFamily="34" charset="-128"/>
              </a:rPr>
              <a:t>Traditional </a:t>
            </a:r>
            <a:r>
              <a:rPr lang="en-GB" dirty="0" err="1" smtClean="0">
                <a:ea typeface="MS PGothic" pitchFamily="34" charset="-128"/>
              </a:rPr>
              <a:t>chiller</a:t>
            </a:r>
            <a:r>
              <a:rPr lang="en-GB" dirty="0" smtClean="0">
                <a:ea typeface="MS PGothic" pitchFamily="34" charset="-128"/>
              </a:rPr>
              <a:t> plant control</a:t>
            </a:r>
            <a:br>
              <a:rPr lang="en-GB" dirty="0" smtClean="0">
                <a:ea typeface="MS PGothic" pitchFamily="34" charset="-128"/>
              </a:rPr>
            </a:br>
            <a:r>
              <a:rPr lang="en-GB" dirty="0" smtClean="0">
                <a:ea typeface="MS PGothic" pitchFamily="34" charset="-128"/>
              </a:rPr>
              <a:t>process set-point based</a:t>
            </a:r>
          </a:p>
        </p:txBody>
      </p:sp>
      <p:pic>
        <p:nvPicPr>
          <p:cNvPr id="2867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6063" y="1531938"/>
            <a:ext cx="4084637" cy="497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6" name="Rectangle 8"/>
          <p:cNvSpPr>
            <a:spLocks noChangeArrowheads="1"/>
          </p:cNvSpPr>
          <p:nvPr/>
        </p:nvSpPr>
        <p:spPr bwMode="auto">
          <a:xfrm>
            <a:off x="107950" y="2586038"/>
            <a:ext cx="719138"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20000"/>
              </a:spcBef>
              <a:buSzPct val="85000"/>
            </a:pPr>
            <a:r>
              <a:rPr lang="en-GB" sz="1600" dirty="0">
                <a:solidFill>
                  <a:srgbClr val="EE1A0D"/>
                </a:solidFill>
              </a:rPr>
              <a:t>BMS</a:t>
            </a:r>
          </a:p>
        </p:txBody>
      </p:sp>
      <p:sp>
        <p:nvSpPr>
          <p:cNvPr id="7" name="Text Box 6"/>
          <p:cNvSpPr txBox="1">
            <a:spLocks noChangeArrowheads="1"/>
          </p:cNvSpPr>
          <p:nvPr/>
        </p:nvSpPr>
        <p:spPr bwMode="auto">
          <a:xfrm>
            <a:off x="7151688" y="2911475"/>
            <a:ext cx="1670050" cy="52387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buSzPct val="85000"/>
              <a:defRPr/>
            </a:pPr>
            <a:r>
              <a:rPr lang="en-US" b="1" dirty="0">
                <a:solidFill>
                  <a:schemeClr val="bg1"/>
                </a:solidFill>
                <a:latin typeface="Lucida Sans" charset="0"/>
                <a:ea typeface="ＭＳ Ｐゴシック" charset="0"/>
              </a:rPr>
              <a:t>Capacity based</a:t>
            </a:r>
            <a:br>
              <a:rPr lang="en-US" b="1" dirty="0">
                <a:solidFill>
                  <a:schemeClr val="bg1"/>
                </a:solidFill>
                <a:latin typeface="Lucida Sans" charset="0"/>
                <a:ea typeface="ＭＳ Ｐゴシック" charset="0"/>
              </a:rPr>
            </a:br>
            <a:r>
              <a:rPr lang="en-US" b="1" dirty="0">
                <a:solidFill>
                  <a:schemeClr val="bg1"/>
                </a:solidFill>
                <a:latin typeface="Lucida Sans" charset="0"/>
                <a:ea typeface="ＭＳ Ｐゴシック" charset="0"/>
              </a:rPr>
              <a:t>sequencing</a:t>
            </a:r>
          </a:p>
        </p:txBody>
      </p:sp>
      <p:sp>
        <p:nvSpPr>
          <p:cNvPr id="8" name="Text Box 8"/>
          <p:cNvSpPr txBox="1">
            <a:spLocks noChangeArrowheads="1"/>
          </p:cNvSpPr>
          <p:nvPr/>
        </p:nvSpPr>
        <p:spPr bwMode="auto">
          <a:xfrm>
            <a:off x="4572000" y="1965325"/>
            <a:ext cx="1670050"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buSzPct val="85000"/>
              <a:defRPr/>
            </a:pPr>
            <a:r>
              <a:rPr lang="en-US" sz="1600" b="1" dirty="0">
                <a:latin typeface="Lucida Sans" charset="0"/>
                <a:ea typeface="ＭＳ Ｐゴシック" charset="0"/>
              </a:rPr>
              <a:t>Automation Sequence</a:t>
            </a:r>
          </a:p>
        </p:txBody>
      </p:sp>
      <p:sp>
        <p:nvSpPr>
          <p:cNvPr id="9" name="Text Box 9"/>
          <p:cNvSpPr txBox="1">
            <a:spLocks noChangeArrowheads="1"/>
          </p:cNvSpPr>
          <p:nvPr/>
        </p:nvSpPr>
        <p:spPr bwMode="auto">
          <a:xfrm>
            <a:off x="4572000" y="2863850"/>
            <a:ext cx="2276475"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buSzPct val="85000"/>
              <a:defRPr/>
            </a:pPr>
            <a:r>
              <a:rPr lang="en-US" sz="1600">
                <a:latin typeface="Lucida Sans" charset="0"/>
                <a:ea typeface="ＭＳ Ｐゴシック" charset="0"/>
              </a:rPr>
              <a:t>Parallel equipment staging (up/down)</a:t>
            </a:r>
          </a:p>
        </p:txBody>
      </p:sp>
      <p:sp>
        <p:nvSpPr>
          <p:cNvPr id="10" name="Text Box 10"/>
          <p:cNvSpPr txBox="1">
            <a:spLocks noChangeArrowheads="1"/>
          </p:cNvSpPr>
          <p:nvPr/>
        </p:nvSpPr>
        <p:spPr bwMode="auto">
          <a:xfrm>
            <a:off x="4572000" y="3786188"/>
            <a:ext cx="2276475"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buSzPct val="85000"/>
              <a:defRPr/>
            </a:pPr>
            <a:r>
              <a:rPr lang="en-US" sz="1600">
                <a:latin typeface="Lucida Sans" charset="0"/>
                <a:ea typeface="ＭＳ Ｐゴシック" charset="0"/>
              </a:rPr>
              <a:t>Equipment </a:t>
            </a:r>
            <a:br>
              <a:rPr lang="en-US" sz="1600">
                <a:latin typeface="Lucida Sans" charset="0"/>
                <a:ea typeface="ＭＳ Ｐゴシック" charset="0"/>
              </a:rPr>
            </a:br>
            <a:r>
              <a:rPr lang="en-US" sz="1600">
                <a:latin typeface="Lucida Sans" charset="0"/>
                <a:ea typeface="ＭＳ Ｐゴシック" charset="0"/>
              </a:rPr>
              <a:t>speed control</a:t>
            </a:r>
          </a:p>
        </p:txBody>
      </p:sp>
      <p:sp>
        <p:nvSpPr>
          <p:cNvPr id="11" name="Text Box 11"/>
          <p:cNvSpPr txBox="1">
            <a:spLocks noChangeArrowheads="1"/>
          </p:cNvSpPr>
          <p:nvPr/>
        </p:nvSpPr>
        <p:spPr bwMode="auto">
          <a:xfrm>
            <a:off x="4572000" y="4697413"/>
            <a:ext cx="2276475"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buSzPct val="85000"/>
              <a:defRPr/>
            </a:pPr>
            <a:r>
              <a:rPr lang="en-US" sz="1600">
                <a:latin typeface="Lucida Sans" charset="0"/>
                <a:ea typeface="ＭＳ Ｐゴシック" charset="0"/>
              </a:rPr>
              <a:t>Silo sub-system control</a:t>
            </a:r>
          </a:p>
        </p:txBody>
      </p:sp>
      <p:sp>
        <p:nvSpPr>
          <p:cNvPr id="12" name="Text Box 12"/>
          <p:cNvSpPr txBox="1">
            <a:spLocks noChangeArrowheads="1"/>
          </p:cNvSpPr>
          <p:nvPr/>
        </p:nvSpPr>
        <p:spPr bwMode="auto">
          <a:xfrm>
            <a:off x="7151688" y="3836988"/>
            <a:ext cx="1670050" cy="52387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buSzPct val="85000"/>
              <a:defRPr/>
            </a:pPr>
            <a:r>
              <a:rPr lang="en-US" b="1" dirty="0">
                <a:solidFill>
                  <a:schemeClr val="bg1"/>
                </a:solidFill>
                <a:latin typeface="Lucida Sans" charset="0"/>
                <a:ea typeface="ＭＳ Ｐゴシック" charset="0"/>
              </a:rPr>
              <a:t>PID feedback </a:t>
            </a:r>
            <a:br>
              <a:rPr lang="en-US" b="1" dirty="0">
                <a:solidFill>
                  <a:schemeClr val="bg1"/>
                </a:solidFill>
                <a:latin typeface="Lucida Sans" charset="0"/>
                <a:ea typeface="ＭＳ Ｐゴシック" charset="0"/>
              </a:rPr>
            </a:br>
            <a:r>
              <a:rPr lang="en-US" b="1" dirty="0">
                <a:solidFill>
                  <a:schemeClr val="bg1"/>
                </a:solidFill>
                <a:latin typeface="Lucida Sans" charset="0"/>
                <a:ea typeface="ＭＳ Ｐゴシック" charset="0"/>
              </a:rPr>
              <a:t>control loops</a:t>
            </a:r>
          </a:p>
        </p:txBody>
      </p:sp>
      <p:sp>
        <p:nvSpPr>
          <p:cNvPr id="13" name="Text Box 13"/>
          <p:cNvSpPr txBox="1">
            <a:spLocks noChangeArrowheads="1"/>
          </p:cNvSpPr>
          <p:nvPr/>
        </p:nvSpPr>
        <p:spPr bwMode="auto">
          <a:xfrm>
            <a:off x="7151688" y="4748213"/>
            <a:ext cx="1670050" cy="304800"/>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buSzPct val="85000"/>
              <a:defRPr/>
            </a:pPr>
            <a:r>
              <a:rPr lang="en-US" b="1">
                <a:solidFill>
                  <a:schemeClr val="bg1"/>
                </a:solidFill>
                <a:latin typeface="Lucida Sans" charset="0"/>
                <a:ea typeface="ＭＳ Ｐゴシック" charset="0"/>
              </a:rPr>
              <a:t>Ambient reset</a:t>
            </a:r>
          </a:p>
        </p:txBody>
      </p:sp>
      <p:sp>
        <p:nvSpPr>
          <p:cNvPr id="14" name="Text Box 16"/>
          <p:cNvSpPr txBox="1">
            <a:spLocks noChangeArrowheads="1"/>
          </p:cNvSpPr>
          <p:nvPr/>
        </p:nvSpPr>
        <p:spPr bwMode="auto">
          <a:xfrm>
            <a:off x="7151688" y="1965325"/>
            <a:ext cx="1670050" cy="708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buSzPct val="85000"/>
              <a:defRPr/>
            </a:pPr>
            <a:r>
              <a:rPr lang="en-US" sz="1600" b="1" dirty="0">
                <a:solidFill>
                  <a:schemeClr val="accent2"/>
                </a:solidFill>
                <a:latin typeface="Lucida Sans" charset="0"/>
                <a:ea typeface="ＭＳ Ｐゴシック" charset="0"/>
              </a:rPr>
              <a:t>Traditional</a:t>
            </a:r>
          </a:p>
          <a:p>
            <a:pPr>
              <a:spcBef>
                <a:spcPct val="50000"/>
              </a:spcBef>
              <a:buSzPct val="85000"/>
              <a:defRPr/>
            </a:pPr>
            <a:r>
              <a:rPr lang="en-US" sz="1600" b="1" dirty="0">
                <a:solidFill>
                  <a:schemeClr val="accent2"/>
                </a:solidFill>
                <a:latin typeface="Lucida Sans" charset="0"/>
                <a:ea typeface="ＭＳ Ｐゴシック" charset="0"/>
              </a:rPr>
              <a:t>Logic</a:t>
            </a:r>
          </a:p>
        </p:txBody>
      </p:sp>
    </p:spTree>
    <p:extLst>
      <p:ext uri="{BB962C8B-B14F-4D97-AF65-F5344CB8AC3E}">
        <p14:creationId xmlns:p14="http://schemas.microsoft.com/office/powerpoint/2010/main" val="27488681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1000"/>
                                        <p:tgtEl>
                                          <p:spTgt spid="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1000"/>
                                        <p:tgtEl>
                                          <p:spTgt spid="1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2" grpId="0" animBg="1"/>
      <p:bldP spid="13" grpId="0" animBg="1"/>
      <p:bldP spid="14"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3"/>
          <p:cNvSpPr>
            <a:spLocks noChangeArrowheads="1"/>
          </p:cNvSpPr>
          <p:nvPr/>
        </p:nvSpPr>
        <p:spPr bwMode="auto">
          <a:xfrm>
            <a:off x="8920163" y="2230438"/>
            <a:ext cx="223837"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nchor="ct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spcBef>
                <a:spcPct val="0"/>
              </a:spcBef>
              <a:buSzTx/>
            </a:pPr>
            <a:endParaRPr lang="en-CA" altLang="en-US" sz="1800">
              <a:solidFill>
                <a:schemeClr val="tx1"/>
              </a:solidFill>
              <a:latin typeface="Arial" charset="0"/>
            </a:endParaRPr>
          </a:p>
        </p:txBody>
      </p:sp>
      <p:sp>
        <p:nvSpPr>
          <p:cNvPr id="8195" name="Rectangle 4"/>
          <p:cNvSpPr>
            <a:spLocks noChangeArrowheads="1"/>
          </p:cNvSpPr>
          <p:nvPr/>
        </p:nvSpPr>
        <p:spPr bwMode="auto">
          <a:xfrm>
            <a:off x="8886825" y="2197100"/>
            <a:ext cx="257175" cy="64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nchor="ct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spcBef>
                <a:spcPct val="0"/>
              </a:spcBef>
              <a:buSzTx/>
            </a:pPr>
            <a:endParaRPr lang="en-CA" altLang="en-US" sz="1800">
              <a:solidFill>
                <a:schemeClr val="tx1"/>
              </a:solidFill>
              <a:latin typeface="Arial" charset="0"/>
            </a:endParaRPr>
          </a:p>
        </p:txBody>
      </p:sp>
      <p:sp>
        <p:nvSpPr>
          <p:cNvPr id="393220" name="Title 15"/>
          <p:cNvSpPr>
            <a:spLocks noGrp="1"/>
          </p:cNvSpPr>
          <p:nvPr>
            <p:ph type="title" idx="4294967295"/>
          </p:nvPr>
        </p:nvSpPr>
        <p:spPr/>
        <p:txBody>
          <a:bodyPr tIns="137160"/>
          <a:lstStyle/>
          <a:p>
            <a:pPr eaLnBrk="1" hangingPunct="1">
              <a:defRPr/>
            </a:pPr>
            <a:r>
              <a:rPr lang="en-US" dirty="0" smtClean="0">
                <a:ea typeface="+mj-ea"/>
              </a:rPr>
              <a:t>Conventional PID Feedback Loop Control Limitations</a:t>
            </a:r>
            <a:br>
              <a:rPr lang="en-US" dirty="0" smtClean="0">
                <a:ea typeface="+mj-ea"/>
              </a:rPr>
            </a:br>
            <a:endParaRPr lang="en-US" dirty="0" smtClean="0">
              <a:ea typeface="+mj-ea"/>
            </a:endParaRPr>
          </a:p>
        </p:txBody>
      </p:sp>
      <p:sp>
        <p:nvSpPr>
          <p:cNvPr id="17" name="Content Placeholder 16"/>
          <p:cNvSpPr>
            <a:spLocks noGrp="1"/>
          </p:cNvSpPr>
          <p:nvPr>
            <p:ph idx="4294967295"/>
          </p:nvPr>
        </p:nvSpPr>
        <p:spPr>
          <a:xfrm>
            <a:off x="6848475" y="1455738"/>
            <a:ext cx="2522538" cy="4733925"/>
          </a:xfrm>
          <a:prstGeom prst="rect">
            <a:avLst/>
          </a:prstGeom>
        </p:spPr>
        <p:txBody>
          <a:bodyPr/>
          <a:lstStyle/>
          <a:p>
            <a:pPr eaLnBrk="1" hangingPunct="1">
              <a:defRPr/>
            </a:pPr>
            <a:r>
              <a:rPr lang="en-US" b="1" smtClean="0">
                <a:ea typeface="+mn-ea"/>
              </a:rPr>
              <a:t>Challenges:</a:t>
            </a:r>
          </a:p>
          <a:p>
            <a:pPr eaLnBrk="1" hangingPunct="1">
              <a:defRPr/>
            </a:pPr>
            <a:endParaRPr lang="en-US" smtClean="0">
              <a:ea typeface="+mn-ea"/>
            </a:endParaRPr>
          </a:p>
          <a:p>
            <a:pPr eaLnBrk="1" hangingPunct="1">
              <a:defRPr/>
            </a:pPr>
            <a:r>
              <a:rPr lang="en-US" smtClean="0">
                <a:ea typeface="+mn-ea"/>
              </a:rPr>
              <a:t>Multiple reset points</a:t>
            </a:r>
          </a:p>
          <a:p>
            <a:pPr eaLnBrk="1" hangingPunct="1">
              <a:defRPr/>
            </a:pPr>
            <a:endParaRPr lang="en-US" smtClean="0">
              <a:ea typeface="+mn-ea"/>
            </a:endParaRPr>
          </a:p>
          <a:p>
            <a:pPr eaLnBrk="1" hangingPunct="1">
              <a:defRPr/>
            </a:pPr>
            <a:r>
              <a:rPr lang="en-US" smtClean="0">
                <a:ea typeface="+mn-ea"/>
              </a:rPr>
              <a:t>Part Load Comfort</a:t>
            </a:r>
          </a:p>
          <a:p>
            <a:pPr eaLnBrk="1" hangingPunct="1">
              <a:defRPr/>
            </a:pPr>
            <a:endParaRPr lang="en-US" smtClean="0">
              <a:ea typeface="+mn-ea"/>
            </a:endParaRPr>
          </a:p>
          <a:p>
            <a:pPr eaLnBrk="1" hangingPunct="1">
              <a:defRPr/>
            </a:pPr>
            <a:r>
              <a:rPr lang="en-US" smtClean="0">
                <a:ea typeface="+mn-ea"/>
              </a:rPr>
              <a:t>Hunting</a:t>
            </a:r>
          </a:p>
          <a:p>
            <a:pPr eaLnBrk="1" hangingPunct="1">
              <a:defRPr/>
            </a:pPr>
            <a:endParaRPr lang="en-US" smtClean="0">
              <a:ea typeface="+mn-ea"/>
            </a:endParaRPr>
          </a:p>
          <a:p>
            <a:pPr eaLnBrk="1" hangingPunct="1">
              <a:defRPr/>
            </a:pPr>
            <a:r>
              <a:rPr lang="en-US" smtClean="0">
                <a:ea typeface="+mn-ea"/>
              </a:rPr>
              <a:t>Silo operation  not plant efficiency</a:t>
            </a:r>
          </a:p>
          <a:p>
            <a:pPr eaLnBrk="1" hangingPunct="1">
              <a:defRPr/>
            </a:pPr>
            <a:endParaRPr lang="en-US" smtClean="0">
              <a:ea typeface="+mn-ea"/>
            </a:endParaRPr>
          </a:p>
        </p:txBody>
      </p:sp>
      <p:pic>
        <p:nvPicPr>
          <p:cNvPr id="8198" name="Picture 12" descr="CHW  CW Loops Image R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6863" y="1531625"/>
            <a:ext cx="4811712" cy="488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9" name="AutoShape 13"/>
          <p:cNvSpPr>
            <a:spLocks noChangeArrowheads="1"/>
          </p:cNvSpPr>
          <p:nvPr/>
        </p:nvSpPr>
        <p:spPr bwMode="auto">
          <a:xfrm>
            <a:off x="2892425" y="2054225"/>
            <a:ext cx="914400" cy="914400"/>
          </a:xfrm>
          <a:custGeom>
            <a:avLst/>
            <a:gdLst>
              <a:gd name="T0" fmla="*/ 819353200 w 21600"/>
              <a:gd name="T1" fmla="*/ 0 h 21600"/>
              <a:gd name="T2" fmla="*/ 239963664 w 21600"/>
              <a:gd name="T3" fmla="*/ 239963664 h 21600"/>
              <a:gd name="T4" fmla="*/ 0 w 21600"/>
              <a:gd name="T5" fmla="*/ 819353200 h 21600"/>
              <a:gd name="T6" fmla="*/ 239963664 w 21600"/>
              <a:gd name="T7" fmla="*/ 1398742736 h 21600"/>
              <a:gd name="T8" fmla="*/ 819353200 w 21600"/>
              <a:gd name="T9" fmla="*/ 1638706400 h 21600"/>
              <a:gd name="T10" fmla="*/ 1398742736 w 21600"/>
              <a:gd name="T11" fmla="*/ 1398742736 h 21600"/>
              <a:gd name="T12" fmla="*/ 1638706400 w 21600"/>
              <a:gd name="T13" fmla="*/ 819353200 h 21600"/>
              <a:gd name="T14" fmla="*/ 1398742736 w 21600"/>
              <a:gd name="T15" fmla="*/ 239963664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FDD4C2"/>
          </a:solidFill>
          <a:ln w="3175">
            <a:solidFill>
              <a:srgbClr val="FDD4C2"/>
            </a:solidFill>
            <a:round/>
            <a:headEnd/>
            <a:tailEnd/>
          </a:ln>
        </p:spPr>
        <p:txBody>
          <a:bodyPr wrap="none" anchor="ctr"/>
          <a:lstStyle/>
          <a:p>
            <a:endParaRPr lang="en-CA"/>
          </a:p>
        </p:txBody>
      </p:sp>
      <p:sp>
        <p:nvSpPr>
          <p:cNvPr id="8200" name="AutoShape 14"/>
          <p:cNvSpPr>
            <a:spLocks noChangeArrowheads="1"/>
          </p:cNvSpPr>
          <p:nvPr/>
        </p:nvSpPr>
        <p:spPr bwMode="auto">
          <a:xfrm>
            <a:off x="2892425" y="2054225"/>
            <a:ext cx="917575" cy="976313"/>
          </a:xfrm>
          <a:custGeom>
            <a:avLst/>
            <a:gdLst>
              <a:gd name="T0" fmla="*/ 827841093 w 21600"/>
              <a:gd name="T1" fmla="*/ 0 h 21600"/>
              <a:gd name="T2" fmla="*/ 206979687 w 21600"/>
              <a:gd name="T3" fmla="*/ 997309967 h 21600"/>
              <a:gd name="T4" fmla="*/ 827841093 w 21600"/>
              <a:gd name="T5" fmla="*/ 498653989 h 21600"/>
              <a:gd name="T6" fmla="*/ 1862815269 w 21600"/>
              <a:gd name="T7" fmla="*/ 997309967 h 21600"/>
              <a:gd name="T8" fmla="*/ 1448855938 w 21600"/>
              <a:gd name="T9" fmla="*/ 1495963956 h 21600"/>
              <a:gd name="T10" fmla="*/ 1034896564 w 21600"/>
              <a:gd name="T11" fmla="*/ 997309967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200" y="10800"/>
                </a:moveTo>
                <a:cubicBezTo>
                  <a:pt x="16200" y="7817"/>
                  <a:pt x="13782" y="5400"/>
                  <a:pt x="10800" y="5400"/>
                </a:cubicBezTo>
                <a:cubicBezTo>
                  <a:pt x="7817" y="5400"/>
                  <a:pt x="5400" y="7817"/>
                  <a:pt x="5400" y="10800"/>
                </a:cubicBezTo>
                <a:lnTo>
                  <a:pt x="0" y="10800"/>
                </a:lnTo>
                <a:cubicBezTo>
                  <a:pt x="0" y="4835"/>
                  <a:pt x="4835" y="0"/>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solidFill>
            <a:schemeClr val="bg2"/>
          </a:solidFill>
          <a:ln>
            <a:noFill/>
          </a:ln>
          <a:extLst>
            <a:ext uri="{91240B29-F687-4F45-9708-019B960494DF}">
              <a14:hiddenLine xmlns:a14="http://schemas.microsoft.com/office/drawing/2010/main" w="3175">
                <a:solidFill>
                  <a:srgbClr val="000000"/>
                </a:solidFill>
                <a:miter lim="800000"/>
                <a:headEnd/>
                <a:tailEnd/>
              </a14:hiddenLine>
            </a:ext>
          </a:extLst>
        </p:spPr>
        <p:txBody>
          <a:bodyPr wrap="none" anchor="ctr"/>
          <a:lstStyle/>
          <a:p>
            <a:endParaRPr lang="en-CA"/>
          </a:p>
        </p:txBody>
      </p:sp>
      <p:sp>
        <p:nvSpPr>
          <p:cNvPr id="8201" name="AutoShape 15"/>
          <p:cNvSpPr>
            <a:spLocks noChangeArrowheads="1"/>
          </p:cNvSpPr>
          <p:nvPr/>
        </p:nvSpPr>
        <p:spPr bwMode="auto">
          <a:xfrm>
            <a:off x="4419600" y="3276600"/>
            <a:ext cx="914400" cy="914400"/>
          </a:xfrm>
          <a:custGeom>
            <a:avLst/>
            <a:gdLst>
              <a:gd name="T0" fmla="*/ 819353200 w 21600"/>
              <a:gd name="T1" fmla="*/ 0 h 21600"/>
              <a:gd name="T2" fmla="*/ 239963664 w 21600"/>
              <a:gd name="T3" fmla="*/ 239963664 h 21600"/>
              <a:gd name="T4" fmla="*/ 0 w 21600"/>
              <a:gd name="T5" fmla="*/ 819353200 h 21600"/>
              <a:gd name="T6" fmla="*/ 239963664 w 21600"/>
              <a:gd name="T7" fmla="*/ 1398742736 h 21600"/>
              <a:gd name="T8" fmla="*/ 819353200 w 21600"/>
              <a:gd name="T9" fmla="*/ 1638706400 h 21600"/>
              <a:gd name="T10" fmla="*/ 1398742736 w 21600"/>
              <a:gd name="T11" fmla="*/ 1398742736 h 21600"/>
              <a:gd name="T12" fmla="*/ 1638706400 w 21600"/>
              <a:gd name="T13" fmla="*/ 819353200 h 21600"/>
              <a:gd name="T14" fmla="*/ 1398742736 w 21600"/>
              <a:gd name="T15" fmla="*/ 239963664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FDD4C2"/>
          </a:solidFill>
          <a:ln w="3175">
            <a:solidFill>
              <a:srgbClr val="FDD4C2"/>
            </a:solidFill>
            <a:round/>
            <a:headEnd/>
            <a:tailEnd/>
          </a:ln>
        </p:spPr>
        <p:txBody>
          <a:bodyPr wrap="none" anchor="ctr"/>
          <a:lstStyle/>
          <a:p>
            <a:endParaRPr lang="en-CA"/>
          </a:p>
        </p:txBody>
      </p:sp>
      <p:sp>
        <p:nvSpPr>
          <p:cNvPr id="8202" name="AutoShape 16"/>
          <p:cNvSpPr>
            <a:spLocks noChangeArrowheads="1"/>
          </p:cNvSpPr>
          <p:nvPr/>
        </p:nvSpPr>
        <p:spPr bwMode="auto">
          <a:xfrm>
            <a:off x="4419600" y="3276600"/>
            <a:ext cx="917575" cy="976313"/>
          </a:xfrm>
          <a:custGeom>
            <a:avLst/>
            <a:gdLst>
              <a:gd name="T0" fmla="*/ 827841093 w 21600"/>
              <a:gd name="T1" fmla="*/ 0 h 21600"/>
              <a:gd name="T2" fmla="*/ 206979687 w 21600"/>
              <a:gd name="T3" fmla="*/ 997309967 h 21600"/>
              <a:gd name="T4" fmla="*/ 827841093 w 21600"/>
              <a:gd name="T5" fmla="*/ 498653989 h 21600"/>
              <a:gd name="T6" fmla="*/ 1862815269 w 21600"/>
              <a:gd name="T7" fmla="*/ 997309967 h 21600"/>
              <a:gd name="T8" fmla="*/ 1448855938 w 21600"/>
              <a:gd name="T9" fmla="*/ 1495963956 h 21600"/>
              <a:gd name="T10" fmla="*/ 1034896564 w 21600"/>
              <a:gd name="T11" fmla="*/ 997309967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200" y="10800"/>
                </a:moveTo>
                <a:cubicBezTo>
                  <a:pt x="16200" y="7817"/>
                  <a:pt x="13782" y="5400"/>
                  <a:pt x="10800" y="5400"/>
                </a:cubicBezTo>
                <a:cubicBezTo>
                  <a:pt x="7817" y="5400"/>
                  <a:pt x="5400" y="7817"/>
                  <a:pt x="5400" y="10800"/>
                </a:cubicBezTo>
                <a:lnTo>
                  <a:pt x="0" y="10800"/>
                </a:lnTo>
                <a:cubicBezTo>
                  <a:pt x="0" y="4835"/>
                  <a:pt x="4835" y="0"/>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solidFill>
            <a:schemeClr val="bg2"/>
          </a:solidFill>
          <a:ln>
            <a:noFill/>
          </a:ln>
          <a:extLst>
            <a:ext uri="{91240B29-F687-4F45-9708-019B960494DF}">
              <a14:hiddenLine xmlns:a14="http://schemas.microsoft.com/office/drawing/2010/main" w="3175">
                <a:solidFill>
                  <a:srgbClr val="000000"/>
                </a:solidFill>
                <a:miter lim="800000"/>
                <a:headEnd/>
                <a:tailEnd/>
              </a14:hiddenLine>
            </a:ext>
          </a:extLst>
        </p:spPr>
        <p:txBody>
          <a:bodyPr wrap="none" anchor="ctr"/>
          <a:lstStyle/>
          <a:p>
            <a:endParaRPr lang="en-CA"/>
          </a:p>
        </p:txBody>
      </p:sp>
      <p:sp>
        <p:nvSpPr>
          <p:cNvPr id="8203" name="AutoShape 17"/>
          <p:cNvSpPr>
            <a:spLocks noChangeArrowheads="1"/>
          </p:cNvSpPr>
          <p:nvPr/>
        </p:nvSpPr>
        <p:spPr bwMode="auto">
          <a:xfrm>
            <a:off x="2433638" y="4344988"/>
            <a:ext cx="914400" cy="914400"/>
          </a:xfrm>
          <a:custGeom>
            <a:avLst/>
            <a:gdLst>
              <a:gd name="T0" fmla="*/ 819353200 w 21600"/>
              <a:gd name="T1" fmla="*/ 0 h 21600"/>
              <a:gd name="T2" fmla="*/ 239963664 w 21600"/>
              <a:gd name="T3" fmla="*/ 239963664 h 21600"/>
              <a:gd name="T4" fmla="*/ 0 w 21600"/>
              <a:gd name="T5" fmla="*/ 819353200 h 21600"/>
              <a:gd name="T6" fmla="*/ 239963664 w 21600"/>
              <a:gd name="T7" fmla="*/ 1398742736 h 21600"/>
              <a:gd name="T8" fmla="*/ 819353200 w 21600"/>
              <a:gd name="T9" fmla="*/ 1638706400 h 21600"/>
              <a:gd name="T10" fmla="*/ 1398742736 w 21600"/>
              <a:gd name="T11" fmla="*/ 1398742736 h 21600"/>
              <a:gd name="T12" fmla="*/ 1638706400 w 21600"/>
              <a:gd name="T13" fmla="*/ 819353200 h 21600"/>
              <a:gd name="T14" fmla="*/ 1398742736 w 21600"/>
              <a:gd name="T15" fmla="*/ 239963664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FDD4C2"/>
          </a:solidFill>
          <a:ln w="3175">
            <a:solidFill>
              <a:srgbClr val="FDD4C2"/>
            </a:solidFill>
            <a:round/>
            <a:headEnd/>
            <a:tailEnd/>
          </a:ln>
        </p:spPr>
        <p:txBody>
          <a:bodyPr wrap="none" anchor="ctr"/>
          <a:lstStyle/>
          <a:p>
            <a:endParaRPr lang="en-CA"/>
          </a:p>
        </p:txBody>
      </p:sp>
      <p:sp>
        <p:nvSpPr>
          <p:cNvPr id="8204" name="AutoShape 18"/>
          <p:cNvSpPr>
            <a:spLocks noChangeArrowheads="1"/>
          </p:cNvSpPr>
          <p:nvPr/>
        </p:nvSpPr>
        <p:spPr bwMode="auto">
          <a:xfrm>
            <a:off x="2433638" y="4344988"/>
            <a:ext cx="917575" cy="976312"/>
          </a:xfrm>
          <a:custGeom>
            <a:avLst/>
            <a:gdLst>
              <a:gd name="T0" fmla="*/ 827841093 w 21600"/>
              <a:gd name="T1" fmla="*/ 0 h 21600"/>
              <a:gd name="T2" fmla="*/ 206979687 w 21600"/>
              <a:gd name="T3" fmla="*/ 997305872 h 21600"/>
              <a:gd name="T4" fmla="*/ 827841093 w 21600"/>
              <a:gd name="T5" fmla="*/ 498652936 h 21600"/>
              <a:gd name="T6" fmla="*/ 1862815269 w 21600"/>
              <a:gd name="T7" fmla="*/ 997305872 h 21600"/>
              <a:gd name="T8" fmla="*/ 1448855938 w 21600"/>
              <a:gd name="T9" fmla="*/ 1495958853 h 21600"/>
              <a:gd name="T10" fmla="*/ 1034896564 w 21600"/>
              <a:gd name="T11" fmla="*/ 997305872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200" y="10800"/>
                </a:moveTo>
                <a:cubicBezTo>
                  <a:pt x="16200" y="7817"/>
                  <a:pt x="13782" y="5400"/>
                  <a:pt x="10800" y="5400"/>
                </a:cubicBezTo>
                <a:cubicBezTo>
                  <a:pt x="7817" y="5400"/>
                  <a:pt x="5400" y="7817"/>
                  <a:pt x="5400" y="10800"/>
                </a:cubicBezTo>
                <a:lnTo>
                  <a:pt x="0" y="10800"/>
                </a:lnTo>
                <a:cubicBezTo>
                  <a:pt x="0" y="4835"/>
                  <a:pt x="4835" y="0"/>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solidFill>
            <a:schemeClr val="bg2"/>
          </a:solidFill>
          <a:ln>
            <a:noFill/>
          </a:ln>
          <a:extLst>
            <a:ext uri="{91240B29-F687-4F45-9708-019B960494DF}">
              <a14:hiddenLine xmlns:a14="http://schemas.microsoft.com/office/drawing/2010/main" w="3175">
                <a:solidFill>
                  <a:srgbClr val="000000"/>
                </a:solidFill>
                <a:miter lim="800000"/>
                <a:headEnd/>
                <a:tailEnd/>
              </a14:hiddenLine>
            </a:ext>
          </a:extLst>
        </p:spPr>
        <p:txBody>
          <a:bodyPr wrap="none" anchor="ctr"/>
          <a:lstStyle/>
          <a:p>
            <a:endParaRPr lang="en-CA"/>
          </a:p>
        </p:txBody>
      </p:sp>
      <p:sp>
        <p:nvSpPr>
          <p:cNvPr id="8205" name="Rectangle 19"/>
          <p:cNvSpPr>
            <a:spLocks noChangeArrowheads="1"/>
          </p:cNvSpPr>
          <p:nvPr/>
        </p:nvSpPr>
        <p:spPr bwMode="auto">
          <a:xfrm>
            <a:off x="3656013" y="2206625"/>
            <a:ext cx="1681162" cy="304800"/>
          </a:xfrm>
          <a:prstGeom prst="rect">
            <a:avLst/>
          </a:prstGeom>
          <a:solidFill>
            <a:schemeClr val="bg2"/>
          </a:solidFill>
          <a:ln>
            <a:noFill/>
          </a:ln>
          <a:extLst>
            <a:ext uri="{91240B29-F687-4F45-9708-019B960494DF}">
              <a14:hiddenLine xmlns:a14="http://schemas.microsoft.com/office/drawing/2010/main" w="3175">
                <a:solidFill>
                  <a:srgbClr val="000000"/>
                </a:solidFill>
                <a:miter lim="800000"/>
                <a:headEnd/>
                <a:tailEnd/>
              </a14:hiddenLine>
            </a:ext>
          </a:extLst>
        </p:spPr>
        <p:txBody>
          <a:bodyPr wrap="none" anchor="ct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algn="ctr" eaLnBrk="1" hangingPunct="1">
              <a:spcBef>
                <a:spcPct val="0"/>
              </a:spcBef>
              <a:buSzTx/>
            </a:pPr>
            <a:r>
              <a:rPr lang="en-US" altLang="en-US" sz="1700">
                <a:solidFill>
                  <a:schemeClr val="bg1"/>
                </a:solidFill>
                <a:latin typeface="Arial" charset="0"/>
              </a:rPr>
              <a:t>PID FB LOOP</a:t>
            </a:r>
          </a:p>
        </p:txBody>
      </p:sp>
      <p:sp>
        <p:nvSpPr>
          <p:cNvPr id="8206" name="Rectangle 20"/>
          <p:cNvSpPr>
            <a:spLocks noChangeArrowheads="1"/>
          </p:cNvSpPr>
          <p:nvPr/>
        </p:nvSpPr>
        <p:spPr bwMode="auto">
          <a:xfrm>
            <a:off x="5183188" y="3429000"/>
            <a:ext cx="1681162" cy="304800"/>
          </a:xfrm>
          <a:prstGeom prst="rect">
            <a:avLst/>
          </a:prstGeom>
          <a:solidFill>
            <a:schemeClr val="bg2"/>
          </a:solidFill>
          <a:ln>
            <a:noFill/>
          </a:ln>
          <a:extLst>
            <a:ext uri="{91240B29-F687-4F45-9708-019B960494DF}">
              <a14:hiddenLine xmlns:a14="http://schemas.microsoft.com/office/drawing/2010/main" w="3175">
                <a:solidFill>
                  <a:srgbClr val="000000"/>
                </a:solidFill>
                <a:miter lim="800000"/>
                <a:headEnd/>
                <a:tailEnd/>
              </a14:hiddenLine>
            </a:ext>
          </a:extLst>
        </p:spPr>
        <p:txBody>
          <a:bodyPr wrap="none" anchor="ct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algn="ctr" eaLnBrk="1" hangingPunct="1">
              <a:spcBef>
                <a:spcPct val="0"/>
              </a:spcBef>
              <a:buSzTx/>
            </a:pPr>
            <a:r>
              <a:rPr lang="en-US" altLang="en-US" sz="1700">
                <a:solidFill>
                  <a:schemeClr val="bg1"/>
                </a:solidFill>
                <a:latin typeface="Arial" charset="0"/>
              </a:rPr>
              <a:t>PID FB LOOP</a:t>
            </a:r>
          </a:p>
        </p:txBody>
      </p:sp>
      <p:sp>
        <p:nvSpPr>
          <p:cNvPr id="8207" name="Rectangle 21"/>
          <p:cNvSpPr>
            <a:spLocks noChangeArrowheads="1"/>
          </p:cNvSpPr>
          <p:nvPr/>
        </p:nvSpPr>
        <p:spPr bwMode="auto">
          <a:xfrm>
            <a:off x="3197225" y="4497388"/>
            <a:ext cx="1681163" cy="304800"/>
          </a:xfrm>
          <a:prstGeom prst="rect">
            <a:avLst/>
          </a:prstGeom>
          <a:solidFill>
            <a:schemeClr val="bg2"/>
          </a:solidFill>
          <a:ln>
            <a:noFill/>
          </a:ln>
          <a:extLst>
            <a:ext uri="{91240B29-F687-4F45-9708-019B960494DF}">
              <a14:hiddenLine xmlns:a14="http://schemas.microsoft.com/office/drawing/2010/main" w="3175">
                <a:solidFill>
                  <a:srgbClr val="000000"/>
                </a:solidFill>
                <a:miter lim="800000"/>
                <a:headEnd/>
                <a:tailEnd/>
              </a14:hiddenLine>
            </a:ext>
          </a:extLst>
        </p:spPr>
        <p:txBody>
          <a:bodyPr wrap="none" anchor="ct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algn="ctr" eaLnBrk="1" hangingPunct="1">
              <a:spcBef>
                <a:spcPct val="0"/>
              </a:spcBef>
              <a:buSzTx/>
            </a:pPr>
            <a:r>
              <a:rPr lang="en-US" altLang="en-US" sz="1700">
                <a:solidFill>
                  <a:schemeClr val="bg1"/>
                </a:solidFill>
                <a:latin typeface="Arial" charset="0"/>
              </a:rPr>
              <a:t>PID FB LOOP</a:t>
            </a:r>
          </a:p>
        </p:txBody>
      </p:sp>
    </p:spTree>
    <p:extLst>
      <p:ext uri="{BB962C8B-B14F-4D97-AF65-F5344CB8AC3E}">
        <p14:creationId xmlns:p14="http://schemas.microsoft.com/office/powerpoint/2010/main" val="3452596523"/>
      </p:ext>
    </p:extLst>
  </p:cSld>
  <p:clrMapOvr>
    <a:masterClrMapping/>
  </p:clrMapOvr>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40735" y="1531938"/>
            <a:ext cx="4084637" cy="497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26" name="Title 4"/>
          <p:cNvSpPr>
            <a:spLocks noGrp="1"/>
          </p:cNvSpPr>
          <p:nvPr>
            <p:ph type="title"/>
          </p:nvPr>
        </p:nvSpPr>
        <p:spPr/>
        <p:txBody>
          <a:bodyPr/>
          <a:lstStyle/>
          <a:p>
            <a:pPr>
              <a:defRPr/>
            </a:pPr>
            <a:r>
              <a:rPr lang="en-GB" dirty="0" smtClean="0">
                <a:ea typeface="MS PGothic" pitchFamily="34" charset="-128"/>
              </a:rPr>
              <a:t>Patented Armstrong Design Envelope Integrated Plant Control</a:t>
            </a:r>
          </a:p>
        </p:txBody>
      </p:sp>
      <p:sp>
        <p:nvSpPr>
          <p:cNvPr id="7" name="Text Box 7"/>
          <p:cNvSpPr txBox="1">
            <a:spLocks noChangeArrowheads="1"/>
          </p:cNvSpPr>
          <p:nvPr/>
        </p:nvSpPr>
        <p:spPr bwMode="auto">
          <a:xfrm>
            <a:off x="285750" y="3006725"/>
            <a:ext cx="3298825" cy="831850"/>
          </a:xfrm>
          <a:prstGeom prst="rect">
            <a:avLst/>
          </a:prstGeom>
          <a:solidFill>
            <a:srgbClr val="EE1A0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buSzPct val="85000"/>
              <a:defRPr/>
            </a:pPr>
            <a:r>
              <a:rPr lang="en-US" sz="2400" b="1" dirty="0">
                <a:solidFill>
                  <a:schemeClr val="bg1"/>
                </a:solidFill>
                <a:latin typeface="Lucida Sans" charset="0"/>
                <a:ea typeface="ＭＳ Ｐゴシック" charset="0"/>
              </a:rPr>
              <a:t>Performance Curve Based</a:t>
            </a:r>
          </a:p>
        </p:txBody>
      </p:sp>
      <p:sp>
        <p:nvSpPr>
          <p:cNvPr id="12" name="Text Box 14"/>
          <p:cNvSpPr txBox="1">
            <a:spLocks noChangeArrowheads="1"/>
          </p:cNvSpPr>
          <p:nvPr/>
        </p:nvSpPr>
        <p:spPr bwMode="auto">
          <a:xfrm>
            <a:off x="285750" y="4187825"/>
            <a:ext cx="3298825" cy="831850"/>
          </a:xfrm>
          <a:prstGeom prst="rect">
            <a:avLst/>
          </a:prstGeom>
          <a:solidFill>
            <a:srgbClr val="EE1A0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buSzPct val="85000"/>
              <a:defRPr/>
            </a:pPr>
            <a:r>
              <a:rPr lang="en-US" sz="2400" b="1" dirty="0">
                <a:solidFill>
                  <a:schemeClr val="bg1"/>
                </a:solidFill>
                <a:latin typeface="Lucida Sans" charset="0"/>
                <a:ea typeface="ＭＳ Ｐゴシック" charset="0"/>
              </a:rPr>
              <a:t>Heat Transfer and Power Consumed</a:t>
            </a:r>
          </a:p>
        </p:txBody>
      </p:sp>
      <p:sp>
        <p:nvSpPr>
          <p:cNvPr id="13" name="Text Box 15"/>
          <p:cNvSpPr txBox="1">
            <a:spLocks noChangeArrowheads="1"/>
          </p:cNvSpPr>
          <p:nvPr/>
        </p:nvSpPr>
        <p:spPr bwMode="auto">
          <a:xfrm>
            <a:off x="285750" y="5389563"/>
            <a:ext cx="3298825" cy="830262"/>
          </a:xfrm>
          <a:prstGeom prst="rect">
            <a:avLst/>
          </a:prstGeom>
          <a:solidFill>
            <a:srgbClr val="EE1A0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buSzPct val="85000"/>
              <a:defRPr/>
            </a:pPr>
            <a:r>
              <a:rPr lang="en-US" sz="2400" b="1" dirty="0">
                <a:solidFill>
                  <a:schemeClr val="bg1"/>
                </a:solidFill>
                <a:latin typeface="Lucida Sans" charset="0"/>
                <a:ea typeface="ＭＳ Ｐゴシック" charset="0"/>
              </a:rPr>
              <a:t>demand with power relationships</a:t>
            </a:r>
          </a:p>
        </p:txBody>
      </p:sp>
      <p:sp>
        <p:nvSpPr>
          <p:cNvPr id="14" name="Text Box 17"/>
          <p:cNvSpPr txBox="1">
            <a:spLocks noChangeArrowheads="1"/>
          </p:cNvSpPr>
          <p:nvPr/>
        </p:nvSpPr>
        <p:spPr bwMode="auto">
          <a:xfrm>
            <a:off x="285750" y="1601788"/>
            <a:ext cx="3451225" cy="1323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buSzPct val="85000"/>
              <a:defRPr/>
            </a:pPr>
            <a:r>
              <a:rPr lang="en-US" sz="2000" b="1" dirty="0">
                <a:solidFill>
                  <a:schemeClr val="tx1"/>
                </a:solidFill>
                <a:latin typeface="Lucida Sans" charset="0"/>
                <a:ea typeface="ＭＳ Ｐゴシック" charset="0"/>
              </a:rPr>
              <a:t>View Equipment As Performance Maps:  Tons of cooling (</a:t>
            </a:r>
            <a:r>
              <a:rPr lang="en-US" sz="2000" b="1" dirty="0" err="1">
                <a:solidFill>
                  <a:schemeClr val="tx1"/>
                </a:solidFill>
                <a:latin typeface="Lucida Sans" charset="0"/>
                <a:ea typeface="ＭＳ Ｐゴシック" charset="0"/>
              </a:rPr>
              <a:t>kWc</a:t>
            </a:r>
            <a:r>
              <a:rPr lang="en-US" sz="2000" b="1" dirty="0">
                <a:solidFill>
                  <a:schemeClr val="tx1"/>
                </a:solidFill>
                <a:latin typeface="Lucida Sans" charset="0"/>
                <a:ea typeface="ＭＳ Ｐゴシック" charset="0"/>
              </a:rPr>
              <a:t>), and Electrical Power</a:t>
            </a:r>
          </a:p>
        </p:txBody>
      </p:sp>
      <p:sp>
        <p:nvSpPr>
          <p:cNvPr id="2" name="Rectangle 1"/>
          <p:cNvSpPr/>
          <p:nvPr/>
        </p:nvSpPr>
        <p:spPr bwMode="auto">
          <a:xfrm>
            <a:off x="3964840" y="2925763"/>
            <a:ext cx="834845" cy="1223211"/>
          </a:xfrm>
          <a:prstGeom prst="rect">
            <a:avLst/>
          </a:prstGeom>
          <a:solidFill>
            <a:schemeClr val="bg1"/>
          </a:solidFill>
          <a:ln>
            <a:noFill/>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Pct val="85000"/>
              <a:buFontTx/>
              <a:buNone/>
              <a:tabLst/>
            </a:pPr>
            <a:endParaRPr kumimoji="0" lang="en-US" sz="1400" b="0" i="0" u="none" strike="noStrike" cap="none" normalizeH="0" baseline="0">
              <a:ln>
                <a:noFill/>
              </a:ln>
              <a:solidFill>
                <a:srgbClr val="1C1C1C"/>
              </a:solidFill>
              <a:effectLst/>
              <a:latin typeface="Lucida Sans" charset="0"/>
              <a:ea typeface="ＭＳ Ｐゴシック" charset="0"/>
              <a:cs typeface="Arial" charset="0"/>
            </a:endParaRPr>
          </a:p>
        </p:txBody>
      </p:sp>
      <p:sp>
        <p:nvSpPr>
          <p:cNvPr id="15" name="Rectangle 14"/>
          <p:cNvSpPr/>
          <p:nvPr/>
        </p:nvSpPr>
        <p:spPr bwMode="auto">
          <a:xfrm>
            <a:off x="4382262" y="3332880"/>
            <a:ext cx="834845" cy="685084"/>
          </a:xfrm>
          <a:prstGeom prst="rect">
            <a:avLst/>
          </a:prstGeom>
          <a:solidFill>
            <a:schemeClr val="bg1"/>
          </a:solidFill>
          <a:ln>
            <a:noFill/>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Pct val="85000"/>
              <a:buFontTx/>
              <a:buNone/>
              <a:tabLst/>
            </a:pPr>
            <a:endParaRPr kumimoji="0" lang="en-US" sz="1400" b="0" i="0" u="none" strike="noStrike" cap="none" normalizeH="0" baseline="0">
              <a:ln>
                <a:noFill/>
              </a:ln>
              <a:solidFill>
                <a:srgbClr val="1C1C1C"/>
              </a:solidFill>
              <a:effectLst/>
              <a:latin typeface="Lucida Sans" charset="0"/>
              <a:ea typeface="ＭＳ Ｐゴシック" charset="0"/>
              <a:cs typeface="Arial" charset="0"/>
            </a:endParaRPr>
          </a:p>
        </p:txBody>
      </p:sp>
      <p:pic>
        <p:nvPicPr>
          <p:cNvPr id="29699"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l="1856" r="761" b="3357"/>
          <a:stretch/>
        </p:blipFill>
        <p:spPr bwMode="auto">
          <a:xfrm>
            <a:off x="3888945" y="1463676"/>
            <a:ext cx="4405969" cy="49616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l="1855" t="35188" r="79138" b="47832"/>
          <a:stretch/>
        </p:blipFill>
        <p:spPr bwMode="auto">
          <a:xfrm>
            <a:off x="3863819" y="3277210"/>
            <a:ext cx="859971" cy="8717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9700" name="Rectangle 8"/>
          <p:cNvSpPr>
            <a:spLocks noChangeArrowheads="1"/>
          </p:cNvSpPr>
          <p:nvPr/>
        </p:nvSpPr>
        <p:spPr bwMode="auto">
          <a:xfrm>
            <a:off x="3777975" y="3006286"/>
            <a:ext cx="719138"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20000"/>
              </a:spcBef>
              <a:buSzPct val="85000"/>
            </a:pPr>
            <a:r>
              <a:rPr lang="en-GB" sz="1600" dirty="0">
                <a:solidFill>
                  <a:srgbClr val="C00000"/>
                </a:solidFill>
              </a:rPr>
              <a:t>IPC</a:t>
            </a:r>
          </a:p>
        </p:txBody>
      </p:sp>
      <p:sp>
        <p:nvSpPr>
          <p:cNvPr id="3" name="Rectangle 2"/>
          <p:cNvSpPr/>
          <p:nvPr/>
        </p:nvSpPr>
        <p:spPr bwMode="auto">
          <a:xfrm>
            <a:off x="3794303" y="1228045"/>
            <a:ext cx="719138" cy="455370"/>
          </a:xfrm>
          <a:prstGeom prst="rect">
            <a:avLst/>
          </a:prstGeom>
          <a:solidFill>
            <a:schemeClr val="bg1"/>
          </a:solidFill>
          <a:ln>
            <a:noFill/>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Pct val="85000"/>
              <a:buFontTx/>
              <a:buNone/>
              <a:tabLst/>
            </a:pPr>
            <a:endParaRPr kumimoji="0" lang="en-US" sz="1400" b="0" i="0" u="none" strike="noStrike" cap="none" normalizeH="0" baseline="0">
              <a:ln>
                <a:noFill/>
              </a:ln>
              <a:solidFill>
                <a:srgbClr val="1C1C1C"/>
              </a:solidFill>
              <a:effectLst/>
              <a:latin typeface="Lucida Sans" charset="0"/>
              <a:ea typeface="ＭＳ Ｐゴシック" charset="0"/>
              <a:cs typeface="Arial" charset="0"/>
            </a:endParaRPr>
          </a:p>
        </p:txBody>
      </p:sp>
    </p:spTree>
    <p:extLst>
      <p:ext uri="{BB962C8B-B14F-4D97-AF65-F5344CB8AC3E}">
        <p14:creationId xmlns:p14="http://schemas.microsoft.com/office/powerpoint/2010/main" val="275418496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childTnLst>
                                </p:cTn>
                              </p:par>
                            </p:childTnLst>
                          </p:cTn>
                        </p:par>
                        <p:par>
                          <p:cTn id="8" fill="hold" nodeType="withGroup">
                            <p:stCondLst>
                              <p:cond delay="1000"/>
                            </p:stCondLst>
                            <p:childTnLst>
                              <p:par>
                                <p:cTn id="9" presetID="10" presetClass="entr" presetSubtype="0" fill="hold" nodeType="afterEffect">
                                  <p:stCondLst>
                                    <p:cond delay="0"/>
                                  </p:stCondLst>
                                  <p:childTnLst>
                                    <p:set>
                                      <p:cBhvr>
                                        <p:cTn id="10" dur="1" fill="hold">
                                          <p:stCondLst>
                                            <p:cond delay="0"/>
                                          </p:stCondLst>
                                        </p:cTn>
                                        <p:tgtEl>
                                          <p:spTgt spid="29699"/>
                                        </p:tgtEl>
                                        <p:attrNameLst>
                                          <p:attrName>style.visibility</p:attrName>
                                        </p:attrNameLst>
                                      </p:cBhvr>
                                      <p:to>
                                        <p:strVal val="visible"/>
                                      </p:to>
                                    </p:set>
                                    <p:animEffect transition="in" filter="fade">
                                      <p:cBhvr>
                                        <p:cTn id="11" dur="250"/>
                                        <p:tgtEl>
                                          <p:spTgt spid="29699"/>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10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1000"/>
                                        <p:tgtEl>
                                          <p:spTgt spid="12"/>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2" grpId="0" animBg="1"/>
      <p:bldP spid="13" grpId="0" animBg="1"/>
      <p:bldP spid="14"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7519" y="1893445"/>
            <a:ext cx="3840956" cy="4675630"/>
          </a:xfrm>
          <a:prstGeom prst="rect">
            <a:avLst/>
          </a:prstGeom>
          <a:noFill/>
          <a:ln w="9525">
            <a:solidFill>
              <a:srgbClr val="C00000"/>
            </a:solidFill>
            <a:miter lim="800000"/>
            <a:headEnd/>
            <a:tailEnd/>
          </a:ln>
          <a:extLst>
            <a:ext uri="{909E8E84-426E-40DD-AFC4-6F175D3DCCD1}">
              <a14:hiddenFill xmlns:a14="http://schemas.microsoft.com/office/drawing/2010/main">
                <a:solidFill>
                  <a:srgbClr val="FFFFFF"/>
                </a:solidFill>
              </a14:hiddenFill>
            </a:ext>
          </a:extLst>
        </p:spPr>
      </p:pic>
      <p:sp>
        <p:nvSpPr>
          <p:cNvPr id="30724" name="Rectangle 8"/>
          <p:cNvSpPr>
            <a:spLocks noChangeArrowheads="1"/>
          </p:cNvSpPr>
          <p:nvPr/>
        </p:nvSpPr>
        <p:spPr bwMode="auto">
          <a:xfrm>
            <a:off x="437587" y="2937485"/>
            <a:ext cx="719138"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20000"/>
              </a:spcBef>
              <a:buSzPct val="85000"/>
            </a:pPr>
            <a:r>
              <a:rPr lang="en-GB" sz="1600" dirty="0">
                <a:solidFill>
                  <a:srgbClr val="C00000"/>
                </a:solidFill>
              </a:rPr>
              <a:t>BMS</a:t>
            </a:r>
          </a:p>
        </p:txBody>
      </p:sp>
      <p:pic>
        <p:nvPicPr>
          <p:cNvPr id="3072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95801" y="1852720"/>
            <a:ext cx="4174530" cy="47369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726" name="Rectangle 8"/>
          <p:cNvSpPr>
            <a:spLocks noChangeArrowheads="1"/>
          </p:cNvSpPr>
          <p:nvPr/>
        </p:nvSpPr>
        <p:spPr bwMode="auto">
          <a:xfrm>
            <a:off x="4572000" y="3201315"/>
            <a:ext cx="719138"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20000"/>
              </a:spcBef>
              <a:buSzPct val="85000"/>
            </a:pPr>
            <a:r>
              <a:rPr lang="en-GB" sz="1600" dirty="0">
                <a:solidFill>
                  <a:srgbClr val="C00000"/>
                </a:solidFill>
              </a:rPr>
              <a:t>IPC</a:t>
            </a:r>
          </a:p>
        </p:txBody>
      </p:sp>
      <p:sp>
        <p:nvSpPr>
          <p:cNvPr id="7" name="Title 4"/>
          <p:cNvSpPr txBox="1">
            <a:spLocks/>
          </p:cNvSpPr>
          <p:nvPr/>
        </p:nvSpPr>
        <p:spPr bwMode="auto">
          <a:xfrm>
            <a:off x="322263" y="696600"/>
            <a:ext cx="8196262" cy="835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sz="2400" b="1">
                <a:solidFill>
                  <a:srgbClr val="EE1A0D"/>
                </a:solidFill>
                <a:latin typeface="+mj-lt"/>
                <a:ea typeface="MS PGothic" pitchFamily="34" charset="-128"/>
                <a:cs typeface="+mj-cs"/>
              </a:defRPr>
            </a:lvl1pPr>
            <a:lvl2pPr algn="l" rtl="0" eaLnBrk="0" fontAlgn="base" hangingPunct="0">
              <a:spcBef>
                <a:spcPct val="0"/>
              </a:spcBef>
              <a:spcAft>
                <a:spcPct val="0"/>
              </a:spcAft>
              <a:defRPr sz="2400" b="1">
                <a:solidFill>
                  <a:srgbClr val="EE1A0D"/>
                </a:solidFill>
                <a:latin typeface="Lucida Sans" charset="0"/>
                <a:ea typeface="MS PGothic" pitchFamily="34" charset="-128"/>
                <a:cs typeface="Arial" charset="0"/>
              </a:defRPr>
            </a:lvl2pPr>
            <a:lvl3pPr algn="l" rtl="0" eaLnBrk="0" fontAlgn="base" hangingPunct="0">
              <a:spcBef>
                <a:spcPct val="0"/>
              </a:spcBef>
              <a:spcAft>
                <a:spcPct val="0"/>
              </a:spcAft>
              <a:defRPr sz="2400" b="1">
                <a:solidFill>
                  <a:srgbClr val="EE1A0D"/>
                </a:solidFill>
                <a:latin typeface="Lucida Sans" charset="0"/>
                <a:ea typeface="MS PGothic" pitchFamily="34" charset="-128"/>
                <a:cs typeface="Arial" charset="0"/>
              </a:defRPr>
            </a:lvl3pPr>
            <a:lvl4pPr algn="l" rtl="0" eaLnBrk="0" fontAlgn="base" hangingPunct="0">
              <a:spcBef>
                <a:spcPct val="0"/>
              </a:spcBef>
              <a:spcAft>
                <a:spcPct val="0"/>
              </a:spcAft>
              <a:defRPr sz="2400" b="1">
                <a:solidFill>
                  <a:srgbClr val="EE1A0D"/>
                </a:solidFill>
                <a:latin typeface="Lucida Sans" charset="0"/>
                <a:ea typeface="MS PGothic" pitchFamily="34" charset="-128"/>
                <a:cs typeface="Arial" charset="0"/>
              </a:defRPr>
            </a:lvl4pPr>
            <a:lvl5pPr algn="l" rtl="0" eaLnBrk="0" fontAlgn="base" hangingPunct="0">
              <a:spcBef>
                <a:spcPct val="0"/>
              </a:spcBef>
              <a:spcAft>
                <a:spcPct val="0"/>
              </a:spcAft>
              <a:defRPr sz="2400" b="1">
                <a:solidFill>
                  <a:srgbClr val="EE1A0D"/>
                </a:solidFill>
                <a:latin typeface="Lucida Sans" charset="0"/>
                <a:ea typeface="MS PGothic" pitchFamily="34" charset="-128"/>
                <a:cs typeface="Arial" charset="0"/>
              </a:defRPr>
            </a:lvl5pPr>
            <a:lvl6pPr marL="457200" algn="l" rtl="0" fontAlgn="base">
              <a:spcBef>
                <a:spcPct val="0"/>
              </a:spcBef>
              <a:spcAft>
                <a:spcPct val="0"/>
              </a:spcAft>
              <a:defRPr sz="2400" b="1">
                <a:solidFill>
                  <a:srgbClr val="EE1A0D"/>
                </a:solidFill>
                <a:latin typeface="Lucida Sans" charset="0"/>
                <a:ea typeface="ＭＳ Ｐゴシック" charset="0"/>
                <a:cs typeface="Arial" charset="0"/>
              </a:defRPr>
            </a:lvl6pPr>
            <a:lvl7pPr marL="914400" algn="l" rtl="0" fontAlgn="base">
              <a:spcBef>
                <a:spcPct val="0"/>
              </a:spcBef>
              <a:spcAft>
                <a:spcPct val="0"/>
              </a:spcAft>
              <a:defRPr sz="2400" b="1">
                <a:solidFill>
                  <a:srgbClr val="EE1A0D"/>
                </a:solidFill>
                <a:latin typeface="Lucida Sans" charset="0"/>
                <a:ea typeface="ＭＳ Ｐゴシック" charset="0"/>
                <a:cs typeface="Arial" charset="0"/>
              </a:defRPr>
            </a:lvl7pPr>
            <a:lvl8pPr marL="1371600" algn="l" rtl="0" fontAlgn="base">
              <a:spcBef>
                <a:spcPct val="0"/>
              </a:spcBef>
              <a:spcAft>
                <a:spcPct val="0"/>
              </a:spcAft>
              <a:defRPr sz="2400" b="1">
                <a:solidFill>
                  <a:srgbClr val="EE1A0D"/>
                </a:solidFill>
                <a:latin typeface="Lucida Sans" charset="0"/>
                <a:ea typeface="ＭＳ Ｐゴシック" charset="0"/>
                <a:cs typeface="Arial" charset="0"/>
              </a:defRPr>
            </a:lvl8pPr>
            <a:lvl9pPr marL="1828800" algn="l" rtl="0" fontAlgn="base">
              <a:spcBef>
                <a:spcPct val="0"/>
              </a:spcBef>
              <a:spcAft>
                <a:spcPct val="0"/>
              </a:spcAft>
              <a:defRPr sz="2400" b="1">
                <a:solidFill>
                  <a:srgbClr val="EE1A0D"/>
                </a:solidFill>
                <a:latin typeface="Lucida Sans" charset="0"/>
                <a:ea typeface="ＭＳ Ｐゴシック" charset="0"/>
                <a:cs typeface="Arial" charset="0"/>
              </a:defRPr>
            </a:lvl9pPr>
          </a:lstStyle>
          <a:p>
            <a:pPr>
              <a:defRPr/>
            </a:pPr>
            <a:r>
              <a:rPr lang="en-GB" kern="0" dirty="0" smtClean="0"/>
              <a:t>Two different system control philosophies</a:t>
            </a:r>
          </a:p>
        </p:txBody>
      </p:sp>
      <p:sp>
        <p:nvSpPr>
          <p:cNvPr id="2" name="TextBox 1"/>
          <p:cNvSpPr txBox="1"/>
          <p:nvPr/>
        </p:nvSpPr>
        <p:spPr>
          <a:xfrm>
            <a:off x="346372" y="1455730"/>
            <a:ext cx="2571538" cy="400110"/>
          </a:xfrm>
          <a:prstGeom prst="rect">
            <a:avLst/>
          </a:prstGeom>
          <a:noFill/>
        </p:spPr>
        <p:txBody>
          <a:bodyPr wrap="none" rtlCol="0">
            <a:spAutoFit/>
          </a:bodyPr>
          <a:lstStyle/>
          <a:p>
            <a:r>
              <a:rPr lang="en-US" sz="2000" b="1" dirty="0" smtClean="0"/>
              <a:t>Component based</a:t>
            </a:r>
            <a:endParaRPr lang="en-US" sz="2000" b="1" dirty="0"/>
          </a:p>
        </p:txBody>
      </p:sp>
      <p:sp>
        <p:nvSpPr>
          <p:cNvPr id="9" name="TextBox 8"/>
          <p:cNvSpPr txBox="1"/>
          <p:nvPr/>
        </p:nvSpPr>
        <p:spPr>
          <a:xfrm>
            <a:off x="4429102" y="1455730"/>
            <a:ext cx="1994457" cy="400110"/>
          </a:xfrm>
          <a:prstGeom prst="rect">
            <a:avLst/>
          </a:prstGeom>
          <a:noFill/>
        </p:spPr>
        <p:txBody>
          <a:bodyPr wrap="none" rtlCol="0">
            <a:spAutoFit/>
          </a:bodyPr>
          <a:lstStyle/>
          <a:p>
            <a:r>
              <a:rPr lang="en-US" sz="2000" b="1" dirty="0" smtClean="0"/>
              <a:t>System based</a:t>
            </a:r>
            <a:endParaRPr lang="en-US" sz="2000" b="1" dirty="0"/>
          </a:p>
        </p:txBody>
      </p:sp>
    </p:spTree>
    <p:extLst>
      <p:ext uri="{BB962C8B-B14F-4D97-AF65-F5344CB8AC3E}">
        <p14:creationId xmlns:p14="http://schemas.microsoft.com/office/powerpoint/2010/main" val="1262493014"/>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2"/>
          <p:cNvSpPr txBox="1">
            <a:spLocks/>
          </p:cNvSpPr>
          <p:nvPr/>
        </p:nvSpPr>
        <p:spPr bwMode="auto">
          <a:xfrm>
            <a:off x="296863" y="544990"/>
            <a:ext cx="7329487" cy="1068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r>
              <a:rPr lang="en-US" altLang="en-US" sz="2400" b="1" dirty="0" smtClean="0">
                <a:solidFill>
                  <a:srgbClr val="EE3524"/>
                </a:solidFill>
              </a:rPr>
              <a:t>Patented Optimization Control </a:t>
            </a:r>
          </a:p>
          <a:p>
            <a:r>
              <a:rPr lang="en-US" altLang="en-US" sz="2400" b="1" dirty="0" smtClean="0">
                <a:solidFill>
                  <a:srgbClr val="EE3524"/>
                </a:solidFill>
              </a:rPr>
              <a:t>(based on Hartman LOOP)</a:t>
            </a:r>
            <a:endParaRPr lang="en-US" altLang="en-US" sz="2400" b="1" dirty="0">
              <a:solidFill>
                <a:srgbClr val="EE3524"/>
              </a:solidFill>
            </a:endParaRPr>
          </a:p>
        </p:txBody>
      </p:sp>
      <p:pic>
        <p:nvPicPr>
          <p:cNvPr id="1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84396" y="1613378"/>
            <a:ext cx="4174530" cy="47369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itle 12"/>
          <p:cNvSpPr txBox="1">
            <a:spLocks/>
          </p:cNvSpPr>
          <p:nvPr/>
        </p:nvSpPr>
        <p:spPr bwMode="auto">
          <a:xfrm>
            <a:off x="299396" y="1641889"/>
            <a:ext cx="4044919" cy="4439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r>
              <a:rPr lang="en-US" altLang="en-US" sz="2400" dirty="0" smtClean="0">
                <a:solidFill>
                  <a:schemeClr val="tx1"/>
                </a:solidFill>
              </a:rPr>
              <a:t>Armstrong holds an exclusive license for FACTORY Implementation of Hartman LOOP Technology.</a:t>
            </a:r>
          </a:p>
          <a:p>
            <a:endParaRPr lang="en-US" altLang="en-US" sz="2400" dirty="0">
              <a:solidFill>
                <a:schemeClr val="tx1"/>
              </a:solidFill>
            </a:endParaRPr>
          </a:p>
          <a:p>
            <a:r>
              <a:rPr lang="en-US" altLang="en-US" sz="2400" dirty="0" smtClean="0">
                <a:solidFill>
                  <a:schemeClr val="tx1"/>
                </a:solidFill>
              </a:rPr>
              <a:t>Optimum Energy has acquired the Patents from Mr. Hartman, yet honors the license agreement with Armstrong</a:t>
            </a:r>
            <a:endParaRPr lang="en-US" altLang="en-US" sz="2400" dirty="0">
              <a:solidFill>
                <a:schemeClr val="tx1"/>
              </a:solidFill>
            </a:endParaRPr>
          </a:p>
        </p:txBody>
      </p:sp>
    </p:spTree>
    <p:extLst>
      <p:ext uri="{BB962C8B-B14F-4D97-AF65-F5344CB8AC3E}">
        <p14:creationId xmlns:p14="http://schemas.microsoft.com/office/powerpoint/2010/main" val="538662060"/>
      </p:ext>
    </p:extLst>
  </p:cSld>
  <p:clrMapOvr>
    <a:masterClrMapping/>
  </p:clrMapOvr>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2"/>
          <p:cNvSpPr txBox="1">
            <a:spLocks/>
          </p:cNvSpPr>
          <p:nvPr/>
        </p:nvSpPr>
        <p:spPr bwMode="auto">
          <a:xfrm>
            <a:off x="296863" y="544990"/>
            <a:ext cx="7329487" cy="1068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r>
              <a:rPr lang="en-US" altLang="en-US" sz="2400" b="1" dirty="0" smtClean="0">
                <a:solidFill>
                  <a:srgbClr val="EE3524"/>
                </a:solidFill>
              </a:rPr>
              <a:t>Patented Optimization Control </a:t>
            </a:r>
          </a:p>
          <a:p>
            <a:r>
              <a:rPr lang="en-US" altLang="en-US" sz="2400" b="1" dirty="0" smtClean="0">
                <a:solidFill>
                  <a:srgbClr val="EE3524"/>
                </a:solidFill>
              </a:rPr>
              <a:t>(based on Hartman LOOP)</a:t>
            </a:r>
            <a:endParaRPr lang="en-US" altLang="en-US" sz="2400" b="1" dirty="0">
              <a:solidFill>
                <a:srgbClr val="EE3524"/>
              </a:solidFill>
            </a:endParaRPr>
          </a:p>
        </p:txBody>
      </p:sp>
      <p:pic>
        <p:nvPicPr>
          <p:cNvPr id="13"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456010" y="1379835"/>
            <a:ext cx="1430601" cy="16233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itle 12"/>
          <p:cNvSpPr txBox="1">
            <a:spLocks/>
          </p:cNvSpPr>
          <p:nvPr/>
        </p:nvSpPr>
        <p:spPr bwMode="auto">
          <a:xfrm>
            <a:off x="299396" y="1641889"/>
            <a:ext cx="6928929" cy="4439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r>
              <a:rPr lang="en-US" altLang="en-US" sz="2400" dirty="0" smtClean="0">
                <a:solidFill>
                  <a:schemeClr val="tx1"/>
                </a:solidFill>
              </a:rPr>
              <a:t>The patents are a “method” to optimize chiller plant efficiency by implement sequences that execute to certain rules as outlined in the claims of the 3 patents.</a:t>
            </a:r>
          </a:p>
          <a:p>
            <a:endParaRPr lang="en-US" altLang="en-US" sz="2400" dirty="0">
              <a:solidFill>
                <a:schemeClr val="tx1"/>
              </a:solidFill>
            </a:endParaRPr>
          </a:p>
          <a:p>
            <a:r>
              <a:rPr lang="en-US" altLang="en-US" sz="2400" dirty="0" smtClean="0">
                <a:solidFill>
                  <a:schemeClr val="tx1"/>
                </a:solidFill>
              </a:rPr>
              <a:t>Armstrong’s 4 core competencies have been extremely valuable in devising an implementation of those rules to arrive at a more stable, robust and efficient set of control algorithms leading to better overall performance of the plant; </a:t>
            </a:r>
            <a:r>
              <a:rPr lang="en-US" altLang="en-US" sz="2400" b="1" dirty="0" smtClean="0">
                <a:solidFill>
                  <a:schemeClr val="tx1"/>
                </a:solidFill>
              </a:rPr>
              <a:t>heat transfer, fluid flow, variable speed and demand based control.</a:t>
            </a:r>
            <a:endParaRPr lang="en-US" altLang="en-US" sz="2400" b="1" dirty="0">
              <a:solidFill>
                <a:schemeClr val="tx1"/>
              </a:solidFill>
            </a:endParaRPr>
          </a:p>
        </p:txBody>
      </p:sp>
    </p:spTree>
    <p:extLst>
      <p:ext uri="{BB962C8B-B14F-4D97-AF65-F5344CB8AC3E}">
        <p14:creationId xmlns:p14="http://schemas.microsoft.com/office/powerpoint/2010/main" val="2295461159"/>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p:cNvSpPr>
            <a:spLocks noGrp="1" noChangeArrowheads="1"/>
          </p:cNvSpPr>
          <p:nvPr>
            <p:ph type="title" idx="4294967295"/>
          </p:nvPr>
        </p:nvSpPr>
        <p:spPr>
          <a:extLs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a:lstStyle/>
          <a:p>
            <a:pPr eaLnBrk="1" hangingPunct="1"/>
            <a:r>
              <a:rPr lang="en-US" altLang="en-US" dirty="0" smtClean="0"/>
              <a:t>IPS – How does it work?</a:t>
            </a:r>
            <a:br>
              <a:rPr lang="en-US" altLang="en-US" dirty="0" smtClean="0"/>
            </a:br>
            <a:r>
              <a:rPr lang="en-US" altLang="en-US" dirty="0" smtClean="0"/>
              <a:t>Traditional speed control</a:t>
            </a:r>
          </a:p>
        </p:txBody>
      </p:sp>
      <p:sp>
        <p:nvSpPr>
          <p:cNvPr id="201736" name="Rectangle 8"/>
          <p:cNvSpPr>
            <a:spLocks noGrp="1" noChangeArrowheads="1"/>
          </p:cNvSpPr>
          <p:nvPr>
            <p:ph type="body" idx="4294967295"/>
          </p:nvPr>
        </p:nvSpPr>
        <p:spPr>
          <a:xfrm>
            <a:off x="169863" y="1835205"/>
            <a:ext cx="8348662" cy="1214438"/>
          </a:xfrm>
        </p:spPr>
        <p:txBody>
          <a:bodyPr/>
          <a:lstStyle/>
          <a:p>
            <a:pPr eaLnBrk="1" hangingPunct="1">
              <a:spcBef>
                <a:spcPct val="50000"/>
              </a:spcBef>
              <a:buSzPct val="100000"/>
              <a:defRPr/>
            </a:pPr>
            <a:r>
              <a:rPr lang="en-CA" sz="2200" dirty="0" smtClean="0">
                <a:latin typeface="+mj-lt"/>
                <a:ea typeface="MS PGothic" pitchFamily="34" charset="-128"/>
              </a:rPr>
              <a:t>COMFORT &amp; ENERGY SAVINGS through </a:t>
            </a:r>
            <a:r>
              <a:rPr lang="en-CA" sz="2200" b="1" dirty="0" smtClean="0">
                <a:solidFill>
                  <a:srgbClr val="D7252D"/>
                </a:solidFill>
                <a:latin typeface="+mj-lt"/>
                <a:ea typeface="MS PGothic" pitchFamily="34" charset="-128"/>
              </a:rPr>
              <a:t>pump </a:t>
            </a:r>
            <a:r>
              <a:rPr lang="en-CA" sz="2200" b="1" dirty="0" smtClean="0">
                <a:solidFill>
                  <a:srgbClr val="D22630"/>
                </a:solidFill>
                <a:latin typeface="+mj-lt"/>
                <a:ea typeface="MS PGothic" pitchFamily="34" charset="-128"/>
              </a:rPr>
              <a:t>speed control and equipment sequencing </a:t>
            </a:r>
            <a:r>
              <a:rPr lang="en-CA" sz="2200" dirty="0" smtClean="0">
                <a:latin typeface="+mj-lt"/>
                <a:ea typeface="MS PGothic" pitchFamily="34" charset="-128"/>
              </a:rPr>
              <a:t>in a variable flow system.</a:t>
            </a:r>
          </a:p>
        </p:txBody>
      </p:sp>
      <p:sp>
        <p:nvSpPr>
          <p:cNvPr id="6149" name="Rectangle 8"/>
          <p:cNvSpPr>
            <a:spLocks noChangeArrowheads="1"/>
          </p:cNvSpPr>
          <p:nvPr/>
        </p:nvSpPr>
        <p:spPr bwMode="auto">
          <a:xfrm>
            <a:off x="246063" y="4093666"/>
            <a:ext cx="8045450" cy="835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228600" indent="-228600" eaLnBrk="0" hangingPunct="0">
              <a:spcBef>
                <a:spcPct val="50000"/>
              </a:spcBef>
              <a:buSzPct val="100000"/>
              <a:buFontTx/>
              <a:buChar char="•"/>
              <a:defRPr/>
            </a:pPr>
            <a:r>
              <a:rPr lang="en-US" sz="2200" dirty="0">
                <a:solidFill>
                  <a:srgbClr val="000000"/>
                </a:solidFill>
                <a:latin typeface="+mn-lt"/>
              </a:rPr>
              <a:t>IPS </a:t>
            </a:r>
            <a:r>
              <a:rPr lang="en-US" sz="2200" b="1" dirty="0">
                <a:solidFill>
                  <a:srgbClr val="D7252D"/>
                </a:solidFill>
                <a:latin typeface="+mn-lt"/>
              </a:rPr>
              <a:t>controls to</a:t>
            </a:r>
            <a:r>
              <a:rPr lang="en-US" sz="2200" dirty="0">
                <a:solidFill>
                  <a:srgbClr val="000000"/>
                </a:solidFill>
                <a:latin typeface="+mn-lt"/>
              </a:rPr>
              <a:t> the least satisfied zone, </a:t>
            </a:r>
            <a:r>
              <a:rPr lang="en-US" sz="2200" b="1" dirty="0">
                <a:solidFill>
                  <a:srgbClr val="D7252D"/>
                </a:solidFill>
                <a:latin typeface="+mn-lt"/>
              </a:rPr>
              <a:t>active zone.</a:t>
            </a:r>
          </a:p>
        </p:txBody>
      </p:sp>
      <p:sp>
        <p:nvSpPr>
          <p:cNvPr id="6150" name="Rectangle 8"/>
          <p:cNvSpPr>
            <a:spLocks noChangeArrowheads="1"/>
          </p:cNvSpPr>
          <p:nvPr/>
        </p:nvSpPr>
        <p:spPr bwMode="auto">
          <a:xfrm>
            <a:off x="284163" y="4946900"/>
            <a:ext cx="8234362" cy="1592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228600" indent="-228600" eaLnBrk="0" hangingPunct="0">
              <a:spcBef>
                <a:spcPct val="50000"/>
              </a:spcBef>
              <a:buSzPct val="100000"/>
              <a:buFontTx/>
              <a:buChar char="•"/>
              <a:defRPr/>
            </a:pPr>
            <a:r>
              <a:rPr lang="en-US" sz="2200" b="1" dirty="0">
                <a:solidFill>
                  <a:srgbClr val="D7252D"/>
                </a:solidFill>
                <a:latin typeface="+mn-lt"/>
              </a:rPr>
              <a:t>Factory programmed algorithm</a:t>
            </a:r>
            <a:r>
              <a:rPr lang="en-US" sz="2200" dirty="0">
                <a:solidFill>
                  <a:srgbClr val="000000"/>
                </a:solidFill>
                <a:latin typeface="+mn-lt"/>
              </a:rPr>
              <a:t>, enables easy site configuration with field adjustable parameters. </a:t>
            </a:r>
          </a:p>
        </p:txBody>
      </p:sp>
      <p:sp>
        <p:nvSpPr>
          <p:cNvPr id="6152" name="Rectangle 8"/>
          <p:cNvSpPr>
            <a:spLocks noChangeArrowheads="1"/>
          </p:cNvSpPr>
          <p:nvPr/>
        </p:nvSpPr>
        <p:spPr bwMode="auto">
          <a:xfrm>
            <a:off x="246063" y="3125420"/>
            <a:ext cx="8272462" cy="1592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228600" indent="-228600" eaLnBrk="0" hangingPunct="0">
              <a:spcBef>
                <a:spcPct val="50000"/>
              </a:spcBef>
              <a:buSzPct val="100000"/>
              <a:buFontTx/>
              <a:buChar char="•"/>
              <a:defRPr/>
            </a:pPr>
            <a:r>
              <a:rPr lang="en-US" sz="2200" dirty="0">
                <a:solidFill>
                  <a:srgbClr val="000000"/>
                </a:solidFill>
                <a:latin typeface="+mj-lt"/>
              </a:rPr>
              <a:t>Zone sensor settings are maintained by </a:t>
            </a:r>
            <a:r>
              <a:rPr lang="en-US" sz="2200" b="1" dirty="0">
                <a:solidFill>
                  <a:srgbClr val="D7252D"/>
                </a:solidFill>
                <a:latin typeface="+mj-lt"/>
              </a:rPr>
              <a:t>modulating pump speed</a:t>
            </a:r>
            <a:r>
              <a:rPr lang="en-US" sz="2200" dirty="0">
                <a:solidFill>
                  <a:srgbClr val="000000"/>
                </a:solidFill>
                <a:latin typeface="+mj-lt"/>
              </a:rPr>
              <a:t> and </a:t>
            </a:r>
            <a:r>
              <a:rPr lang="en-US" sz="2200" b="1" dirty="0">
                <a:solidFill>
                  <a:srgbClr val="D7252D"/>
                </a:solidFill>
                <a:latin typeface="+mj-lt"/>
              </a:rPr>
              <a:t>staging pump units</a:t>
            </a:r>
            <a:r>
              <a:rPr lang="en-US" sz="2200" dirty="0">
                <a:solidFill>
                  <a:srgbClr val="000000"/>
                </a:solidFill>
                <a:latin typeface="+mj-lt"/>
              </a:rPr>
              <a:t>.</a:t>
            </a:r>
          </a:p>
        </p:txBody>
      </p:sp>
    </p:spTree>
    <p:extLst>
      <p:ext uri="{BB962C8B-B14F-4D97-AF65-F5344CB8AC3E}">
        <p14:creationId xmlns:p14="http://schemas.microsoft.com/office/powerpoint/2010/main" val="285748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1736">
                                            <p:txEl>
                                              <p:pRg st="0" end="0"/>
                                            </p:txEl>
                                          </p:spTgt>
                                        </p:tgtEl>
                                        <p:attrNameLst>
                                          <p:attrName>style.visibility</p:attrName>
                                        </p:attrNameLst>
                                      </p:cBhvr>
                                      <p:to>
                                        <p:strVal val="visible"/>
                                      </p:to>
                                    </p:set>
                                    <p:animEffect transition="in" filter="fade">
                                      <p:cBhvr>
                                        <p:cTn id="7" dur="500"/>
                                        <p:tgtEl>
                                          <p:spTgt spid="20173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152"/>
                                        </p:tgtEl>
                                        <p:attrNameLst>
                                          <p:attrName>style.visibility</p:attrName>
                                        </p:attrNameLst>
                                      </p:cBhvr>
                                      <p:to>
                                        <p:strVal val="visible"/>
                                      </p:to>
                                    </p:set>
                                    <p:animEffect transition="in" filter="fade">
                                      <p:cBhvr>
                                        <p:cTn id="12" dur="500"/>
                                        <p:tgtEl>
                                          <p:spTgt spid="615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149"/>
                                        </p:tgtEl>
                                        <p:attrNameLst>
                                          <p:attrName>style.visibility</p:attrName>
                                        </p:attrNameLst>
                                      </p:cBhvr>
                                      <p:to>
                                        <p:strVal val="visible"/>
                                      </p:to>
                                    </p:set>
                                    <p:animEffect transition="in" filter="fade">
                                      <p:cBhvr>
                                        <p:cTn id="17" dur="500"/>
                                        <p:tgtEl>
                                          <p:spTgt spid="614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150"/>
                                        </p:tgtEl>
                                        <p:attrNameLst>
                                          <p:attrName>style.visibility</p:attrName>
                                        </p:attrNameLst>
                                      </p:cBhvr>
                                      <p:to>
                                        <p:strVal val="visible"/>
                                      </p:to>
                                    </p:set>
                                    <p:animEffect transition="in" filter="fade">
                                      <p:cBhvr>
                                        <p:cTn id="22" dur="500"/>
                                        <p:tgtEl>
                                          <p:spTgt spid="61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1736" grpId="0" build="p"/>
      <p:bldP spid="6149" grpId="0"/>
      <p:bldP spid="6150" grpId="0"/>
      <p:bldP spid="6152"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2"/>
          <p:cNvSpPr txBox="1">
            <a:spLocks/>
          </p:cNvSpPr>
          <p:nvPr/>
        </p:nvSpPr>
        <p:spPr bwMode="auto">
          <a:xfrm>
            <a:off x="296863" y="544990"/>
            <a:ext cx="7329487" cy="1068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r>
              <a:rPr lang="en-US" altLang="en-US" sz="2400" b="1" dirty="0" smtClean="0">
                <a:solidFill>
                  <a:srgbClr val="EE3524"/>
                </a:solidFill>
              </a:rPr>
              <a:t>Patented Optimization Control </a:t>
            </a:r>
          </a:p>
          <a:p>
            <a:r>
              <a:rPr lang="en-US" altLang="en-US" sz="2400" b="1" dirty="0" smtClean="0">
                <a:solidFill>
                  <a:srgbClr val="EE3524"/>
                </a:solidFill>
              </a:rPr>
              <a:t>(based on Hartman LOOP)</a:t>
            </a:r>
            <a:endParaRPr lang="en-US" altLang="en-US" sz="2400" b="1" dirty="0">
              <a:solidFill>
                <a:srgbClr val="EE3524"/>
              </a:solidFill>
            </a:endParaRPr>
          </a:p>
        </p:txBody>
      </p:sp>
      <p:pic>
        <p:nvPicPr>
          <p:cNvPr id="13"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456010" y="1379835"/>
            <a:ext cx="1430601" cy="16233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itle 12"/>
          <p:cNvSpPr txBox="1">
            <a:spLocks/>
          </p:cNvSpPr>
          <p:nvPr/>
        </p:nvSpPr>
        <p:spPr bwMode="auto">
          <a:xfrm>
            <a:off x="299396" y="1641889"/>
            <a:ext cx="6928929" cy="4439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r>
              <a:rPr lang="en-US" altLang="en-US" sz="2400" dirty="0" smtClean="0">
                <a:solidFill>
                  <a:schemeClr val="tx1"/>
                </a:solidFill>
              </a:rPr>
              <a:t>Armstrong’s 4 core competencies; </a:t>
            </a:r>
            <a:r>
              <a:rPr lang="en-US" altLang="en-US" sz="2400" b="1" dirty="0" smtClean="0">
                <a:solidFill>
                  <a:schemeClr val="tx1"/>
                </a:solidFill>
              </a:rPr>
              <a:t>heat transfer, fluid flow, variable speed and demand based control.</a:t>
            </a:r>
          </a:p>
          <a:p>
            <a:endParaRPr lang="en-US" altLang="en-US" sz="2400" b="1" dirty="0">
              <a:solidFill>
                <a:schemeClr val="tx1"/>
              </a:solidFill>
            </a:endParaRPr>
          </a:p>
          <a:p>
            <a:r>
              <a:rPr lang="en-US" altLang="en-US" sz="2400" b="1" dirty="0" smtClean="0">
                <a:solidFill>
                  <a:schemeClr val="tx1"/>
                </a:solidFill>
              </a:rPr>
              <a:t>This </a:t>
            </a:r>
            <a:r>
              <a:rPr lang="en-US" altLang="en-US" sz="2400" b="1" i="1" u="sng" dirty="0" smtClean="0">
                <a:solidFill>
                  <a:schemeClr val="tx1"/>
                </a:solidFill>
              </a:rPr>
              <a:t>differentiates</a:t>
            </a:r>
            <a:r>
              <a:rPr lang="en-US" altLang="en-US" sz="2400" b="1" dirty="0" smtClean="0">
                <a:solidFill>
                  <a:schemeClr val="tx1"/>
                </a:solidFill>
              </a:rPr>
              <a:t> us in our results on plant optimization initiatives, compared to controls companies who do not have the in depth mechanical equipment design, manufacturing, and operating experience.</a:t>
            </a:r>
            <a:endParaRPr lang="en-US" altLang="en-US" sz="2400" b="1" dirty="0">
              <a:solidFill>
                <a:schemeClr val="tx1"/>
              </a:solidFill>
            </a:endParaRPr>
          </a:p>
        </p:txBody>
      </p:sp>
    </p:spTree>
    <p:extLst>
      <p:ext uri="{BB962C8B-B14F-4D97-AF65-F5344CB8AC3E}">
        <p14:creationId xmlns:p14="http://schemas.microsoft.com/office/powerpoint/2010/main" val="1537185752"/>
      </p:ext>
    </p:extLst>
  </p:cSld>
  <p:clrMapOvr>
    <a:masterClrMapping/>
  </p:clrMapOvr>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2"/>
          <p:cNvSpPr txBox="1">
            <a:spLocks/>
          </p:cNvSpPr>
          <p:nvPr/>
        </p:nvSpPr>
        <p:spPr bwMode="auto">
          <a:xfrm>
            <a:off x="296863" y="544990"/>
            <a:ext cx="7329487" cy="1068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r>
              <a:rPr lang="en-US" altLang="en-US" sz="2400" b="1" dirty="0" smtClean="0">
                <a:solidFill>
                  <a:srgbClr val="EE3524"/>
                </a:solidFill>
              </a:rPr>
              <a:t>Patented Optimization Control </a:t>
            </a:r>
          </a:p>
          <a:p>
            <a:r>
              <a:rPr lang="en-US" altLang="en-US" sz="2400" b="1" dirty="0" smtClean="0">
                <a:solidFill>
                  <a:srgbClr val="EE3524"/>
                </a:solidFill>
              </a:rPr>
              <a:t>(based on Hartman LOOP)</a:t>
            </a:r>
            <a:endParaRPr lang="en-US" altLang="en-US" sz="2400" b="1" dirty="0">
              <a:solidFill>
                <a:srgbClr val="EE3524"/>
              </a:solidFill>
            </a:endParaRPr>
          </a:p>
        </p:txBody>
      </p:sp>
      <p:pic>
        <p:nvPicPr>
          <p:cNvPr id="13"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456010" y="1379835"/>
            <a:ext cx="1430601" cy="16233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itle 12"/>
          <p:cNvSpPr txBox="1">
            <a:spLocks/>
          </p:cNvSpPr>
          <p:nvPr/>
        </p:nvSpPr>
        <p:spPr bwMode="auto">
          <a:xfrm>
            <a:off x="299396" y="1641889"/>
            <a:ext cx="5714609" cy="4439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r>
              <a:rPr lang="en-US" altLang="en-US" sz="2400" dirty="0" smtClean="0">
                <a:solidFill>
                  <a:schemeClr val="tx1"/>
                </a:solidFill>
              </a:rPr>
              <a:t> Armstrong Optimization based around Patented Sequences;</a:t>
            </a:r>
          </a:p>
          <a:p>
            <a:endParaRPr lang="en-US" altLang="en-US" sz="2400" dirty="0">
              <a:solidFill>
                <a:schemeClr val="tx1"/>
              </a:solidFill>
            </a:endParaRPr>
          </a:p>
          <a:p>
            <a:pPr marL="342900" indent="-342900">
              <a:buFont typeface="Arial" panose="020B0604020202020204" pitchFamily="34" charset="0"/>
              <a:buChar char="•"/>
            </a:pPr>
            <a:r>
              <a:rPr lang="en-US" altLang="en-US" sz="2400" dirty="0" smtClean="0">
                <a:solidFill>
                  <a:schemeClr val="tx1"/>
                </a:solidFill>
              </a:rPr>
              <a:t>Natural curve sequencings</a:t>
            </a:r>
          </a:p>
          <a:p>
            <a:pPr marL="342900" indent="-342900">
              <a:buFont typeface="Arial" panose="020B0604020202020204" pitchFamily="34" charset="0"/>
              <a:buChar char="•"/>
            </a:pPr>
            <a:endParaRPr lang="en-US" altLang="en-US" sz="2400" dirty="0">
              <a:solidFill>
                <a:schemeClr val="tx1"/>
              </a:solidFill>
            </a:endParaRPr>
          </a:p>
          <a:p>
            <a:pPr marL="342900" indent="-342900">
              <a:buFont typeface="Arial" panose="020B0604020202020204" pitchFamily="34" charset="0"/>
              <a:buChar char="•"/>
            </a:pPr>
            <a:r>
              <a:rPr lang="en-US" altLang="en-US" sz="2400" dirty="0" smtClean="0">
                <a:solidFill>
                  <a:schemeClr val="tx1"/>
                </a:solidFill>
              </a:rPr>
              <a:t>Equal marginal performance principle</a:t>
            </a:r>
          </a:p>
          <a:p>
            <a:pPr marL="342900" indent="-342900">
              <a:buFont typeface="Arial" panose="020B0604020202020204" pitchFamily="34" charset="0"/>
              <a:buChar char="•"/>
            </a:pPr>
            <a:endParaRPr lang="en-US" altLang="en-US" sz="2400" dirty="0">
              <a:solidFill>
                <a:schemeClr val="tx1"/>
              </a:solidFill>
            </a:endParaRPr>
          </a:p>
          <a:p>
            <a:pPr marL="342900" indent="-342900">
              <a:buFont typeface="Arial" panose="020B0604020202020204" pitchFamily="34" charset="0"/>
              <a:buChar char="•"/>
            </a:pPr>
            <a:r>
              <a:rPr lang="en-US" altLang="en-US" sz="2400" dirty="0" smtClean="0">
                <a:solidFill>
                  <a:schemeClr val="tx1"/>
                </a:solidFill>
              </a:rPr>
              <a:t>Demand Based Control</a:t>
            </a:r>
          </a:p>
          <a:p>
            <a:endParaRPr lang="en-US" altLang="en-US" sz="2400" dirty="0">
              <a:solidFill>
                <a:schemeClr val="tx1"/>
              </a:solidFill>
            </a:endParaRPr>
          </a:p>
          <a:p>
            <a:endParaRPr lang="en-US" altLang="en-US" sz="2400" b="1" dirty="0">
              <a:solidFill>
                <a:schemeClr val="tx1"/>
              </a:solidFill>
            </a:endParaRPr>
          </a:p>
        </p:txBody>
      </p:sp>
    </p:spTree>
    <p:extLst>
      <p:ext uri="{BB962C8B-B14F-4D97-AF65-F5344CB8AC3E}">
        <p14:creationId xmlns:p14="http://schemas.microsoft.com/office/powerpoint/2010/main" val="4274185717"/>
      </p:ext>
    </p:extLst>
  </p:cSld>
  <p:clrMapOvr>
    <a:masterClrMapping/>
  </p:clrMapOvr>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2"/>
          <p:cNvSpPr txBox="1">
            <a:spLocks/>
          </p:cNvSpPr>
          <p:nvPr/>
        </p:nvSpPr>
        <p:spPr bwMode="auto">
          <a:xfrm>
            <a:off x="296863" y="544990"/>
            <a:ext cx="7329487" cy="1068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r>
              <a:rPr lang="en-US" altLang="en-US" sz="2400" b="1" dirty="0" smtClean="0">
                <a:solidFill>
                  <a:srgbClr val="EE3524"/>
                </a:solidFill>
              </a:rPr>
              <a:t>Patented Control (based on Hartman LOOP) Natural </a:t>
            </a:r>
            <a:r>
              <a:rPr lang="en-US" altLang="en-US" sz="2400" b="1" dirty="0">
                <a:solidFill>
                  <a:srgbClr val="EE3524"/>
                </a:solidFill>
              </a:rPr>
              <a:t>curve sequencing </a:t>
            </a:r>
            <a:r>
              <a:rPr lang="en-US" altLang="en-US" sz="2400" b="1" dirty="0" err="1">
                <a:solidFill>
                  <a:srgbClr val="EE3524"/>
                </a:solidFill>
              </a:rPr>
              <a:t>vs</a:t>
            </a:r>
            <a:r>
              <a:rPr lang="en-US" altLang="en-US" sz="2400" b="1" dirty="0">
                <a:solidFill>
                  <a:srgbClr val="EE3524"/>
                </a:solidFill>
              </a:rPr>
              <a:t/>
            </a:r>
            <a:br>
              <a:rPr lang="en-US" altLang="en-US" sz="2400" b="1" dirty="0">
                <a:solidFill>
                  <a:srgbClr val="EE3524"/>
                </a:solidFill>
              </a:rPr>
            </a:br>
            <a:r>
              <a:rPr lang="en-US" altLang="en-US" sz="2400" b="1" dirty="0">
                <a:solidFill>
                  <a:srgbClr val="EE3524"/>
                </a:solidFill>
              </a:rPr>
              <a:t>traditional capacity based</a:t>
            </a:r>
          </a:p>
        </p:txBody>
      </p:sp>
      <p:graphicFrame>
        <p:nvGraphicFramePr>
          <p:cNvPr id="5" name="Content Placeholder 5"/>
          <p:cNvGraphicFramePr>
            <a:graphicFrameLocks/>
          </p:cNvGraphicFramePr>
          <p:nvPr/>
        </p:nvGraphicFramePr>
        <p:xfrm>
          <a:off x="327338" y="1688310"/>
          <a:ext cx="7627937" cy="4876800"/>
        </p:xfrm>
        <a:graphic>
          <a:graphicData uri="http://schemas.openxmlformats.org/drawingml/2006/chart">
            <c:chart xmlns:c="http://schemas.openxmlformats.org/drawingml/2006/chart" xmlns:r="http://schemas.openxmlformats.org/officeDocument/2006/relationships" r:id="rId3"/>
          </a:graphicData>
        </a:graphic>
      </p:graphicFrame>
      <p:sp>
        <p:nvSpPr>
          <p:cNvPr id="13316" name="Rectangle 17"/>
          <p:cNvSpPr>
            <a:spLocks noChangeArrowheads="1"/>
          </p:cNvSpPr>
          <p:nvPr/>
        </p:nvSpPr>
        <p:spPr bwMode="auto">
          <a:xfrm>
            <a:off x="7077075" y="4567238"/>
            <a:ext cx="684213" cy="1214437"/>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algn="ctr" eaLnBrk="1" hangingPunct="1"/>
            <a:r>
              <a:rPr lang="en-CA" altLang="en-US"/>
              <a:t>55F</a:t>
            </a:r>
          </a:p>
          <a:p>
            <a:pPr algn="ctr" eaLnBrk="1" hangingPunct="1"/>
            <a:r>
              <a:rPr lang="en-CA" altLang="en-US"/>
              <a:t>65F</a:t>
            </a:r>
          </a:p>
          <a:p>
            <a:pPr algn="ctr" eaLnBrk="1" hangingPunct="1"/>
            <a:r>
              <a:rPr lang="en-CA" altLang="en-US"/>
              <a:t>75F</a:t>
            </a:r>
          </a:p>
          <a:p>
            <a:pPr algn="ctr" eaLnBrk="1" hangingPunct="1"/>
            <a:r>
              <a:rPr lang="en-CA" altLang="en-US"/>
              <a:t>85F</a:t>
            </a:r>
          </a:p>
        </p:txBody>
      </p:sp>
      <p:sp>
        <p:nvSpPr>
          <p:cNvPr id="2" name="Freeform 1"/>
          <p:cNvSpPr/>
          <p:nvPr/>
        </p:nvSpPr>
        <p:spPr bwMode="auto">
          <a:xfrm>
            <a:off x="3740150" y="2400300"/>
            <a:ext cx="679450" cy="1698625"/>
          </a:xfrm>
          <a:custGeom>
            <a:avLst/>
            <a:gdLst>
              <a:gd name="connsiteX0" fmla="*/ 326571 w 679398"/>
              <a:gd name="connsiteY0" fmla="*/ 0 h 1698171"/>
              <a:gd name="connsiteX1" fmla="*/ 636814 w 679398"/>
              <a:gd name="connsiteY1" fmla="*/ 644979 h 1698171"/>
              <a:gd name="connsiteX2" fmla="*/ 653143 w 679398"/>
              <a:gd name="connsiteY2" fmla="*/ 865414 h 1698171"/>
              <a:gd name="connsiteX3" fmla="*/ 416378 w 679398"/>
              <a:gd name="connsiteY3" fmla="*/ 1175657 h 1698171"/>
              <a:gd name="connsiteX4" fmla="*/ 220436 w 679398"/>
              <a:gd name="connsiteY4" fmla="*/ 1428750 h 1698171"/>
              <a:gd name="connsiteX5" fmla="*/ 0 w 679398"/>
              <a:gd name="connsiteY5" fmla="*/ 1698171 h 1698171"/>
              <a:gd name="connsiteX6" fmla="*/ 0 w 679398"/>
              <a:gd name="connsiteY6" fmla="*/ 1698171 h 1698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79398" h="1698171">
                <a:moveTo>
                  <a:pt x="326571" y="0"/>
                </a:moveTo>
                <a:cubicBezTo>
                  <a:pt x="454478" y="250371"/>
                  <a:pt x="582385" y="500743"/>
                  <a:pt x="636814" y="644979"/>
                </a:cubicBezTo>
                <a:cubicBezTo>
                  <a:pt x="691243" y="789215"/>
                  <a:pt x="689882" y="776968"/>
                  <a:pt x="653143" y="865414"/>
                </a:cubicBezTo>
                <a:cubicBezTo>
                  <a:pt x="616404" y="953860"/>
                  <a:pt x="488496" y="1081768"/>
                  <a:pt x="416378" y="1175657"/>
                </a:cubicBezTo>
                <a:cubicBezTo>
                  <a:pt x="344260" y="1269546"/>
                  <a:pt x="289832" y="1341664"/>
                  <a:pt x="220436" y="1428750"/>
                </a:cubicBezTo>
                <a:cubicBezTo>
                  <a:pt x="151040" y="1515836"/>
                  <a:pt x="0" y="1698171"/>
                  <a:pt x="0" y="1698171"/>
                </a:cubicBezTo>
                <a:lnTo>
                  <a:pt x="0" y="1698171"/>
                </a:lnTo>
              </a:path>
            </a:pathLst>
          </a:custGeom>
          <a:noFill/>
          <a:ln w="38100" cap="flat" cmpd="sng" algn="ctr">
            <a:solidFill>
              <a:srgbClr val="EE1A0D"/>
            </a:solidFill>
            <a:prstDash val="sys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p:spPr>
        <p:txBody>
          <a:bodyPr/>
          <a:lstStyle/>
          <a:p>
            <a:pPr>
              <a:defRPr/>
            </a:pPr>
            <a:endParaRPr lang="en-US">
              <a:latin typeface="Lucida Sans" charset="0"/>
              <a:ea typeface="ＭＳ Ｐゴシック" charset="0"/>
            </a:endParaRPr>
          </a:p>
        </p:txBody>
      </p:sp>
      <p:cxnSp>
        <p:nvCxnSpPr>
          <p:cNvPr id="7" name="Straight Arrow Connector 6"/>
          <p:cNvCxnSpPr>
            <a:cxnSpLocks noChangeShapeType="1"/>
          </p:cNvCxnSpPr>
          <p:nvPr/>
        </p:nvCxnSpPr>
        <p:spPr bwMode="auto">
          <a:xfrm rot="5400000" flipV="1">
            <a:off x="6598444" y="3086894"/>
            <a:ext cx="698500" cy="46038"/>
          </a:xfrm>
          <a:prstGeom prst="straightConnector1">
            <a:avLst/>
          </a:prstGeom>
          <a:noFill/>
          <a:ln w="28575" algn="ctr">
            <a:solidFill>
              <a:srgbClr val="000000"/>
            </a:solidFill>
            <a:round/>
            <a:headEnd/>
            <a:tailEnd type="arrow" w="med" len="med"/>
          </a:ln>
          <a:extLst>
            <a:ext uri="{909E8E84-426E-40DD-AFC4-6F175D3DCCD1}">
              <a14:hiddenFill xmlns:a14="http://schemas.microsoft.com/office/drawing/2010/main">
                <a:noFill/>
              </a14:hiddenFill>
            </a:ext>
          </a:extLst>
        </p:spPr>
      </p:cxnSp>
      <p:sp>
        <p:nvSpPr>
          <p:cNvPr id="3" name="TextBox 2"/>
          <p:cNvSpPr txBox="1">
            <a:spLocks noChangeArrowheads="1"/>
          </p:cNvSpPr>
          <p:nvPr/>
        </p:nvSpPr>
        <p:spPr bwMode="auto">
          <a:xfrm>
            <a:off x="6702425" y="2138363"/>
            <a:ext cx="11398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r>
              <a:rPr lang="en-US" altLang="en-US" sz="1800"/>
              <a:t>Capacity</a:t>
            </a:r>
          </a:p>
          <a:p>
            <a:pPr eaLnBrk="1" hangingPunct="1"/>
            <a:r>
              <a:rPr lang="en-US" altLang="en-US" sz="1800"/>
              <a:t>Based</a:t>
            </a:r>
          </a:p>
        </p:txBody>
      </p:sp>
      <p:sp>
        <p:nvSpPr>
          <p:cNvPr id="9" name="Right Arrow 8"/>
          <p:cNvSpPr>
            <a:spLocks noChangeArrowheads="1"/>
          </p:cNvSpPr>
          <p:nvPr/>
        </p:nvSpPr>
        <p:spPr bwMode="auto">
          <a:xfrm rot="-9577414">
            <a:off x="5386388" y="3509963"/>
            <a:ext cx="1349375" cy="457200"/>
          </a:xfrm>
          <a:prstGeom prst="rightArrow">
            <a:avLst>
              <a:gd name="adj1" fmla="val 50000"/>
              <a:gd name="adj2" fmla="val 49996"/>
            </a:avLst>
          </a:prstGeom>
          <a:noFill/>
          <a:ln w="38100" algn="ctr">
            <a:solidFill>
              <a:srgbClr val="000000"/>
            </a:solidFill>
            <a:round/>
            <a:headEnd/>
            <a:tailEnd type="triangle" w="med" len="med"/>
          </a:ln>
          <a:extLst>
            <a:ext uri="{909E8E84-426E-40DD-AFC4-6F175D3DCCD1}">
              <a14:hiddenFill xmlns:a14="http://schemas.microsoft.com/office/drawing/2010/main">
                <a:solidFill>
                  <a:srgbClr val="FFFFFF"/>
                </a:solidFill>
              </a14:hiddenFill>
            </a:ext>
          </a:extLst>
        </p:spPr>
        <p:txBody>
          <a:bodyPr/>
          <a:lstStyle/>
          <a:p>
            <a:endParaRPr lang="en-US" altLang="en-US" sz="1100"/>
          </a:p>
        </p:txBody>
      </p:sp>
      <p:cxnSp>
        <p:nvCxnSpPr>
          <p:cNvPr id="10" name="Straight Arrow Connector 9"/>
          <p:cNvCxnSpPr>
            <a:cxnSpLocks noChangeShapeType="1"/>
          </p:cNvCxnSpPr>
          <p:nvPr/>
        </p:nvCxnSpPr>
        <p:spPr bwMode="auto">
          <a:xfrm>
            <a:off x="3052763" y="2593975"/>
            <a:ext cx="457200" cy="152400"/>
          </a:xfrm>
          <a:prstGeom prst="straightConnector1">
            <a:avLst/>
          </a:prstGeom>
          <a:noFill/>
          <a:ln w="28575" algn="ctr">
            <a:solidFill>
              <a:srgbClr val="000000"/>
            </a:solidFill>
            <a:round/>
            <a:headEnd/>
            <a:tailEnd type="arrow" w="med" len="med"/>
          </a:ln>
          <a:extLst>
            <a:ext uri="{909E8E84-426E-40DD-AFC4-6F175D3DCCD1}">
              <a14:hiddenFill xmlns:a14="http://schemas.microsoft.com/office/drawing/2010/main">
                <a:noFill/>
              </a14:hiddenFill>
            </a:ext>
          </a:extLst>
        </p:spPr>
      </p:cxnSp>
      <p:sp>
        <p:nvSpPr>
          <p:cNvPr id="11" name="TextBox 1"/>
          <p:cNvSpPr txBox="1">
            <a:spLocks noChangeArrowheads="1"/>
          </p:cNvSpPr>
          <p:nvPr/>
        </p:nvSpPr>
        <p:spPr bwMode="auto">
          <a:xfrm>
            <a:off x="2595563" y="2290763"/>
            <a:ext cx="6096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sz="1800"/>
              <a:t>IPC</a:t>
            </a:r>
          </a:p>
        </p:txBody>
      </p:sp>
      <p:sp>
        <p:nvSpPr>
          <p:cNvPr id="12" name="Oval 11"/>
          <p:cNvSpPr>
            <a:spLocks noChangeArrowheads="1"/>
          </p:cNvSpPr>
          <p:nvPr/>
        </p:nvSpPr>
        <p:spPr bwMode="auto">
          <a:xfrm rot="1411792">
            <a:off x="3297238" y="2278063"/>
            <a:ext cx="1371600" cy="1981200"/>
          </a:xfrm>
          <a:prstGeom prst="ellipse">
            <a:avLst/>
          </a:prstGeom>
          <a:noFill/>
          <a:ln w="38100" algn="ctr">
            <a:solidFill>
              <a:srgbClr val="000000"/>
            </a:solidFill>
            <a:round/>
            <a:headEnd/>
            <a:tailEnd type="triangle" w="med" len="med"/>
          </a:ln>
          <a:extLst>
            <a:ext uri="{909E8E84-426E-40DD-AFC4-6F175D3DCCD1}">
              <a14:hiddenFill xmlns:a14="http://schemas.microsoft.com/office/drawing/2010/main">
                <a:solidFill>
                  <a:srgbClr val="FFFFFF"/>
                </a:solidFill>
              </a14:hiddenFill>
            </a:ext>
          </a:extLst>
        </p:spPr>
        <p:txBody>
          <a:bodyPr/>
          <a:lstStyle/>
          <a:p>
            <a:endParaRPr lang="en-US" altLang="en-US" sz="1100"/>
          </a:p>
        </p:txBody>
      </p:sp>
    </p:spTree>
    <p:extLst>
      <p:ext uri="{BB962C8B-B14F-4D97-AF65-F5344CB8AC3E}">
        <p14:creationId xmlns:p14="http://schemas.microsoft.com/office/powerpoint/2010/main" val="78008065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500"/>
                                        <p:tgtEl>
                                          <p:spTgt spid="10"/>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3" grpId="0"/>
      <p:bldP spid="9" grpId="0" animBg="1"/>
      <p:bldP spid="10" grpId="0" animBg="1"/>
      <p:bldP spid="11" grpId="0"/>
      <p:bldP spid="12"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1419" name="Title 12"/>
          <p:cNvSpPr>
            <a:spLocks noGrp="1"/>
          </p:cNvSpPr>
          <p:nvPr>
            <p:ph type="title" idx="4294967295"/>
          </p:nvPr>
        </p:nvSpPr>
        <p:spPr>
          <a:xfrm>
            <a:off x="322263" y="469900"/>
            <a:ext cx="7329487" cy="1068388"/>
          </a:xfrm>
        </p:spPr>
        <p:txBody>
          <a:bodyPr tIns="137160"/>
          <a:lstStyle/>
          <a:p>
            <a:pPr eaLnBrk="1" hangingPunct="1">
              <a:defRPr/>
            </a:pPr>
            <a:r>
              <a:rPr lang="en-US" smtClean="0">
                <a:ea typeface="+mj-ea"/>
              </a:rPr>
              <a:t>Variable Speed Chiller</a:t>
            </a:r>
            <a:br>
              <a:rPr lang="en-US" smtClean="0">
                <a:ea typeface="+mj-ea"/>
              </a:rPr>
            </a:br>
            <a:r>
              <a:rPr lang="en-US" smtClean="0">
                <a:ea typeface="+mj-ea"/>
              </a:rPr>
              <a:t>(Power ~ Speed3 Relationship)</a:t>
            </a:r>
            <a:br>
              <a:rPr lang="en-US" smtClean="0">
                <a:ea typeface="+mj-ea"/>
              </a:rPr>
            </a:br>
            <a:endParaRPr lang="en-US" smtClean="0">
              <a:ea typeface="+mj-ea"/>
            </a:endParaRPr>
          </a:p>
        </p:txBody>
      </p:sp>
      <p:sp>
        <p:nvSpPr>
          <p:cNvPr id="14339" name="Content Placeholder 13"/>
          <p:cNvSpPr>
            <a:spLocks noGrp="1"/>
          </p:cNvSpPr>
          <p:nvPr>
            <p:ph idx="4294967295"/>
          </p:nvPr>
        </p:nvSpPr>
        <p:spPr bwMode="auto">
          <a:xfrm>
            <a:off x="5483225" y="2055813"/>
            <a:ext cx="2895600" cy="380206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4488" indent="-344488" eaLnBrk="1" hangingPunct="1">
              <a:buFont typeface="Lucida Sans" pitchFamily="34" charset="0"/>
              <a:buNone/>
            </a:pPr>
            <a:r>
              <a:rPr lang="en-US" altLang="en-US" sz="1800" smtClean="0"/>
              <a:t>    Three Ways To </a:t>
            </a:r>
            <a:br>
              <a:rPr lang="en-US" altLang="en-US" sz="1800" smtClean="0"/>
            </a:br>
            <a:r>
              <a:rPr lang="en-US" altLang="en-US" sz="1800" smtClean="0"/>
              <a:t>Achieve Speed</a:t>
            </a:r>
            <a:br>
              <a:rPr lang="en-US" altLang="en-US" sz="1800" smtClean="0"/>
            </a:br>
            <a:r>
              <a:rPr lang="en-US" altLang="en-US" sz="1800" smtClean="0"/>
              <a:t>Reduction of the</a:t>
            </a:r>
            <a:br>
              <a:rPr lang="en-US" altLang="en-US" sz="1800" smtClean="0"/>
            </a:br>
            <a:r>
              <a:rPr lang="en-US" altLang="en-US" sz="1800" smtClean="0"/>
              <a:t>Compressor;</a:t>
            </a:r>
            <a:br>
              <a:rPr lang="en-US" altLang="en-US" sz="1800" smtClean="0"/>
            </a:br>
            <a:r>
              <a:rPr lang="en-US" altLang="en-US" sz="1800" smtClean="0"/>
              <a:t/>
            </a:r>
            <a:br>
              <a:rPr lang="en-US" altLang="en-US" sz="1800" smtClean="0"/>
            </a:br>
            <a:r>
              <a:rPr lang="en-US" altLang="en-US" sz="1800" smtClean="0"/>
              <a:t>- Load Reduction</a:t>
            </a:r>
          </a:p>
          <a:p>
            <a:pPr marL="344488" indent="-344488" eaLnBrk="1" hangingPunct="1">
              <a:buFont typeface="Lucida Sans" pitchFamily="34" charset="0"/>
              <a:buNone/>
            </a:pPr>
            <a:r>
              <a:rPr lang="en-US" altLang="en-US" sz="1800" smtClean="0"/>
              <a:t/>
            </a:r>
            <a:br>
              <a:rPr lang="en-US" altLang="en-US" sz="1800" smtClean="0"/>
            </a:br>
            <a:r>
              <a:rPr lang="en-US" altLang="en-US" sz="1800" smtClean="0"/>
              <a:t>- Lower Entering       </a:t>
            </a:r>
            <a:br>
              <a:rPr lang="en-US" altLang="en-US" sz="1800" smtClean="0"/>
            </a:br>
            <a:r>
              <a:rPr lang="en-US" altLang="en-US" sz="1800" smtClean="0"/>
              <a:t>  Condenser Water</a:t>
            </a:r>
          </a:p>
          <a:p>
            <a:pPr marL="344488" indent="-344488" eaLnBrk="1" hangingPunct="1">
              <a:buFont typeface="Lucida Sans" pitchFamily="34" charset="0"/>
              <a:buNone/>
            </a:pPr>
            <a:r>
              <a:rPr lang="en-US" altLang="en-US" sz="1800" smtClean="0"/>
              <a:t/>
            </a:r>
            <a:br>
              <a:rPr lang="en-US" altLang="en-US" sz="1800" smtClean="0"/>
            </a:br>
            <a:r>
              <a:rPr lang="en-US" altLang="en-US" sz="1800" smtClean="0"/>
              <a:t>- Raise CHW Supply </a:t>
            </a:r>
            <a:br>
              <a:rPr lang="en-US" altLang="en-US" sz="1800" smtClean="0"/>
            </a:br>
            <a:r>
              <a:rPr lang="en-US" altLang="en-US" sz="1800" smtClean="0"/>
              <a:t>  Temperature</a:t>
            </a:r>
          </a:p>
          <a:p>
            <a:pPr marL="344488" indent="-344488" eaLnBrk="1" hangingPunct="1"/>
            <a:endParaRPr lang="en-US" altLang="en-US" sz="1800" smtClean="0"/>
          </a:p>
        </p:txBody>
      </p:sp>
      <p:sp>
        <p:nvSpPr>
          <p:cNvPr id="14340" name="AutoShape 15"/>
          <p:cNvSpPr>
            <a:spLocks noChangeAspect="1" noChangeArrowheads="1"/>
          </p:cNvSpPr>
          <p:nvPr/>
        </p:nvSpPr>
        <p:spPr bwMode="auto">
          <a:xfrm>
            <a:off x="473075" y="1911350"/>
            <a:ext cx="6578600" cy="441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endParaRPr lang="en-CA" altLang="en-US"/>
          </a:p>
        </p:txBody>
      </p:sp>
      <p:pic>
        <p:nvPicPr>
          <p:cNvPr id="14341" name="Content Placeholder 6" descr="Refrigeration.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01663" y="1901825"/>
            <a:ext cx="4452937" cy="365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2" name="Left Arrow 7"/>
          <p:cNvSpPr>
            <a:spLocks noChangeArrowheads="1"/>
          </p:cNvSpPr>
          <p:nvPr/>
        </p:nvSpPr>
        <p:spPr bwMode="auto">
          <a:xfrm rot="10800000">
            <a:off x="754063" y="3427413"/>
            <a:ext cx="457200" cy="304800"/>
          </a:xfrm>
          <a:prstGeom prst="leftArrow">
            <a:avLst>
              <a:gd name="adj1" fmla="val 50000"/>
              <a:gd name="adj2" fmla="val 50000"/>
            </a:avLst>
          </a:prstGeom>
          <a:noFill/>
          <a:ln w="3175" algn="ctr">
            <a:solidFill>
              <a:schemeClr val="tx1"/>
            </a:solidFill>
            <a:round/>
            <a:headEnd/>
            <a:tailEnd type="triangle" w="med" len="med"/>
          </a:ln>
          <a:extLst>
            <a:ext uri="{909E8E84-426E-40DD-AFC4-6F175D3DCCD1}">
              <a14:hiddenFill xmlns:a14="http://schemas.microsoft.com/office/drawing/2010/main">
                <a:solidFill>
                  <a:srgbClr val="FFFFFF"/>
                </a:solidFill>
              </a14:hiddenFill>
            </a:ext>
          </a:extLst>
        </p:spPr>
        <p:txBody>
          <a:bodyPr rot="10800000"/>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spcBef>
                <a:spcPct val="0"/>
              </a:spcBef>
              <a:buSzTx/>
            </a:pPr>
            <a:endParaRPr lang="en-GB" altLang="en-US" sz="1800">
              <a:solidFill>
                <a:schemeClr val="tx1"/>
              </a:solidFill>
              <a:latin typeface="Franklin Gothic Medium" pitchFamily="34" charset="0"/>
            </a:endParaRPr>
          </a:p>
        </p:txBody>
      </p:sp>
      <p:sp>
        <p:nvSpPr>
          <p:cNvPr id="14343" name="Right Arrow 8"/>
          <p:cNvSpPr>
            <a:spLocks noChangeArrowheads="1"/>
          </p:cNvSpPr>
          <p:nvPr/>
        </p:nvSpPr>
        <p:spPr bwMode="auto">
          <a:xfrm>
            <a:off x="4267200" y="3427413"/>
            <a:ext cx="457200" cy="304800"/>
          </a:xfrm>
          <a:prstGeom prst="rightArrow">
            <a:avLst>
              <a:gd name="adj1" fmla="val 50000"/>
              <a:gd name="adj2" fmla="val 50000"/>
            </a:avLst>
          </a:prstGeom>
          <a:noFill/>
          <a:ln w="3175" algn="ctr">
            <a:solidFill>
              <a:schemeClr val="tx1"/>
            </a:solidFill>
            <a:round/>
            <a:headEnd/>
            <a:tailEnd type="triangle" w="med" len="med"/>
          </a:ln>
          <a:extLst>
            <a:ext uri="{909E8E84-426E-40DD-AFC4-6F175D3DCCD1}">
              <a14:hiddenFill xmlns:a14="http://schemas.microsoft.com/office/drawing/2010/main">
                <a:solidFill>
                  <a:srgbClr val="FFFFFF"/>
                </a:solidFill>
              </a14:hiddenFill>
            </a:ext>
          </a:extLst>
        </p:spPr>
        <p:txBody>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spcBef>
                <a:spcPct val="0"/>
              </a:spcBef>
              <a:buSzTx/>
            </a:pPr>
            <a:endParaRPr lang="en-GB" altLang="en-US" sz="1800">
              <a:solidFill>
                <a:schemeClr val="tx1"/>
              </a:solidFill>
              <a:latin typeface="Franklin Gothic Medium" pitchFamily="34" charset="0"/>
            </a:endParaRPr>
          </a:p>
        </p:txBody>
      </p:sp>
      <p:sp>
        <p:nvSpPr>
          <p:cNvPr id="14344" name="TextBox 9"/>
          <p:cNvSpPr txBox="1">
            <a:spLocks noChangeArrowheads="1"/>
          </p:cNvSpPr>
          <p:nvPr/>
        </p:nvSpPr>
        <p:spPr bwMode="auto">
          <a:xfrm>
            <a:off x="288925" y="2816225"/>
            <a:ext cx="914400"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spcBef>
                <a:spcPct val="0"/>
              </a:spcBef>
              <a:buSzTx/>
            </a:pPr>
            <a:r>
              <a:rPr lang="en-GB" altLang="en-US" sz="1100">
                <a:solidFill>
                  <a:schemeClr val="tx1"/>
                </a:solidFill>
                <a:latin typeface="Arial" charset="0"/>
              </a:rPr>
              <a:t>Heat Load from  Building</a:t>
            </a:r>
          </a:p>
        </p:txBody>
      </p:sp>
      <p:sp>
        <p:nvSpPr>
          <p:cNvPr id="14345" name="TextBox 10"/>
          <p:cNvSpPr txBox="1">
            <a:spLocks noChangeArrowheads="1"/>
          </p:cNvSpPr>
          <p:nvPr/>
        </p:nvSpPr>
        <p:spPr bwMode="auto">
          <a:xfrm>
            <a:off x="4267200" y="2817813"/>
            <a:ext cx="914400"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spcBef>
                <a:spcPct val="0"/>
              </a:spcBef>
              <a:buSzTx/>
            </a:pPr>
            <a:r>
              <a:rPr lang="en-GB" altLang="en-US" sz="1100">
                <a:solidFill>
                  <a:schemeClr val="tx1"/>
                </a:solidFill>
                <a:latin typeface="Arial" charset="0"/>
              </a:rPr>
              <a:t>Heat Rejection from Chiller</a:t>
            </a:r>
          </a:p>
        </p:txBody>
      </p:sp>
    </p:spTree>
    <p:extLst>
      <p:ext uri="{BB962C8B-B14F-4D97-AF65-F5344CB8AC3E}">
        <p14:creationId xmlns:p14="http://schemas.microsoft.com/office/powerpoint/2010/main" val="2786651916"/>
      </p:ext>
    </p:extLst>
  </p:cSld>
  <p:clrMapOvr>
    <a:masterClrMapping/>
  </p:clrMapOvr>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362" name="Chart 18"/>
          <p:cNvGraphicFramePr>
            <a:graphicFrameLocks/>
          </p:cNvGraphicFramePr>
          <p:nvPr/>
        </p:nvGraphicFramePr>
        <p:xfrm>
          <a:off x="5972175" y="3681413"/>
          <a:ext cx="3155950" cy="2682875"/>
        </p:xfrm>
        <a:graphic>
          <a:graphicData uri="http://schemas.openxmlformats.org/presentationml/2006/ole">
            <mc:AlternateContent xmlns:mc="http://schemas.openxmlformats.org/markup-compatibility/2006">
              <mc:Choice xmlns:v="urn:schemas-microsoft-com:vml" Requires="v">
                <p:oleObj spid="_x0000_s3173" r:id="rId5" imgW="3151905" imgH="2682472" progId="Excel.Chart.8">
                  <p:embed/>
                </p:oleObj>
              </mc:Choice>
              <mc:Fallback>
                <p:oleObj r:id="rId5" imgW="3151905" imgH="2682472" progId="Excel.Chart.8">
                  <p:embed/>
                  <p:pic>
                    <p:nvPicPr>
                      <p:cNvPr id="0" name=""/>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972175" y="3681413"/>
                        <a:ext cx="3155950" cy="26828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5363" name="Chart 4"/>
          <p:cNvGraphicFramePr>
            <a:graphicFrameLocks/>
          </p:cNvGraphicFramePr>
          <p:nvPr/>
        </p:nvGraphicFramePr>
        <p:xfrm>
          <a:off x="-117475" y="3757613"/>
          <a:ext cx="3230563" cy="2606675"/>
        </p:xfrm>
        <a:graphic>
          <a:graphicData uri="http://schemas.openxmlformats.org/presentationml/2006/ole">
            <mc:AlternateContent xmlns:mc="http://schemas.openxmlformats.org/markup-compatibility/2006">
              <mc:Choice xmlns:v="urn:schemas-microsoft-com:vml" Requires="v">
                <p:oleObj spid="_x0000_s3174" r:id="rId8" imgW="3231160" imgH="2609314" progId="Excel.Chart.8">
                  <p:embed/>
                </p:oleObj>
              </mc:Choice>
              <mc:Fallback>
                <p:oleObj r:id="rId8" imgW="3231160" imgH="2609314" progId="Excel.Chart.8">
                  <p:embed/>
                  <p:pic>
                    <p:nvPicPr>
                      <p:cNvPr id="0" name=""/>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17475" y="3757613"/>
                        <a:ext cx="3230563" cy="26066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148482" name="Picture 2"/>
          <p:cNvPicPr>
            <a:picLocks noChangeAspect="1" noChangeArrowheads="1"/>
          </p:cNvPicPr>
          <p:nvPr/>
        </p:nvPicPr>
        <p:blipFill>
          <a:blip r:embed="rId10" cstate="print">
            <a:duotone>
              <a:schemeClr val="accent2">
                <a:shade val="45000"/>
                <a:satMod val="135000"/>
              </a:schemeClr>
              <a:prstClr val="white"/>
            </a:duotone>
          </a:blip>
          <a:srcRect/>
          <a:stretch>
            <a:fillRect/>
          </a:stretch>
        </p:blipFill>
        <p:spPr bwMode="auto">
          <a:xfrm>
            <a:off x="482330" y="1607520"/>
            <a:ext cx="2474238" cy="1593795"/>
          </a:xfrm>
          <a:prstGeom prst="rect">
            <a:avLst/>
          </a:prstGeom>
          <a:noFill/>
          <a:ln w="9525" cap="flat" cmpd="sng" algn="ctr">
            <a:noFill/>
            <a:prstDash val="solid"/>
            <a:miter lim="800000"/>
            <a:headEnd/>
            <a:tailEnd/>
          </a:ln>
        </p:spPr>
      </p:pic>
      <p:pic>
        <p:nvPicPr>
          <p:cNvPr id="3" name="Picture 2"/>
          <p:cNvPicPr>
            <a:picLocks noChangeAspect="1" noChangeArrowheads="1"/>
          </p:cNvPicPr>
          <p:nvPr/>
        </p:nvPicPr>
        <p:blipFill>
          <a:blip r:embed="rId10" cstate="print">
            <a:duotone>
              <a:schemeClr val="accent2">
                <a:shade val="45000"/>
                <a:satMod val="135000"/>
              </a:schemeClr>
              <a:prstClr val="white"/>
            </a:duotone>
          </a:blip>
          <a:srcRect/>
          <a:stretch>
            <a:fillRect/>
          </a:stretch>
        </p:blipFill>
        <p:spPr bwMode="auto">
          <a:xfrm>
            <a:off x="5870875" y="1607520"/>
            <a:ext cx="2474238" cy="1593795"/>
          </a:xfrm>
          <a:prstGeom prst="rect">
            <a:avLst/>
          </a:prstGeom>
          <a:noFill/>
          <a:ln w="9525" cap="flat" cmpd="sng" algn="ctr">
            <a:noFill/>
            <a:prstDash val="solid"/>
            <a:miter lim="800000"/>
            <a:headEnd/>
            <a:tailEnd/>
          </a:ln>
        </p:spPr>
      </p:pic>
      <p:pic>
        <p:nvPicPr>
          <p:cNvPr id="4" name="Picture 2"/>
          <p:cNvPicPr>
            <a:picLocks noChangeAspect="1" noChangeArrowheads="1"/>
          </p:cNvPicPr>
          <p:nvPr/>
        </p:nvPicPr>
        <p:blipFill>
          <a:blip r:embed="rId10" cstate="print">
            <a:duotone>
              <a:schemeClr val="accent2">
                <a:shade val="45000"/>
                <a:satMod val="135000"/>
              </a:schemeClr>
              <a:prstClr val="white"/>
            </a:duotone>
          </a:blip>
          <a:srcRect/>
          <a:stretch>
            <a:fillRect/>
          </a:stretch>
        </p:blipFill>
        <p:spPr bwMode="auto">
          <a:xfrm>
            <a:off x="3138655" y="1607520"/>
            <a:ext cx="2474238" cy="1593795"/>
          </a:xfrm>
          <a:prstGeom prst="rect">
            <a:avLst/>
          </a:prstGeom>
          <a:noFill/>
          <a:ln w="9525" cap="flat" cmpd="sng" algn="ctr">
            <a:noFill/>
            <a:prstDash val="solid"/>
            <a:miter lim="800000"/>
            <a:headEnd/>
            <a:tailEnd/>
          </a:ln>
        </p:spPr>
      </p:pic>
      <p:sp>
        <p:nvSpPr>
          <p:cNvPr id="2056" name="Title 12"/>
          <p:cNvSpPr txBox="1">
            <a:spLocks/>
          </p:cNvSpPr>
          <p:nvPr/>
        </p:nvSpPr>
        <p:spPr bwMode="auto">
          <a:xfrm>
            <a:off x="230188" y="701675"/>
            <a:ext cx="8524875" cy="1068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a:defRPr/>
            </a:pPr>
            <a:r>
              <a:rPr lang="en-US" sz="2400" b="1" dirty="0">
                <a:solidFill>
                  <a:srgbClr val="EE1A0D"/>
                </a:solidFill>
                <a:latin typeface="+mj-lt"/>
                <a:ea typeface="+mj-ea"/>
                <a:cs typeface="+mj-cs"/>
              </a:rPr>
              <a:t>Natural </a:t>
            </a:r>
            <a:r>
              <a:rPr lang="en-US" sz="2400" b="1" dirty="0" smtClean="0">
                <a:solidFill>
                  <a:srgbClr val="EE1A0D"/>
                </a:solidFill>
                <a:latin typeface="+mj-lt"/>
                <a:ea typeface="+mj-ea"/>
                <a:cs typeface="+mj-cs"/>
              </a:rPr>
              <a:t>curve sequencing </a:t>
            </a:r>
            <a:r>
              <a:rPr lang="en-US" sz="2400" b="1" dirty="0" err="1">
                <a:solidFill>
                  <a:srgbClr val="EE1A0D"/>
                </a:solidFill>
                <a:latin typeface="+mj-lt"/>
                <a:ea typeface="+mj-ea"/>
                <a:cs typeface="+mj-cs"/>
              </a:rPr>
              <a:t>vs</a:t>
            </a:r>
            <a:r>
              <a:rPr lang="en-US" sz="2400" b="1" dirty="0">
                <a:solidFill>
                  <a:srgbClr val="EE1A0D"/>
                </a:solidFill>
                <a:latin typeface="+mj-lt"/>
                <a:ea typeface="+mj-ea"/>
                <a:cs typeface="+mj-cs"/>
              </a:rPr>
              <a:t> </a:t>
            </a:r>
            <a:r>
              <a:rPr lang="en-US" sz="2400" b="1" dirty="0" smtClean="0">
                <a:solidFill>
                  <a:srgbClr val="EE1A0D"/>
                </a:solidFill>
                <a:latin typeface="+mj-lt"/>
                <a:ea typeface="+mj-ea"/>
                <a:cs typeface="+mj-cs"/>
              </a:rPr>
              <a:t/>
            </a:r>
            <a:br>
              <a:rPr lang="en-US" sz="2400" b="1" dirty="0" smtClean="0">
                <a:solidFill>
                  <a:srgbClr val="EE1A0D"/>
                </a:solidFill>
                <a:latin typeface="+mj-lt"/>
                <a:ea typeface="+mj-ea"/>
                <a:cs typeface="+mj-cs"/>
              </a:rPr>
            </a:br>
            <a:r>
              <a:rPr lang="en-US" sz="2400" b="1" dirty="0" smtClean="0">
                <a:solidFill>
                  <a:srgbClr val="EE1A0D"/>
                </a:solidFill>
                <a:latin typeface="+mj-lt"/>
                <a:ea typeface="+mj-ea"/>
                <a:cs typeface="+mj-cs"/>
              </a:rPr>
              <a:t>traditional capacity based</a:t>
            </a:r>
            <a:endParaRPr lang="en-US" sz="2400" b="1" dirty="0">
              <a:solidFill>
                <a:srgbClr val="EE1A0D"/>
              </a:solidFill>
              <a:latin typeface="+mj-lt"/>
              <a:ea typeface="+mj-ea"/>
              <a:cs typeface="+mj-cs"/>
            </a:endParaRPr>
          </a:p>
        </p:txBody>
      </p:sp>
      <p:sp>
        <p:nvSpPr>
          <p:cNvPr id="15368" name="TextBox 6"/>
          <p:cNvSpPr txBox="1">
            <a:spLocks noChangeArrowheads="1"/>
          </p:cNvSpPr>
          <p:nvPr/>
        </p:nvSpPr>
        <p:spPr bwMode="auto">
          <a:xfrm>
            <a:off x="9144000" y="393700"/>
            <a:ext cx="5976938" cy="2030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r>
              <a:rPr lang="en-GB" altLang="en-US"/>
              <a:t>Here – can the first chiller change from red to green from bottom to top up to about 75%. Then the second one changes up to about 40% and the first one drops to 40. they then both rise together to about 70% and the 3</a:t>
            </a:r>
            <a:r>
              <a:rPr lang="en-GB" altLang="en-US" baseline="30000"/>
              <a:t>rd</a:t>
            </a:r>
            <a:r>
              <a:rPr lang="en-GB" altLang="en-US"/>
              <a:t> one rises to 40% and the first two drop to 40% - so they all end up at 40%.</a:t>
            </a:r>
          </a:p>
          <a:p>
            <a:pPr eaLnBrk="1" hangingPunct="1"/>
            <a:r>
              <a:rPr lang="en-GB" altLang="en-US"/>
              <a:t>At the same time the black circles follow the blue lines correspondingly. </a:t>
            </a:r>
          </a:p>
        </p:txBody>
      </p:sp>
      <p:graphicFrame>
        <p:nvGraphicFramePr>
          <p:cNvPr id="15369" name="Chart 7"/>
          <p:cNvGraphicFramePr>
            <a:graphicFrameLocks/>
          </p:cNvGraphicFramePr>
          <p:nvPr/>
        </p:nvGraphicFramePr>
        <p:xfrm>
          <a:off x="2935288" y="3757613"/>
          <a:ext cx="3138487" cy="2606675"/>
        </p:xfrm>
        <a:graphic>
          <a:graphicData uri="http://schemas.openxmlformats.org/presentationml/2006/ole">
            <mc:AlternateContent xmlns:mc="http://schemas.openxmlformats.org/markup-compatibility/2006">
              <mc:Choice xmlns:v="urn:schemas-microsoft-com:vml" Requires="v">
                <p:oleObj spid="_x0000_s3175" r:id="rId12" imgW="3133616" imgH="2609314" progId="Excel.Chart.8">
                  <p:embed/>
                </p:oleObj>
              </mc:Choice>
              <mc:Fallback>
                <p:oleObj r:id="rId12" imgW="3133616" imgH="2609314" progId="Excel.Chart.8">
                  <p:embed/>
                  <p:pic>
                    <p:nvPicPr>
                      <p:cNvPr id="0" name=""/>
                      <p:cNvPicPr>
                        <a:picLocks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935288" y="3757613"/>
                        <a:ext cx="3138487" cy="26066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5370" name="TextBox 8"/>
          <p:cNvSpPr txBox="1">
            <a:spLocks noChangeArrowheads="1"/>
          </p:cNvSpPr>
          <p:nvPr/>
        </p:nvSpPr>
        <p:spPr bwMode="auto">
          <a:xfrm>
            <a:off x="785813" y="3201988"/>
            <a:ext cx="265588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r>
              <a:rPr lang="en-GB" altLang="en-US" sz="1600" b="1"/>
              <a:t>Chiller 1 (lead) - 40%</a:t>
            </a:r>
          </a:p>
        </p:txBody>
      </p:sp>
      <p:sp>
        <p:nvSpPr>
          <p:cNvPr id="15371" name="TextBox 9"/>
          <p:cNvSpPr txBox="1">
            <a:spLocks noChangeArrowheads="1"/>
          </p:cNvSpPr>
          <p:nvPr/>
        </p:nvSpPr>
        <p:spPr bwMode="auto">
          <a:xfrm>
            <a:off x="3441700" y="3201988"/>
            <a:ext cx="24288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r>
              <a:rPr lang="en-GB" altLang="en-US" sz="1600" b="1"/>
              <a:t>Chiller 2 (lag 1) - 40%</a:t>
            </a:r>
          </a:p>
        </p:txBody>
      </p:sp>
      <p:cxnSp>
        <p:nvCxnSpPr>
          <p:cNvPr id="15372" name="Straight Connector 11"/>
          <p:cNvCxnSpPr>
            <a:cxnSpLocks noChangeShapeType="1"/>
          </p:cNvCxnSpPr>
          <p:nvPr/>
        </p:nvCxnSpPr>
        <p:spPr bwMode="auto">
          <a:xfrm flipV="1">
            <a:off x="3897313" y="4567238"/>
            <a:ext cx="0" cy="911225"/>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cxnSp>
      <p:sp>
        <p:nvSpPr>
          <p:cNvPr id="15373" name="TextBox 20"/>
          <p:cNvSpPr txBox="1">
            <a:spLocks noChangeArrowheads="1"/>
          </p:cNvSpPr>
          <p:nvPr/>
        </p:nvSpPr>
        <p:spPr bwMode="auto">
          <a:xfrm>
            <a:off x="6022975" y="3201988"/>
            <a:ext cx="2655888"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r>
              <a:rPr lang="en-GB" altLang="en-US" sz="1600" b="1"/>
              <a:t>Chiller 3 (lag 2) – 40%</a:t>
            </a:r>
          </a:p>
        </p:txBody>
      </p:sp>
      <p:sp>
        <p:nvSpPr>
          <p:cNvPr id="15374" name="TextBox 21"/>
          <p:cNvSpPr txBox="1">
            <a:spLocks noChangeArrowheads="1"/>
          </p:cNvSpPr>
          <p:nvPr/>
        </p:nvSpPr>
        <p:spPr bwMode="auto">
          <a:xfrm>
            <a:off x="938213" y="6237288"/>
            <a:ext cx="13652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r>
              <a:rPr lang="en-GB" altLang="en-US" sz="1800" b="1"/>
              <a:t>Chiller 1</a:t>
            </a:r>
          </a:p>
        </p:txBody>
      </p:sp>
      <p:sp>
        <p:nvSpPr>
          <p:cNvPr id="15375" name="TextBox 22"/>
          <p:cNvSpPr txBox="1">
            <a:spLocks noChangeArrowheads="1"/>
          </p:cNvSpPr>
          <p:nvPr/>
        </p:nvSpPr>
        <p:spPr bwMode="auto">
          <a:xfrm>
            <a:off x="3897313" y="6237288"/>
            <a:ext cx="12906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r>
              <a:rPr lang="en-GB" altLang="en-US" sz="2000" b="1"/>
              <a:t>Chiller 2</a:t>
            </a:r>
          </a:p>
        </p:txBody>
      </p:sp>
      <p:sp>
        <p:nvSpPr>
          <p:cNvPr id="24" name="Oval 23"/>
          <p:cNvSpPr/>
          <p:nvPr/>
        </p:nvSpPr>
        <p:spPr bwMode="auto">
          <a:xfrm>
            <a:off x="3514725" y="4876800"/>
            <a:ext cx="303213" cy="303213"/>
          </a:xfrm>
          <a:prstGeom prst="ellipse">
            <a:avLst/>
          </a:prstGeom>
          <a:noFill/>
          <a:ln w="19050">
            <a:solidFill>
              <a:schemeClr val="accent4"/>
            </a:solidFill>
          </a:ln>
          <a:effectLst/>
          <a:extLst/>
        </p:spPr>
        <p:txBody>
          <a:bodyPr/>
          <a:lstStyle/>
          <a:p>
            <a:pPr>
              <a:defRPr/>
            </a:pPr>
            <a:endParaRPr lang="en-GB">
              <a:latin typeface="Lucida Sans" charset="0"/>
              <a:ea typeface="ＭＳ Ｐゴシック" charset="0"/>
            </a:endParaRPr>
          </a:p>
        </p:txBody>
      </p:sp>
      <p:sp>
        <p:nvSpPr>
          <p:cNvPr id="25" name="Oval 24"/>
          <p:cNvSpPr/>
          <p:nvPr/>
        </p:nvSpPr>
        <p:spPr bwMode="auto">
          <a:xfrm>
            <a:off x="403225" y="4876800"/>
            <a:ext cx="303213" cy="303213"/>
          </a:xfrm>
          <a:prstGeom prst="ellipse">
            <a:avLst/>
          </a:prstGeom>
          <a:noFill/>
          <a:ln w="19050">
            <a:solidFill>
              <a:schemeClr val="accent4"/>
            </a:solidFill>
          </a:ln>
          <a:effectLst/>
          <a:extLst/>
        </p:spPr>
        <p:txBody>
          <a:bodyPr/>
          <a:lstStyle/>
          <a:p>
            <a:pPr>
              <a:defRPr/>
            </a:pPr>
            <a:endParaRPr lang="en-GB">
              <a:latin typeface="Lucida Sans" charset="0"/>
              <a:ea typeface="ＭＳ Ｐゴシック" charset="0"/>
            </a:endParaRPr>
          </a:p>
        </p:txBody>
      </p:sp>
      <p:sp>
        <p:nvSpPr>
          <p:cNvPr id="15378" name="TextBox 19"/>
          <p:cNvSpPr txBox="1">
            <a:spLocks noChangeArrowheads="1"/>
          </p:cNvSpPr>
          <p:nvPr/>
        </p:nvSpPr>
        <p:spPr bwMode="auto">
          <a:xfrm>
            <a:off x="6781800" y="6237288"/>
            <a:ext cx="12906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r>
              <a:rPr lang="en-GB" altLang="en-US" sz="2000" b="1"/>
              <a:t>Chiller 3</a:t>
            </a:r>
          </a:p>
        </p:txBody>
      </p:sp>
      <p:sp>
        <p:nvSpPr>
          <p:cNvPr id="28" name="Oval 27"/>
          <p:cNvSpPr/>
          <p:nvPr/>
        </p:nvSpPr>
        <p:spPr bwMode="auto">
          <a:xfrm>
            <a:off x="6548438" y="4827588"/>
            <a:ext cx="303212" cy="303212"/>
          </a:xfrm>
          <a:prstGeom prst="ellipse">
            <a:avLst/>
          </a:prstGeom>
          <a:noFill/>
          <a:ln w="19050">
            <a:solidFill>
              <a:schemeClr val="accent4"/>
            </a:solidFill>
          </a:ln>
          <a:effectLst/>
          <a:extLst/>
        </p:spPr>
        <p:txBody>
          <a:bodyPr/>
          <a:lstStyle/>
          <a:p>
            <a:pPr>
              <a:defRPr/>
            </a:pPr>
            <a:endParaRPr lang="en-GB">
              <a:latin typeface="Lucida Sans" charset="0"/>
              <a:ea typeface="ＭＳ Ｐゴシック" charset="0"/>
            </a:endParaRPr>
          </a:p>
        </p:txBody>
      </p:sp>
      <p:pic>
        <p:nvPicPr>
          <p:cNvPr id="27" name="Picture 2"/>
          <p:cNvPicPr>
            <a:picLocks noChangeAspect="1" noChangeArrowheads="1"/>
          </p:cNvPicPr>
          <p:nvPr/>
        </p:nvPicPr>
        <p:blipFill>
          <a:blip r:embed="rId10">
            <a:extLst>
              <a:ext uri="{28A0092B-C50C-407E-A947-70E740481C1C}">
                <a14:useLocalDpi xmlns:a14="http://schemas.microsoft.com/office/drawing/2010/main" val="0"/>
              </a:ext>
            </a:extLst>
          </a:blip>
          <a:srcRect t="23447"/>
          <a:stretch>
            <a:fillRect/>
          </a:stretch>
        </p:blipFill>
        <p:spPr bwMode="auto">
          <a:xfrm>
            <a:off x="482600" y="1979613"/>
            <a:ext cx="2473325" cy="122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pic>
        <p:nvPicPr>
          <p:cNvPr id="29" name="Picture 2"/>
          <p:cNvPicPr>
            <a:picLocks noChangeAspect="1" noChangeArrowheads="1"/>
          </p:cNvPicPr>
          <p:nvPr/>
        </p:nvPicPr>
        <p:blipFill>
          <a:blip r:embed="rId10">
            <a:extLst>
              <a:ext uri="{28A0092B-C50C-407E-A947-70E740481C1C}">
                <a14:useLocalDpi xmlns:a14="http://schemas.microsoft.com/office/drawing/2010/main" val="0"/>
              </a:ext>
            </a:extLst>
          </a:blip>
          <a:srcRect t="47351"/>
          <a:stretch>
            <a:fillRect/>
          </a:stretch>
        </p:blipFill>
        <p:spPr bwMode="auto">
          <a:xfrm>
            <a:off x="3138488" y="2360613"/>
            <a:ext cx="2474912" cy="839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pic>
        <p:nvPicPr>
          <p:cNvPr id="30" name="Picture 2"/>
          <p:cNvPicPr>
            <a:picLocks noChangeAspect="1" noChangeArrowheads="1"/>
          </p:cNvPicPr>
          <p:nvPr/>
        </p:nvPicPr>
        <p:blipFill>
          <a:blip r:embed="rId10">
            <a:extLst>
              <a:ext uri="{28A0092B-C50C-407E-A947-70E740481C1C}">
                <a14:useLocalDpi xmlns:a14="http://schemas.microsoft.com/office/drawing/2010/main" val="0"/>
              </a:ext>
            </a:extLst>
          </a:blip>
          <a:srcRect t="47351"/>
          <a:stretch>
            <a:fillRect/>
          </a:stretch>
        </p:blipFill>
        <p:spPr bwMode="auto">
          <a:xfrm>
            <a:off x="482600" y="2362200"/>
            <a:ext cx="2473325" cy="839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pic>
        <p:nvPicPr>
          <p:cNvPr id="33" name="Picture 2"/>
          <p:cNvPicPr>
            <a:picLocks noChangeAspect="1" noChangeArrowheads="1"/>
          </p:cNvPicPr>
          <p:nvPr/>
        </p:nvPicPr>
        <p:blipFill>
          <a:blip r:embed="rId10">
            <a:extLst>
              <a:ext uri="{28A0092B-C50C-407E-A947-70E740481C1C}">
                <a14:useLocalDpi xmlns:a14="http://schemas.microsoft.com/office/drawing/2010/main" val="0"/>
              </a:ext>
            </a:extLst>
          </a:blip>
          <a:srcRect t="28227"/>
          <a:stretch>
            <a:fillRect/>
          </a:stretch>
        </p:blipFill>
        <p:spPr bwMode="auto">
          <a:xfrm>
            <a:off x="490538" y="2057400"/>
            <a:ext cx="2473325" cy="1144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pic>
        <p:nvPicPr>
          <p:cNvPr id="34" name="Picture 2"/>
          <p:cNvPicPr>
            <a:picLocks noChangeAspect="1" noChangeArrowheads="1"/>
          </p:cNvPicPr>
          <p:nvPr/>
        </p:nvPicPr>
        <p:blipFill>
          <a:blip r:embed="rId10">
            <a:extLst>
              <a:ext uri="{28A0092B-C50C-407E-A947-70E740481C1C}">
                <a14:useLocalDpi xmlns:a14="http://schemas.microsoft.com/office/drawing/2010/main" val="0"/>
              </a:ext>
            </a:extLst>
          </a:blip>
          <a:srcRect t="28227"/>
          <a:stretch>
            <a:fillRect/>
          </a:stretch>
        </p:blipFill>
        <p:spPr bwMode="auto">
          <a:xfrm>
            <a:off x="3146425" y="2055813"/>
            <a:ext cx="2474913" cy="1144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pic>
        <p:nvPicPr>
          <p:cNvPr id="35" name="Picture 34"/>
          <p:cNvPicPr>
            <a:picLocks noChangeAspect="1" noChangeArrowheads="1"/>
          </p:cNvPicPr>
          <p:nvPr/>
        </p:nvPicPr>
        <p:blipFill>
          <a:blip r:embed="rId10">
            <a:extLst>
              <a:ext uri="{28A0092B-C50C-407E-A947-70E740481C1C}">
                <a14:useLocalDpi xmlns:a14="http://schemas.microsoft.com/office/drawing/2010/main" val="0"/>
              </a:ext>
            </a:extLst>
          </a:blip>
          <a:srcRect t="52132"/>
          <a:stretch>
            <a:fillRect/>
          </a:stretch>
        </p:blipFill>
        <p:spPr bwMode="auto">
          <a:xfrm>
            <a:off x="5870575" y="2438400"/>
            <a:ext cx="2474913" cy="763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pic>
        <p:nvPicPr>
          <p:cNvPr id="47" name="Picture 2"/>
          <p:cNvPicPr>
            <a:picLocks noChangeAspect="1" noChangeArrowheads="1"/>
          </p:cNvPicPr>
          <p:nvPr/>
        </p:nvPicPr>
        <p:blipFill>
          <a:blip r:embed="rId10">
            <a:extLst>
              <a:ext uri="{28A0092B-C50C-407E-A947-70E740481C1C}">
                <a14:useLocalDpi xmlns:a14="http://schemas.microsoft.com/office/drawing/2010/main" val="0"/>
              </a:ext>
            </a:extLst>
          </a:blip>
          <a:srcRect t="52132"/>
          <a:stretch>
            <a:fillRect/>
          </a:stretch>
        </p:blipFill>
        <p:spPr bwMode="auto">
          <a:xfrm>
            <a:off x="482600" y="2438400"/>
            <a:ext cx="2473325" cy="763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pic>
        <p:nvPicPr>
          <p:cNvPr id="48" name="Picture 2"/>
          <p:cNvPicPr>
            <a:picLocks noChangeAspect="1" noChangeArrowheads="1"/>
          </p:cNvPicPr>
          <p:nvPr/>
        </p:nvPicPr>
        <p:blipFill>
          <a:blip r:embed="rId10">
            <a:extLst>
              <a:ext uri="{28A0092B-C50C-407E-A947-70E740481C1C}">
                <a14:useLocalDpi xmlns:a14="http://schemas.microsoft.com/office/drawing/2010/main" val="0"/>
              </a:ext>
            </a:extLst>
          </a:blip>
          <a:srcRect t="52132"/>
          <a:stretch>
            <a:fillRect/>
          </a:stretch>
        </p:blipFill>
        <p:spPr bwMode="auto">
          <a:xfrm>
            <a:off x="3146425" y="2438400"/>
            <a:ext cx="2474913" cy="763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sp>
        <p:nvSpPr>
          <p:cNvPr id="50" name="Oval 49"/>
          <p:cNvSpPr/>
          <p:nvPr/>
        </p:nvSpPr>
        <p:spPr bwMode="auto">
          <a:xfrm>
            <a:off x="1838325" y="4419600"/>
            <a:ext cx="303213" cy="303213"/>
          </a:xfrm>
          <a:prstGeom prst="ellipse">
            <a:avLst/>
          </a:prstGeom>
          <a:noFill/>
          <a:ln w="19050">
            <a:solidFill>
              <a:schemeClr val="accent4"/>
            </a:solidFill>
          </a:ln>
          <a:effectLst/>
          <a:extLst/>
        </p:spPr>
        <p:txBody>
          <a:bodyPr/>
          <a:lstStyle/>
          <a:p>
            <a:pPr>
              <a:defRPr/>
            </a:pPr>
            <a:endParaRPr lang="en-GB">
              <a:latin typeface="Lucida Sans" charset="0"/>
              <a:ea typeface="ＭＳ Ｐゴシック" charset="0"/>
            </a:endParaRPr>
          </a:p>
        </p:txBody>
      </p:sp>
      <p:sp>
        <p:nvSpPr>
          <p:cNvPr id="51" name="Oval 50"/>
          <p:cNvSpPr/>
          <p:nvPr/>
        </p:nvSpPr>
        <p:spPr bwMode="auto">
          <a:xfrm>
            <a:off x="1062038" y="4294188"/>
            <a:ext cx="303212" cy="303212"/>
          </a:xfrm>
          <a:prstGeom prst="ellipse">
            <a:avLst/>
          </a:prstGeom>
          <a:noFill/>
          <a:ln w="19050">
            <a:solidFill>
              <a:schemeClr val="accent4"/>
            </a:solidFill>
          </a:ln>
          <a:effectLst/>
          <a:extLst/>
        </p:spPr>
        <p:txBody>
          <a:bodyPr/>
          <a:lstStyle/>
          <a:p>
            <a:pPr>
              <a:defRPr/>
            </a:pPr>
            <a:endParaRPr lang="en-GB">
              <a:latin typeface="Lucida Sans" charset="0"/>
              <a:ea typeface="ＭＳ Ｐゴシック" charset="0"/>
            </a:endParaRPr>
          </a:p>
        </p:txBody>
      </p:sp>
      <p:sp>
        <p:nvSpPr>
          <p:cNvPr id="52" name="Oval 51"/>
          <p:cNvSpPr/>
          <p:nvPr/>
        </p:nvSpPr>
        <p:spPr bwMode="auto">
          <a:xfrm>
            <a:off x="4200525" y="4291013"/>
            <a:ext cx="303213" cy="303212"/>
          </a:xfrm>
          <a:prstGeom prst="ellipse">
            <a:avLst/>
          </a:prstGeom>
          <a:noFill/>
          <a:ln w="19050">
            <a:solidFill>
              <a:schemeClr val="accent4"/>
            </a:solidFill>
          </a:ln>
          <a:effectLst/>
          <a:extLst/>
        </p:spPr>
        <p:txBody>
          <a:bodyPr/>
          <a:lstStyle/>
          <a:p>
            <a:pPr>
              <a:defRPr/>
            </a:pPr>
            <a:endParaRPr lang="en-GB">
              <a:latin typeface="Lucida Sans" charset="0"/>
              <a:ea typeface="ＭＳ Ｐゴシック" charset="0"/>
            </a:endParaRPr>
          </a:p>
        </p:txBody>
      </p:sp>
      <p:sp>
        <p:nvSpPr>
          <p:cNvPr id="53" name="Oval 52"/>
          <p:cNvSpPr/>
          <p:nvPr/>
        </p:nvSpPr>
        <p:spPr bwMode="auto">
          <a:xfrm>
            <a:off x="4795838" y="4392613"/>
            <a:ext cx="303212" cy="303212"/>
          </a:xfrm>
          <a:prstGeom prst="ellipse">
            <a:avLst/>
          </a:prstGeom>
          <a:noFill/>
          <a:ln w="19050">
            <a:solidFill>
              <a:schemeClr val="accent4"/>
            </a:solidFill>
          </a:ln>
          <a:effectLst/>
          <a:extLst/>
        </p:spPr>
        <p:txBody>
          <a:bodyPr/>
          <a:lstStyle/>
          <a:p>
            <a:pPr>
              <a:defRPr/>
            </a:pPr>
            <a:endParaRPr lang="en-GB">
              <a:latin typeface="Lucida Sans" charset="0"/>
              <a:ea typeface="ＭＳ Ｐゴシック" charset="0"/>
            </a:endParaRPr>
          </a:p>
        </p:txBody>
      </p:sp>
      <p:sp>
        <p:nvSpPr>
          <p:cNvPr id="54" name="Oval 53"/>
          <p:cNvSpPr/>
          <p:nvPr/>
        </p:nvSpPr>
        <p:spPr bwMode="auto">
          <a:xfrm>
            <a:off x="1838325" y="4419600"/>
            <a:ext cx="303213" cy="303213"/>
          </a:xfrm>
          <a:prstGeom prst="ellipse">
            <a:avLst/>
          </a:prstGeom>
          <a:noFill/>
          <a:ln w="19050">
            <a:solidFill>
              <a:schemeClr val="accent4"/>
            </a:solidFill>
          </a:ln>
          <a:effectLst/>
          <a:extLst/>
        </p:spPr>
        <p:txBody>
          <a:bodyPr/>
          <a:lstStyle/>
          <a:p>
            <a:pPr>
              <a:defRPr/>
            </a:pPr>
            <a:endParaRPr lang="en-GB">
              <a:latin typeface="Lucida Sans" charset="0"/>
              <a:ea typeface="ＭＳ Ｐゴシック" charset="0"/>
            </a:endParaRPr>
          </a:p>
        </p:txBody>
      </p:sp>
      <p:sp>
        <p:nvSpPr>
          <p:cNvPr id="55" name="Oval 54"/>
          <p:cNvSpPr/>
          <p:nvPr/>
        </p:nvSpPr>
        <p:spPr bwMode="auto">
          <a:xfrm>
            <a:off x="1838325" y="4419600"/>
            <a:ext cx="303213" cy="303213"/>
          </a:xfrm>
          <a:prstGeom prst="ellipse">
            <a:avLst/>
          </a:prstGeom>
          <a:noFill/>
          <a:ln w="19050">
            <a:solidFill>
              <a:schemeClr val="accent4"/>
            </a:solidFill>
          </a:ln>
          <a:effectLst/>
          <a:extLst/>
        </p:spPr>
        <p:txBody>
          <a:bodyPr/>
          <a:lstStyle/>
          <a:p>
            <a:pPr>
              <a:defRPr/>
            </a:pPr>
            <a:endParaRPr lang="en-GB">
              <a:latin typeface="Lucida Sans" charset="0"/>
              <a:ea typeface="ＭＳ Ｐゴシック" charset="0"/>
            </a:endParaRPr>
          </a:p>
        </p:txBody>
      </p:sp>
      <p:sp>
        <p:nvSpPr>
          <p:cNvPr id="56" name="Oval 55"/>
          <p:cNvSpPr/>
          <p:nvPr/>
        </p:nvSpPr>
        <p:spPr bwMode="auto">
          <a:xfrm>
            <a:off x="4795838" y="4406900"/>
            <a:ext cx="303212" cy="303213"/>
          </a:xfrm>
          <a:prstGeom prst="ellipse">
            <a:avLst/>
          </a:prstGeom>
          <a:noFill/>
          <a:ln w="19050">
            <a:solidFill>
              <a:schemeClr val="accent4"/>
            </a:solidFill>
          </a:ln>
          <a:effectLst/>
          <a:extLst/>
        </p:spPr>
        <p:txBody>
          <a:bodyPr/>
          <a:lstStyle/>
          <a:p>
            <a:pPr>
              <a:defRPr/>
            </a:pPr>
            <a:endParaRPr lang="en-GB">
              <a:latin typeface="Lucida Sans" charset="0"/>
              <a:ea typeface="ＭＳ Ｐゴシック" charset="0"/>
            </a:endParaRPr>
          </a:p>
        </p:txBody>
      </p:sp>
      <p:sp>
        <p:nvSpPr>
          <p:cNvPr id="15395" name="TextBox 56"/>
          <p:cNvSpPr txBox="1">
            <a:spLocks noChangeArrowheads="1"/>
          </p:cNvSpPr>
          <p:nvPr/>
        </p:nvSpPr>
        <p:spPr bwMode="auto">
          <a:xfrm>
            <a:off x="8305800" y="3429000"/>
            <a:ext cx="457200"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a:spAutoFit/>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r>
              <a:rPr lang="en-GB" altLang="en-US" sz="900"/>
              <a:t>0%</a:t>
            </a:r>
          </a:p>
        </p:txBody>
      </p:sp>
      <p:sp>
        <p:nvSpPr>
          <p:cNvPr id="15396" name="TextBox 57"/>
          <p:cNvSpPr txBox="1">
            <a:spLocks noChangeArrowheads="1"/>
          </p:cNvSpPr>
          <p:nvPr/>
        </p:nvSpPr>
        <p:spPr bwMode="auto">
          <a:xfrm>
            <a:off x="8229600" y="836613"/>
            <a:ext cx="457200"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r>
              <a:rPr lang="en-GB" altLang="en-US" sz="900"/>
              <a:t>100%</a:t>
            </a:r>
          </a:p>
        </p:txBody>
      </p:sp>
      <p:sp>
        <p:nvSpPr>
          <p:cNvPr id="59" name="Rectangle 58"/>
          <p:cNvSpPr/>
          <p:nvPr/>
        </p:nvSpPr>
        <p:spPr>
          <a:xfrm>
            <a:off x="8686800" y="914400"/>
            <a:ext cx="457200" cy="2667000"/>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60" name="Rectangle 59"/>
          <p:cNvSpPr/>
          <p:nvPr/>
        </p:nvSpPr>
        <p:spPr>
          <a:xfrm>
            <a:off x="8686800" y="2819400"/>
            <a:ext cx="457200" cy="762000"/>
          </a:xfrm>
          <a:prstGeom prst="rect">
            <a:avLst/>
          </a:prstGeom>
          <a:solidFill>
            <a:srgbClr val="FF00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61" name="Rectangle 60"/>
          <p:cNvSpPr/>
          <p:nvPr/>
        </p:nvSpPr>
        <p:spPr>
          <a:xfrm>
            <a:off x="8686800" y="2590800"/>
            <a:ext cx="457200" cy="990600"/>
          </a:xfrm>
          <a:prstGeom prst="rect">
            <a:avLst/>
          </a:prstGeom>
          <a:solidFill>
            <a:srgbClr val="FF00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62" name="Rectangle 61"/>
          <p:cNvSpPr/>
          <p:nvPr/>
        </p:nvSpPr>
        <p:spPr>
          <a:xfrm>
            <a:off x="8686800" y="2209800"/>
            <a:ext cx="457200" cy="1371600"/>
          </a:xfrm>
          <a:prstGeom prst="rect">
            <a:avLst/>
          </a:prstGeom>
          <a:solidFill>
            <a:srgbClr val="FF00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63" name="Rectangle 62"/>
          <p:cNvSpPr/>
          <p:nvPr/>
        </p:nvSpPr>
        <p:spPr>
          <a:xfrm>
            <a:off x="8686800" y="1905000"/>
            <a:ext cx="457200" cy="1676400"/>
          </a:xfrm>
          <a:prstGeom prst="rect">
            <a:avLst/>
          </a:prstGeom>
          <a:solidFill>
            <a:srgbClr val="FF00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5402" name="TextBox 63"/>
          <p:cNvSpPr txBox="1">
            <a:spLocks noChangeArrowheads="1"/>
          </p:cNvSpPr>
          <p:nvPr/>
        </p:nvSpPr>
        <p:spPr bwMode="auto">
          <a:xfrm>
            <a:off x="8305800" y="3046413"/>
            <a:ext cx="457200"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a:spAutoFit/>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r>
              <a:rPr lang="en-GB" altLang="en-US" sz="900"/>
              <a:t>20%</a:t>
            </a:r>
          </a:p>
        </p:txBody>
      </p:sp>
      <p:sp>
        <p:nvSpPr>
          <p:cNvPr id="15403" name="TextBox 64"/>
          <p:cNvSpPr txBox="1">
            <a:spLocks noChangeArrowheads="1"/>
          </p:cNvSpPr>
          <p:nvPr/>
        </p:nvSpPr>
        <p:spPr bwMode="auto">
          <a:xfrm>
            <a:off x="8305800" y="2438400"/>
            <a:ext cx="457200"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a:spAutoFit/>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r>
              <a:rPr lang="en-GB" altLang="en-US" sz="900"/>
              <a:t>40%</a:t>
            </a:r>
          </a:p>
        </p:txBody>
      </p:sp>
      <p:sp>
        <p:nvSpPr>
          <p:cNvPr id="15404" name="TextBox 65"/>
          <p:cNvSpPr txBox="1">
            <a:spLocks noChangeArrowheads="1"/>
          </p:cNvSpPr>
          <p:nvPr/>
        </p:nvSpPr>
        <p:spPr bwMode="auto">
          <a:xfrm>
            <a:off x="8305800" y="1828800"/>
            <a:ext cx="457200"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a:spAutoFit/>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r>
              <a:rPr lang="en-GB" altLang="en-US" sz="900"/>
              <a:t>60%</a:t>
            </a:r>
          </a:p>
        </p:txBody>
      </p:sp>
      <p:sp>
        <p:nvSpPr>
          <p:cNvPr id="15405" name="TextBox 66"/>
          <p:cNvSpPr txBox="1">
            <a:spLocks noChangeArrowheads="1"/>
          </p:cNvSpPr>
          <p:nvPr/>
        </p:nvSpPr>
        <p:spPr bwMode="auto">
          <a:xfrm>
            <a:off x="8305800" y="1295400"/>
            <a:ext cx="457200"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a:spAutoFit/>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r>
              <a:rPr lang="en-GB" altLang="en-US" sz="900"/>
              <a:t>80%</a:t>
            </a:r>
          </a:p>
        </p:txBody>
      </p:sp>
      <p:sp>
        <p:nvSpPr>
          <p:cNvPr id="2" name="Oval 1"/>
          <p:cNvSpPr>
            <a:spLocks noChangeArrowheads="1"/>
          </p:cNvSpPr>
          <p:nvPr/>
        </p:nvSpPr>
        <p:spPr bwMode="auto">
          <a:xfrm>
            <a:off x="2303463" y="4497388"/>
            <a:ext cx="455612" cy="379412"/>
          </a:xfrm>
          <a:prstGeom prst="ellipse">
            <a:avLst/>
          </a:prstGeom>
          <a:solidFill>
            <a:srgbClr val="00206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endParaRPr lang="en-CA" altLang="en-US"/>
          </a:p>
        </p:txBody>
      </p:sp>
      <p:sp>
        <p:nvSpPr>
          <p:cNvPr id="49" name="Oval 48"/>
          <p:cNvSpPr>
            <a:spLocks noChangeArrowheads="1"/>
          </p:cNvSpPr>
          <p:nvPr/>
        </p:nvSpPr>
        <p:spPr bwMode="auto">
          <a:xfrm>
            <a:off x="5187950" y="4497388"/>
            <a:ext cx="455613" cy="379412"/>
          </a:xfrm>
          <a:prstGeom prst="ellipse">
            <a:avLst/>
          </a:prstGeom>
          <a:solidFill>
            <a:srgbClr val="00206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endParaRPr lang="en-CA" altLang="en-US"/>
          </a:p>
        </p:txBody>
      </p:sp>
    </p:spTree>
    <p:extLst>
      <p:ext uri="{BB962C8B-B14F-4D97-AF65-F5344CB8AC3E}">
        <p14:creationId xmlns:p14="http://schemas.microsoft.com/office/powerpoint/2010/main" val="4226487927"/>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down)">
                                      <p:cBhvr>
                                        <p:cTn id="7" dur="5000"/>
                                        <p:tgtEl>
                                          <p:spTgt spid="27"/>
                                        </p:tgtEl>
                                      </p:cBhvr>
                                    </p:animEffect>
                                  </p:childTnLst>
                                </p:cTn>
                              </p:par>
                              <p:par>
                                <p:cTn id="8" presetID="0" presetClass="path" presetSubtype="0" accel="50000" decel="50000" fill="hold" grpId="0" nodeType="withEffect">
                                  <p:stCondLst>
                                    <p:cond delay="0"/>
                                  </p:stCondLst>
                                  <p:childTnLst>
                                    <p:animMotion origin="layout" path="M -1.66667E-6 3.7037E-7 C 0.03159 -0.03796 0.06319 -0.07592 0.08229 -0.09028 C 0.10139 -0.10463 0.10156 -0.0912 0.11475 -0.08634 C 0.12795 -0.08148 0.14479 -0.07129 0.1618 -0.06088 " pathEditMode="relative" ptsTypes="aaaA">
                                      <p:cBhvr>
                                        <p:cTn id="9" dur="5000" fill="hold"/>
                                        <p:tgtEl>
                                          <p:spTgt spid="25"/>
                                        </p:tgtEl>
                                        <p:attrNameLst>
                                          <p:attrName>ppt_x</p:attrName>
                                          <p:attrName>ppt_y</p:attrName>
                                        </p:attrNameLst>
                                      </p:cBhvr>
                                    </p:animMotion>
                                  </p:childTnLst>
                                </p:cTn>
                              </p:par>
                              <p:par>
                                <p:cTn id="10" presetID="22" presetClass="entr" presetSubtype="4" fill="hold" grpId="0" nodeType="withEffect">
                                  <p:stCondLst>
                                    <p:cond delay="0"/>
                                  </p:stCondLst>
                                  <p:childTnLst>
                                    <p:set>
                                      <p:cBhvr>
                                        <p:cTn id="11" dur="1" fill="hold">
                                          <p:stCondLst>
                                            <p:cond delay="0"/>
                                          </p:stCondLst>
                                        </p:cTn>
                                        <p:tgtEl>
                                          <p:spTgt spid="60"/>
                                        </p:tgtEl>
                                        <p:attrNameLst>
                                          <p:attrName>style.visibility</p:attrName>
                                        </p:attrNameLst>
                                      </p:cBhvr>
                                      <p:to>
                                        <p:strVal val="visible"/>
                                      </p:to>
                                    </p:set>
                                    <p:animEffect transition="in" filter="wipe(down)">
                                      <p:cBhvr>
                                        <p:cTn id="12" dur="1000"/>
                                        <p:tgtEl>
                                          <p:spTgt spid="60"/>
                                        </p:tgtEl>
                                      </p:cBhvr>
                                    </p:animEffect>
                                  </p:childTnLst>
                                </p:cTn>
                              </p:par>
                            </p:childTnLst>
                          </p:cTn>
                        </p:par>
                        <p:par>
                          <p:cTn id="13" fill="hold" nodeType="afterGroup">
                            <p:stCondLst>
                              <p:cond delay="5000"/>
                            </p:stCondLst>
                            <p:childTnLst>
                              <p:par>
                                <p:cTn id="14" presetID="22" presetClass="entr" presetSubtype="4" fill="hold" grpId="0" nodeType="afterEffect">
                                  <p:stCondLst>
                                    <p:cond delay="0"/>
                                  </p:stCondLst>
                                  <p:childTnLst>
                                    <p:set>
                                      <p:cBhvr>
                                        <p:cTn id="15" dur="1" fill="hold">
                                          <p:stCondLst>
                                            <p:cond delay="0"/>
                                          </p:stCondLst>
                                        </p:cTn>
                                        <p:tgtEl>
                                          <p:spTgt spid="61"/>
                                        </p:tgtEl>
                                        <p:attrNameLst>
                                          <p:attrName>style.visibility</p:attrName>
                                        </p:attrNameLst>
                                      </p:cBhvr>
                                      <p:to>
                                        <p:strVal val="visible"/>
                                      </p:to>
                                    </p:set>
                                    <p:animEffect transition="in" filter="wipe(down)">
                                      <p:cBhvr>
                                        <p:cTn id="16" dur="1000"/>
                                        <p:tgtEl>
                                          <p:spTgt spid="61"/>
                                        </p:tgtEl>
                                      </p:cBhvr>
                                    </p:animEffect>
                                  </p:childTnLst>
                                </p:cTn>
                              </p:par>
                            </p:childTnLst>
                          </p:cTn>
                        </p:par>
                        <p:par>
                          <p:cTn id="17" fill="hold" nodeType="afterGroup">
                            <p:stCondLst>
                              <p:cond delay="6000"/>
                            </p:stCondLst>
                            <p:childTnLst>
                              <p:par>
                                <p:cTn id="18" presetID="1" presetClass="exit" presetSubtype="0" fill="hold" nodeType="afterEffect">
                                  <p:stCondLst>
                                    <p:cond delay="0"/>
                                  </p:stCondLst>
                                  <p:childTnLst>
                                    <p:set>
                                      <p:cBhvr>
                                        <p:cTn id="19" dur="1" fill="hold">
                                          <p:stCondLst>
                                            <p:cond delay="0"/>
                                          </p:stCondLst>
                                        </p:cTn>
                                        <p:tgtEl>
                                          <p:spTgt spid="25"/>
                                        </p:tgtEl>
                                        <p:attrNameLst>
                                          <p:attrName>style.visibility</p:attrName>
                                        </p:attrNameLst>
                                      </p:cBhvr>
                                      <p:to>
                                        <p:strVal val="hidden"/>
                                      </p:to>
                                    </p:set>
                                  </p:childTnLst>
                                </p:cTn>
                              </p:par>
                              <p:par>
                                <p:cTn id="20" presetID="1" presetClass="entr" presetSubtype="0" fill="hold" nodeType="withEffect">
                                  <p:stCondLst>
                                    <p:cond delay="0"/>
                                  </p:stCondLst>
                                  <p:childTnLst>
                                    <p:set>
                                      <p:cBhvr>
                                        <p:cTn id="21" dur="1" fill="hold">
                                          <p:stCondLst>
                                            <p:cond delay="0"/>
                                          </p:stCondLst>
                                        </p:cTn>
                                        <p:tgtEl>
                                          <p:spTgt spid="50"/>
                                        </p:tgtEl>
                                        <p:attrNameLst>
                                          <p:attrName>style.visibility</p:attrName>
                                        </p:attrNameLst>
                                      </p:cBhvr>
                                      <p:to>
                                        <p:strVal val="visible"/>
                                      </p:to>
                                    </p:set>
                                  </p:childTnLst>
                                </p:cTn>
                              </p:par>
                              <p:par>
                                <p:cTn id="22" presetID="22" presetClass="entr" presetSubtype="4" fill="hold" nodeType="withEffect">
                                  <p:stCondLst>
                                    <p:cond delay="0"/>
                                  </p:stCondLst>
                                  <p:childTnLst>
                                    <p:set>
                                      <p:cBhvr>
                                        <p:cTn id="23" dur="1" fill="hold">
                                          <p:stCondLst>
                                            <p:cond delay="0"/>
                                          </p:stCondLst>
                                        </p:cTn>
                                        <p:tgtEl>
                                          <p:spTgt spid="29"/>
                                        </p:tgtEl>
                                        <p:attrNameLst>
                                          <p:attrName>style.visibility</p:attrName>
                                        </p:attrNameLst>
                                      </p:cBhvr>
                                      <p:to>
                                        <p:strVal val="visible"/>
                                      </p:to>
                                    </p:set>
                                    <p:animEffect transition="in" filter="wipe(down)">
                                      <p:cBhvr>
                                        <p:cTn id="24" dur="2000"/>
                                        <p:tgtEl>
                                          <p:spTgt spid="29"/>
                                        </p:tgtEl>
                                      </p:cBhvr>
                                    </p:animEffect>
                                  </p:childTnLst>
                                </p:cTn>
                              </p:par>
                              <p:par>
                                <p:cTn id="25" presetID="0" presetClass="path" presetSubtype="0" accel="50000" decel="50000" fill="hold" nodeType="withEffect">
                                  <p:stCondLst>
                                    <p:cond delay="0"/>
                                  </p:stCondLst>
                                  <p:childTnLst>
                                    <p:animMotion origin="layout" path="M -4.44444E-6 3.7037E-7 C -4.44444E-6 3.7037E-7 0.03299 -0.04028 0.06615 -0.08055 " pathEditMode="relative" ptsTypes="aA">
                                      <p:cBhvr>
                                        <p:cTn id="26" dur="2000" fill="hold"/>
                                        <p:tgtEl>
                                          <p:spTgt spid="24"/>
                                        </p:tgtEl>
                                        <p:attrNameLst>
                                          <p:attrName>ppt_x</p:attrName>
                                          <p:attrName>ppt_y</p:attrName>
                                        </p:attrNameLst>
                                      </p:cBhvr>
                                    </p:animMotion>
                                  </p:childTnLst>
                                </p:cTn>
                              </p:par>
                              <p:par>
                                <p:cTn id="27" presetID="22" presetClass="exit" presetSubtype="1" fill="hold" nodeType="withEffect">
                                  <p:stCondLst>
                                    <p:cond delay="0"/>
                                  </p:stCondLst>
                                  <p:childTnLst>
                                    <p:animEffect transition="out" filter="wipe(up)">
                                      <p:cBhvr>
                                        <p:cTn id="28" dur="5000"/>
                                        <p:tgtEl>
                                          <p:spTgt spid="27"/>
                                        </p:tgtEl>
                                      </p:cBhvr>
                                    </p:animEffect>
                                    <p:set>
                                      <p:cBhvr>
                                        <p:cTn id="29" dur="1" fill="hold">
                                          <p:stCondLst>
                                            <p:cond delay="4999"/>
                                          </p:stCondLst>
                                        </p:cTn>
                                        <p:tgtEl>
                                          <p:spTgt spid="27"/>
                                        </p:tgtEl>
                                        <p:attrNameLst>
                                          <p:attrName>style.visibility</p:attrName>
                                        </p:attrNameLst>
                                      </p:cBhvr>
                                      <p:to>
                                        <p:strVal val="hidden"/>
                                      </p:to>
                                    </p:set>
                                  </p:childTnLst>
                                </p:cTn>
                              </p:par>
                              <p:par>
                                <p:cTn id="30" presetID="1" presetClass="entr" presetSubtype="0" fill="hold" nodeType="withEffect">
                                  <p:stCondLst>
                                    <p:cond delay="0"/>
                                  </p:stCondLst>
                                  <p:childTnLst>
                                    <p:set>
                                      <p:cBhvr>
                                        <p:cTn id="31" dur="1" fill="hold">
                                          <p:stCondLst>
                                            <p:cond delay="0"/>
                                          </p:stCondLst>
                                        </p:cTn>
                                        <p:tgtEl>
                                          <p:spTgt spid="30"/>
                                        </p:tgtEl>
                                        <p:attrNameLst>
                                          <p:attrName>style.visibility</p:attrName>
                                        </p:attrNameLst>
                                      </p:cBhvr>
                                      <p:to>
                                        <p:strVal val="visible"/>
                                      </p:to>
                                    </p:set>
                                  </p:childTnLst>
                                </p:cTn>
                              </p:par>
                              <p:par>
                                <p:cTn id="32" presetID="0" presetClass="path" presetSubtype="0" accel="50000" decel="50000" fill="hold" nodeType="withEffect">
                                  <p:stCondLst>
                                    <p:cond delay="0"/>
                                  </p:stCondLst>
                                  <p:childTnLst>
                                    <p:animMotion origin="layout" path="M 0 0 C -0.02101 -0.0125 -0.04184 -0.02477 -0.05434 -0.0294 C -0.06684 -0.03403 -0.07031 -0.02893 -0.075 -0.02754 C -0.07969 -0.02616 -0.08108 -0.02384 -0.08229 -0.02153 " pathEditMode="relative" ptsTypes="aaaA">
                                      <p:cBhvr>
                                        <p:cTn id="33" dur="2000" fill="hold"/>
                                        <p:tgtEl>
                                          <p:spTgt spid="50"/>
                                        </p:tgtEl>
                                        <p:attrNameLst>
                                          <p:attrName>ppt_x</p:attrName>
                                          <p:attrName>ppt_y</p:attrName>
                                        </p:attrNameLst>
                                      </p:cBhvr>
                                    </p:animMotion>
                                  </p:childTnLst>
                                </p:cTn>
                              </p:par>
                            </p:childTnLst>
                          </p:cTn>
                        </p:par>
                        <p:par>
                          <p:cTn id="34" fill="hold" nodeType="afterGroup">
                            <p:stCondLst>
                              <p:cond delay="11000"/>
                            </p:stCondLst>
                            <p:childTnLst>
                              <p:par>
                                <p:cTn id="35" presetID="22" presetClass="entr" presetSubtype="4" fill="hold" nodeType="afterEffect">
                                  <p:stCondLst>
                                    <p:cond delay="0"/>
                                  </p:stCondLst>
                                  <p:childTnLst>
                                    <p:set>
                                      <p:cBhvr>
                                        <p:cTn id="36" dur="1" fill="hold">
                                          <p:stCondLst>
                                            <p:cond delay="0"/>
                                          </p:stCondLst>
                                        </p:cTn>
                                        <p:tgtEl>
                                          <p:spTgt spid="62"/>
                                        </p:tgtEl>
                                        <p:attrNameLst>
                                          <p:attrName>style.visibility</p:attrName>
                                        </p:attrNameLst>
                                      </p:cBhvr>
                                      <p:to>
                                        <p:strVal val="visible"/>
                                      </p:to>
                                    </p:set>
                                    <p:animEffect transition="in" filter="wipe(down)">
                                      <p:cBhvr>
                                        <p:cTn id="37" dur="1000"/>
                                        <p:tgtEl>
                                          <p:spTgt spid="62"/>
                                        </p:tgtEl>
                                      </p:cBhvr>
                                    </p:animEffect>
                                  </p:childTnLst>
                                </p:cTn>
                              </p:par>
                              <p:par>
                                <p:cTn id="38" presetID="22" presetClass="entr" presetSubtype="4" fill="hold" nodeType="withEffect">
                                  <p:stCondLst>
                                    <p:cond delay="0"/>
                                  </p:stCondLst>
                                  <p:childTnLst>
                                    <p:set>
                                      <p:cBhvr>
                                        <p:cTn id="39" dur="1" fill="hold">
                                          <p:stCondLst>
                                            <p:cond delay="0"/>
                                          </p:stCondLst>
                                        </p:cTn>
                                        <p:tgtEl>
                                          <p:spTgt spid="33"/>
                                        </p:tgtEl>
                                        <p:attrNameLst>
                                          <p:attrName>style.visibility</p:attrName>
                                        </p:attrNameLst>
                                      </p:cBhvr>
                                      <p:to>
                                        <p:strVal val="visible"/>
                                      </p:to>
                                    </p:set>
                                    <p:animEffect transition="in" filter="wipe(down)">
                                      <p:cBhvr>
                                        <p:cTn id="40" dur="2000"/>
                                        <p:tgtEl>
                                          <p:spTgt spid="33"/>
                                        </p:tgtEl>
                                      </p:cBhvr>
                                    </p:animEffect>
                                  </p:childTnLst>
                                </p:cTn>
                              </p:par>
                              <p:par>
                                <p:cTn id="41" presetID="22" presetClass="entr" presetSubtype="4" fill="hold" nodeType="withEffect">
                                  <p:stCondLst>
                                    <p:cond delay="0"/>
                                  </p:stCondLst>
                                  <p:childTnLst>
                                    <p:set>
                                      <p:cBhvr>
                                        <p:cTn id="42" dur="1" fill="hold">
                                          <p:stCondLst>
                                            <p:cond delay="0"/>
                                          </p:stCondLst>
                                        </p:cTn>
                                        <p:tgtEl>
                                          <p:spTgt spid="34"/>
                                        </p:tgtEl>
                                        <p:attrNameLst>
                                          <p:attrName>style.visibility</p:attrName>
                                        </p:attrNameLst>
                                      </p:cBhvr>
                                      <p:to>
                                        <p:strVal val="visible"/>
                                      </p:to>
                                    </p:set>
                                    <p:animEffect transition="in" filter="wipe(down)">
                                      <p:cBhvr>
                                        <p:cTn id="43" dur="2000"/>
                                        <p:tgtEl>
                                          <p:spTgt spid="34"/>
                                        </p:tgtEl>
                                      </p:cBhvr>
                                    </p:animEffect>
                                  </p:childTnLst>
                                </p:cTn>
                              </p:par>
                              <p:par>
                                <p:cTn id="44" presetID="1" presetClass="exit" presetSubtype="0" fill="hold" nodeType="withEffect">
                                  <p:stCondLst>
                                    <p:cond delay="0"/>
                                  </p:stCondLst>
                                  <p:childTnLst>
                                    <p:set>
                                      <p:cBhvr>
                                        <p:cTn id="45" dur="1" fill="hold">
                                          <p:stCondLst>
                                            <p:cond delay="0"/>
                                          </p:stCondLst>
                                        </p:cTn>
                                        <p:tgtEl>
                                          <p:spTgt spid="50"/>
                                        </p:tgtEl>
                                        <p:attrNameLst>
                                          <p:attrName>style.visibility</p:attrName>
                                        </p:attrNameLst>
                                      </p:cBhvr>
                                      <p:to>
                                        <p:strVal val="hidden"/>
                                      </p:to>
                                    </p:set>
                                  </p:childTnLst>
                                </p:cTn>
                              </p:par>
                              <p:par>
                                <p:cTn id="46" presetID="1" presetClass="entr" presetSubtype="0" fill="hold" nodeType="withEffect">
                                  <p:stCondLst>
                                    <p:cond delay="0"/>
                                  </p:stCondLst>
                                  <p:childTnLst>
                                    <p:set>
                                      <p:cBhvr>
                                        <p:cTn id="47" dur="1" fill="hold">
                                          <p:stCondLst>
                                            <p:cond delay="0"/>
                                          </p:stCondLst>
                                        </p:cTn>
                                        <p:tgtEl>
                                          <p:spTgt spid="51"/>
                                        </p:tgtEl>
                                        <p:attrNameLst>
                                          <p:attrName>style.visibility</p:attrName>
                                        </p:attrNameLst>
                                      </p:cBhvr>
                                      <p:to>
                                        <p:strVal val="visible"/>
                                      </p:to>
                                    </p:set>
                                  </p:childTnLst>
                                </p:cTn>
                              </p:par>
                              <p:par>
                                <p:cTn id="48" presetID="1" presetClass="exit" presetSubtype="0" fill="hold" nodeType="withEffect">
                                  <p:stCondLst>
                                    <p:cond delay="0"/>
                                  </p:stCondLst>
                                  <p:childTnLst>
                                    <p:set>
                                      <p:cBhvr>
                                        <p:cTn id="49" dur="1" fill="hold">
                                          <p:stCondLst>
                                            <p:cond delay="0"/>
                                          </p:stCondLst>
                                        </p:cTn>
                                        <p:tgtEl>
                                          <p:spTgt spid="24"/>
                                        </p:tgtEl>
                                        <p:attrNameLst>
                                          <p:attrName>style.visibility</p:attrName>
                                        </p:attrNameLst>
                                      </p:cBhvr>
                                      <p:to>
                                        <p:strVal val="hidden"/>
                                      </p:to>
                                    </p:set>
                                  </p:childTnLst>
                                </p:cTn>
                              </p:par>
                              <p:par>
                                <p:cTn id="50" presetID="1" presetClass="entr" presetSubtype="0" fill="hold" nodeType="withEffect">
                                  <p:stCondLst>
                                    <p:cond delay="0"/>
                                  </p:stCondLst>
                                  <p:childTnLst>
                                    <p:set>
                                      <p:cBhvr>
                                        <p:cTn id="51" dur="1" fill="hold">
                                          <p:stCondLst>
                                            <p:cond delay="0"/>
                                          </p:stCondLst>
                                        </p:cTn>
                                        <p:tgtEl>
                                          <p:spTgt spid="52"/>
                                        </p:tgtEl>
                                        <p:attrNameLst>
                                          <p:attrName>style.visibility</p:attrName>
                                        </p:attrNameLst>
                                      </p:cBhvr>
                                      <p:to>
                                        <p:strVal val="visible"/>
                                      </p:to>
                                    </p:set>
                                  </p:childTnLst>
                                </p:cTn>
                              </p:par>
                              <p:par>
                                <p:cTn id="52" presetID="0" presetClass="path" presetSubtype="0" accel="50000" decel="50000" fill="hold" nodeType="withEffect">
                                  <p:stCondLst>
                                    <p:cond delay="0"/>
                                  </p:stCondLst>
                                  <p:childTnLst>
                                    <p:animMotion origin="layout" path="M 0 0 C 0.00382 -0.00556 0.00764 -0.01111 0.0191 -0.00787 C 0.03056 -0.00463 0.06007 0.01505 0.0691 0.01967 " pathEditMode="relative" ptsTypes="aaA">
                                      <p:cBhvr>
                                        <p:cTn id="53" dur="2000" fill="hold"/>
                                        <p:tgtEl>
                                          <p:spTgt spid="51"/>
                                        </p:tgtEl>
                                        <p:attrNameLst>
                                          <p:attrName>ppt_x</p:attrName>
                                          <p:attrName>ppt_y</p:attrName>
                                        </p:attrNameLst>
                                      </p:cBhvr>
                                    </p:animMotion>
                                  </p:childTnLst>
                                </p:cTn>
                              </p:par>
                              <p:par>
                                <p:cTn id="54" presetID="0" presetClass="path" presetSubtype="0" accel="50000" decel="50000" fill="hold" nodeType="withEffect">
                                  <p:stCondLst>
                                    <p:cond delay="0"/>
                                  </p:stCondLst>
                                  <p:childTnLst>
                                    <p:animMotion origin="layout" path="M -0.00886 0.00486 C -0.0033 -0.00324 0.00243 -0.01111 0.00816 -0.01389 C 0.01389 -0.01643 0.01475 -0.01667 0.02534 -0.01157 C 0.03594 -0.00648 0.05364 0.00509 0.0717 0.01713 " pathEditMode="relative" rAng="0" ptsTypes="aaaA">
                                      <p:cBhvr>
                                        <p:cTn id="55" dur="2000" fill="hold"/>
                                        <p:tgtEl>
                                          <p:spTgt spid="52"/>
                                        </p:tgtEl>
                                        <p:attrNameLst>
                                          <p:attrName>ppt_x</p:attrName>
                                          <p:attrName>ppt_y</p:attrName>
                                        </p:attrNameLst>
                                      </p:cBhvr>
                                      <p:rCtr x="4000" y="-500"/>
                                    </p:animMotion>
                                  </p:childTnLst>
                                </p:cTn>
                              </p:par>
                            </p:childTnLst>
                          </p:cTn>
                        </p:par>
                        <p:par>
                          <p:cTn id="56" fill="hold" nodeType="afterGroup">
                            <p:stCondLst>
                              <p:cond delay="13000"/>
                            </p:stCondLst>
                            <p:childTnLst>
                              <p:par>
                                <p:cTn id="57" presetID="22" presetClass="entr" presetSubtype="4" fill="hold" grpId="0" nodeType="afterEffect">
                                  <p:stCondLst>
                                    <p:cond delay="0"/>
                                  </p:stCondLst>
                                  <p:childTnLst>
                                    <p:set>
                                      <p:cBhvr>
                                        <p:cTn id="58" dur="1" fill="hold">
                                          <p:stCondLst>
                                            <p:cond delay="0"/>
                                          </p:stCondLst>
                                        </p:cTn>
                                        <p:tgtEl>
                                          <p:spTgt spid="63"/>
                                        </p:tgtEl>
                                        <p:attrNameLst>
                                          <p:attrName>style.visibility</p:attrName>
                                        </p:attrNameLst>
                                      </p:cBhvr>
                                      <p:to>
                                        <p:strVal val="visible"/>
                                      </p:to>
                                    </p:set>
                                    <p:animEffect transition="in" filter="wipe(down)">
                                      <p:cBhvr>
                                        <p:cTn id="59" dur="500"/>
                                        <p:tgtEl>
                                          <p:spTgt spid="63"/>
                                        </p:tgtEl>
                                      </p:cBhvr>
                                    </p:animEffect>
                                  </p:childTnLst>
                                </p:cTn>
                              </p:par>
                              <p:par>
                                <p:cTn id="60" presetID="22" presetClass="entr" presetSubtype="4" fill="hold" nodeType="withEffect">
                                  <p:stCondLst>
                                    <p:cond delay="0"/>
                                  </p:stCondLst>
                                  <p:childTnLst>
                                    <p:set>
                                      <p:cBhvr>
                                        <p:cTn id="61" dur="1" fill="hold">
                                          <p:stCondLst>
                                            <p:cond delay="0"/>
                                          </p:stCondLst>
                                        </p:cTn>
                                        <p:tgtEl>
                                          <p:spTgt spid="35"/>
                                        </p:tgtEl>
                                        <p:attrNameLst>
                                          <p:attrName>style.visibility</p:attrName>
                                        </p:attrNameLst>
                                      </p:cBhvr>
                                      <p:to>
                                        <p:strVal val="visible"/>
                                      </p:to>
                                    </p:set>
                                    <p:animEffect transition="in" filter="wipe(down)">
                                      <p:cBhvr>
                                        <p:cTn id="62" dur="2000"/>
                                        <p:tgtEl>
                                          <p:spTgt spid="35"/>
                                        </p:tgtEl>
                                      </p:cBhvr>
                                    </p:animEffect>
                                  </p:childTnLst>
                                </p:cTn>
                              </p:par>
                              <p:par>
                                <p:cTn id="63" presetID="0" presetClass="path" presetSubtype="0" accel="50000" decel="50000" fill="hold" nodeType="withEffect">
                                  <p:stCondLst>
                                    <p:cond delay="0"/>
                                  </p:stCondLst>
                                  <p:childTnLst>
                                    <p:animMotion origin="layout" path="M 7.22222E-6 -3.7037E-7 C 7.22222E-6 -3.7037E-7 0.03369 -0.04236 0.06754 -0.08449 " pathEditMode="relative" ptsTypes="aA">
                                      <p:cBhvr>
                                        <p:cTn id="64" dur="2000" fill="hold"/>
                                        <p:tgtEl>
                                          <p:spTgt spid="28"/>
                                        </p:tgtEl>
                                        <p:attrNameLst>
                                          <p:attrName>ppt_x</p:attrName>
                                          <p:attrName>ppt_y</p:attrName>
                                        </p:attrNameLst>
                                      </p:cBhvr>
                                    </p:animMotion>
                                  </p:childTnLst>
                                </p:cTn>
                              </p:par>
                              <p:par>
                                <p:cTn id="65" presetID="1" presetClass="entr" presetSubtype="0" fill="hold" nodeType="withEffect">
                                  <p:stCondLst>
                                    <p:cond delay="0"/>
                                  </p:stCondLst>
                                  <p:childTnLst>
                                    <p:set>
                                      <p:cBhvr>
                                        <p:cTn id="66" dur="1" fill="hold">
                                          <p:stCondLst>
                                            <p:cond delay="0"/>
                                          </p:stCondLst>
                                        </p:cTn>
                                        <p:tgtEl>
                                          <p:spTgt spid="47"/>
                                        </p:tgtEl>
                                        <p:attrNameLst>
                                          <p:attrName>style.visibility</p:attrName>
                                        </p:attrNameLst>
                                      </p:cBhvr>
                                      <p:to>
                                        <p:strVal val="visible"/>
                                      </p:to>
                                    </p:set>
                                  </p:childTnLst>
                                </p:cTn>
                              </p:par>
                              <p:par>
                                <p:cTn id="67" presetID="1" presetClass="entr" presetSubtype="0" fill="hold" nodeType="withEffect">
                                  <p:stCondLst>
                                    <p:cond delay="0"/>
                                  </p:stCondLst>
                                  <p:childTnLst>
                                    <p:set>
                                      <p:cBhvr>
                                        <p:cTn id="68" dur="1" fill="hold">
                                          <p:stCondLst>
                                            <p:cond delay="0"/>
                                          </p:stCondLst>
                                        </p:cTn>
                                        <p:tgtEl>
                                          <p:spTgt spid="48"/>
                                        </p:tgtEl>
                                        <p:attrNameLst>
                                          <p:attrName>style.visibility</p:attrName>
                                        </p:attrNameLst>
                                      </p:cBhvr>
                                      <p:to>
                                        <p:strVal val="visible"/>
                                      </p:to>
                                    </p:set>
                                  </p:childTnLst>
                                </p:cTn>
                              </p:par>
                              <p:par>
                                <p:cTn id="69" presetID="22" presetClass="exit" presetSubtype="1" fill="hold" nodeType="withEffect">
                                  <p:stCondLst>
                                    <p:cond delay="0"/>
                                  </p:stCondLst>
                                  <p:childTnLst>
                                    <p:animEffect transition="out" filter="wipe(up)">
                                      <p:cBhvr>
                                        <p:cTn id="70" dur="5000"/>
                                        <p:tgtEl>
                                          <p:spTgt spid="33"/>
                                        </p:tgtEl>
                                      </p:cBhvr>
                                    </p:animEffect>
                                    <p:set>
                                      <p:cBhvr>
                                        <p:cTn id="71" dur="1" fill="hold">
                                          <p:stCondLst>
                                            <p:cond delay="4999"/>
                                          </p:stCondLst>
                                        </p:cTn>
                                        <p:tgtEl>
                                          <p:spTgt spid="33"/>
                                        </p:tgtEl>
                                        <p:attrNameLst>
                                          <p:attrName>style.visibility</p:attrName>
                                        </p:attrNameLst>
                                      </p:cBhvr>
                                      <p:to>
                                        <p:strVal val="hidden"/>
                                      </p:to>
                                    </p:set>
                                  </p:childTnLst>
                                </p:cTn>
                              </p:par>
                              <p:par>
                                <p:cTn id="72" presetID="22" presetClass="exit" presetSubtype="1" fill="hold" nodeType="withEffect">
                                  <p:stCondLst>
                                    <p:cond delay="0"/>
                                  </p:stCondLst>
                                  <p:childTnLst>
                                    <p:animEffect transition="out" filter="wipe(up)">
                                      <p:cBhvr>
                                        <p:cTn id="73" dur="5000"/>
                                        <p:tgtEl>
                                          <p:spTgt spid="34"/>
                                        </p:tgtEl>
                                      </p:cBhvr>
                                    </p:animEffect>
                                    <p:set>
                                      <p:cBhvr>
                                        <p:cTn id="74" dur="1" fill="hold">
                                          <p:stCondLst>
                                            <p:cond delay="4999"/>
                                          </p:stCondLst>
                                        </p:cTn>
                                        <p:tgtEl>
                                          <p:spTgt spid="34"/>
                                        </p:tgtEl>
                                        <p:attrNameLst>
                                          <p:attrName>style.visibility</p:attrName>
                                        </p:attrNameLst>
                                      </p:cBhvr>
                                      <p:to>
                                        <p:strVal val="hidden"/>
                                      </p:to>
                                    </p:set>
                                  </p:childTnLst>
                                </p:cTn>
                              </p:par>
                              <p:par>
                                <p:cTn id="75" presetID="1" presetClass="entr" presetSubtype="0" fill="hold" nodeType="withEffect">
                                  <p:stCondLst>
                                    <p:cond delay="0"/>
                                  </p:stCondLst>
                                  <p:childTnLst>
                                    <p:set>
                                      <p:cBhvr>
                                        <p:cTn id="76" dur="1" fill="hold">
                                          <p:stCondLst>
                                            <p:cond delay="0"/>
                                          </p:stCondLst>
                                        </p:cTn>
                                        <p:tgtEl>
                                          <p:spTgt spid="53"/>
                                        </p:tgtEl>
                                        <p:attrNameLst>
                                          <p:attrName>style.visibility</p:attrName>
                                        </p:attrNameLst>
                                      </p:cBhvr>
                                      <p:to>
                                        <p:strVal val="visible"/>
                                      </p:to>
                                    </p:set>
                                  </p:childTnLst>
                                </p:cTn>
                              </p:par>
                              <p:par>
                                <p:cTn id="77" presetID="1" presetClass="entr" presetSubtype="0" fill="hold" nodeType="withEffect">
                                  <p:stCondLst>
                                    <p:cond delay="0"/>
                                  </p:stCondLst>
                                  <p:childTnLst>
                                    <p:set>
                                      <p:cBhvr>
                                        <p:cTn id="78" dur="1" fill="hold">
                                          <p:stCondLst>
                                            <p:cond delay="0"/>
                                          </p:stCondLst>
                                        </p:cTn>
                                        <p:tgtEl>
                                          <p:spTgt spid="54"/>
                                        </p:tgtEl>
                                        <p:attrNameLst>
                                          <p:attrName>style.visibility</p:attrName>
                                        </p:attrNameLst>
                                      </p:cBhvr>
                                      <p:to>
                                        <p:strVal val="visible"/>
                                      </p:to>
                                    </p:set>
                                  </p:childTnLst>
                                </p:cTn>
                              </p:par>
                              <p:par>
                                <p:cTn id="79" presetID="1" presetClass="exit" presetSubtype="0" fill="hold" nodeType="withEffect">
                                  <p:stCondLst>
                                    <p:cond delay="0"/>
                                  </p:stCondLst>
                                  <p:childTnLst>
                                    <p:set>
                                      <p:cBhvr>
                                        <p:cTn id="80" dur="1" fill="hold">
                                          <p:stCondLst>
                                            <p:cond delay="0"/>
                                          </p:stCondLst>
                                        </p:cTn>
                                        <p:tgtEl>
                                          <p:spTgt spid="54"/>
                                        </p:tgtEl>
                                        <p:attrNameLst>
                                          <p:attrName>style.visibility</p:attrName>
                                        </p:attrNameLst>
                                      </p:cBhvr>
                                      <p:to>
                                        <p:strVal val="hidden"/>
                                      </p:to>
                                    </p:set>
                                  </p:childTnLst>
                                </p:cTn>
                              </p:par>
                              <p:par>
                                <p:cTn id="81" presetID="1" presetClass="exit" presetSubtype="0" fill="hold" nodeType="withEffect">
                                  <p:stCondLst>
                                    <p:cond delay="0"/>
                                  </p:stCondLst>
                                  <p:childTnLst>
                                    <p:set>
                                      <p:cBhvr>
                                        <p:cTn id="82" dur="1" fill="hold">
                                          <p:stCondLst>
                                            <p:cond delay="0"/>
                                          </p:stCondLst>
                                        </p:cTn>
                                        <p:tgtEl>
                                          <p:spTgt spid="53"/>
                                        </p:tgtEl>
                                        <p:attrNameLst>
                                          <p:attrName>style.visibility</p:attrName>
                                        </p:attrNameLst>
                                      </p:cBhvr>
                                      <p:to>
                                        <p:strVal val="hidden"/>
                                      </p:to>
                                    </p:set>
                                  </p:childTnLst>
                                </p:cTn>
                              </p:par>
                              <p:par>
                                <p:cTn id="83" presetID="1" presetClass="entr" presetSubtype="0" fill="hold" nodeType="withEffect">
                                  <p:stCondLst>
                                    <p:cond delay="0"/>
                                  </p:stCondLst>
                                  <p:childTnLst>
                                    <p:set>
                                      <p:cBhvr>
                                        <p:cTn id="84" dur="1" fill="hold">
                                          <p:stCondLst>
                                            <p:cond delay="0"/>
                                          </p:stCondLst>
                                        </p:cTn>
                                        <p:tgtEl>
                                          <p:spTgt spid="55"/>
                                        </p:tgtEl>
                                        <p:attrNameLst>
                                          <p:attrName>style.visibility</p:attrName>
                                        </p:attrNameLst>
                                      </p:cBhvr>
                                      <p:to>
                                        <p:strVal val="visible"/>
                                      </p:to>
                                    </p:set>
                                  </p:childTnLst>
                                </p:cTn>
                              </p:par>
                              <p:par>
                                <p:cTn id="85" presetID="1" presetClass="entr" presetSubtype="0" fill="hold" nodeType="withEffect">
                                  <p:stCondLst>
                                    <p:cond delay="0"/>
                                  </p:stCondLst>
                                  <p:childTnLst>
                                    <p:set>
                                      <p:cBhvr>
                                        <p:cTn id="86" dur="1" fill="hold">
                                          <p:stCondLst>
                                            <p:cond delay="0"/>
                                          </p:stCondLst>
                                        </p:cTn>
                                        <p:tgtEl>
                                          <p:spTgt spid="56"/>
                                        </p:tgtEl>
                                        <p:attrNameLst>
                                          <p:attrName>style.visibility</p:attrName>
                                        </p:attrNameLst>
                                      </p:cBhvr>
                                      <p:to>
                                        <p:strVal val="visible"/>
                                      </p:to>
                                    </p:set>
                                  </p:childTnLst>
                                </p:cTn>
                              </p:par>
                              <p:par>
                                <p:cTn id="87" presetID="1" presetClass="exit" presetSubtype="0" fill="hold" nodeType="withEffect">
                                  <p:stCondLst>
                                    <p:cond delay="0"/>
                                  </p:stCondLst>
                                  <p:childTnLst>
                                    <p:set>
                                      <p:cBhvr>
                                        <p:cTn id="88" dur="1" fill="hold">
                                          <p:stCondLst>
                                            <p:cond delay="0"/>
                                          </p:stCondLst>
                                        </p:cTn>
                                        <p:tgtEl>
                                          <p:spTgt spid="51"/>
                                        </p:tgtEl>
                                        <p:attrNameLst>
                                          <p:attrName>style.visibility</p:attrName>
                                        </p:attrNameLst>
                                      </p:cBhvr>
                                      <p:to>
                                        <p:strVal val="hidden"/>
                                      </p:to>
                                    </p:set>
                                  </p:childTnLst>
                                </p:cTn>
                              </p:par>
                              <p:par>
                                <p:cTn id="89" presetID="1" presetClass="exit" presetSubtype="0" fill="hold" nodeType="withEffect">
                                  <p:stCondLst>
                                    <p:cond delay="0"/>
                                  </p:stCondLst>
                                  <p:childTnLst>
                                    <p:set>
                                      <p:cBhvr>
                                        <p:cTn id="90" dur="1" fill="hold">
                                          <p:stCondLst>
                                            <p:cond delay="0"/>
                                          </p:stCondLst>
                                        </p:cTn>
                                        <p:tgtEl>
                                          <p:spTgt spid="52"/>
                                        </p:tgtEl>
                                        <p:attrNameLst>
                                          <p:attrName>style.visibility</p:attrName>
                                        </p:attrNameLst>
                                      </p:cBhvr>
                                      <p:to>
                                        <p:strVal val="hidden"/>
                                      </p:to>
                                    </p:set>
                                  </p:childTnLst>
                                </p:cTn>
                              </p:par>
                              <p:par>
                                <p:cTn id="91" presetID="0" presetClass="path" presetSubtype="0" accel="50000" decel="50000" fill="hold" nodeType="withEffect">
                                  <p:stCondLst>
                                    <p:cond delay="0"/>
                                  </p:stCondLst>
                                  <p:childTnLst>
                                    <p:animMotion origin="layout" path="M 0 0 C -0.01719 -0.00996 -0.03438 -0.01991 -0.04705 -0.02361 C -0.05972 -0.02732 -0.06806 -0.02454 -0.07639 -0.02153 " pathEditMode="relative" ptsTypes="aaA">
                                      <p:cBhvr>
                                        <p:cTn id="92" dur="3000" fill="hold"/>
                                        <p:tgtEl>
                                          <p:spTgt spid="55"/>
                                        </p:tgtEl>
                                        <p:attrNameLst>
                                          <p:attrName>ppt_x</p:attrName>
                                          <p:attrName>ppt_y</p:attrName>
                                        </p:attrNameLst>
                                      </p:cBhvr>
                                    </p:animMotion>
                                  </p:childTnLst>
                                </p:cTn>
                              </p:par>
                              <p:par>
                                <p:cTn id="93" presetID="0" presetClass="path" presetSubtype="0" accel="50000" decel="50000" fill="hold" nodeType="withEffect">
                                  <p:stCondLst>
                                    <p:cond delay="0"/>
                                  </p:stCondLst>
                                  <p:childTnLst>
                                    <p:animMotion origin="layout" path="M 0 0 C -0.01753 -0.01296 -0.03489 -0.0257 -0.04861 -0.02732 C -0.06233 -0.02894 -0.07239 -0.01945 -0.08246 -0.00972 " pathEditMode="relative" ptsTypes="aaA">
                                      <p:cBhvr>
                                        <p:cTn id="94" dur="3000" fill="hold"/>
                                        <p:tgtEl>
                                          <p:spTgt spid="56"/>
                                        </p:tgtEl>
                                        <p:attrNameLst>
                                          <p:attrName>ppt_x</p:attrName>
                                          <p:attrName>ppt_y</p:attrName>
                                        </p:attrNameLst>
                                      </p:cBhvr>
                                    </p:animMotion>
                                  </p:childTnLst>
                                </p:cTn>
                              </p:par>
                            </p:childTnLst>
                          </p:cTn>
                        </p:par>
                      </p:childTnLst>
                    </p:cTn>
                  </p:par>
                  <p:par>
                    <p:cTn id="95" fill="hold" nodeType="clickPar">
                      <p:stCondLst>
                        <p:cond delay="indefinite"/>
                      </p:stCondLst>
                      <p:childTnLst>
                        <p:par>
                          <p:cTn id="96" fill="hold" nodeType="withGroup">
                            <p:stCondLst>
                              <p:cond delay="0"/>
                            </p:stCondLst>
                            <p:childTnLst>
                              <p:par>
                                <p:cTn id="97" presetID="10" presetClass="entr" presetSubtype="0" fill="hold" grpId="0" nodeType="clickEffect">
                                  <p:stCondLst>
                                    <p:cond delay="0"/>
                                  </p:stCondLst>
                                  <p:childTnLst>
                                    <p:set>
                                      <p:cBhvr>
                                        <p:cTn id="98" dur="1" fill="hold">
                                          <p:stCondLst>
                                            <p:cond delay="0"/>
                                          </p:stCondLst>
                                        </p:cTn>
                                        <p:tgtEl>
                                          <p:spTgt spid="2"/>
                                        </p:tgtEl>
                                        <p:attrNameLst>
                                          <p:attrName>style.visibility</p:attrName>
                                        </p:attrNameLst>
                                      </p:cBhvr>
                                      <p:to>
                                        <p:strVal val="visible"/>
                                      </p:to>
                                    </p:set>
                                    <p:animEffect transition="in" filter="fade">
                                      <p:cBhvr>
                                        <p:cTn id="99" dur="500"/>
                                        <p:tgtEl>
                                          <p:spTgt spid="2"/>
                                        </p:tgtEl>
                                      </p:cBhvr>
                                    </p:animEffect>
                                  </p:childTnLst>
                                </p:cTn>
                              </p:par>
                            </p:childTnLst>
                          </p:cTn>
                        </p:par>
                      </p:childTnLst>
                    </p:cTn>
                  </p:par>
                  <p:par>
                    <p:cTn id="100" fill="hold" nodeType="clickPar">
                      <p:stCondLst>
                        <p:cond delay="indefinite"/>
                      </p:stCondLst>
                      <p:childTnLst>
                        <p:par>
                          <p:cTn id="101" fill="hold" nodeType="withGroup">
                            <p:stCondLst>
                              <p:cond delay="0"/>
                            </p:stCondLst>
                            <p:childTnLst>
                              <p:par>
                                <p:cTn id="102" presetID="10" presetClass="entr" presetSubtype="0" fill="hold" grpId="0" nodeType="clickEffect">
                                  <p:stCondLst>
                                    <p:cond delay="0"/>
                                  </p:stCondLst>
                                  <p:childTnLst>
                                    <p:set>
                                      <p:cBhvr>
                                        <p:cTn id="103" dur="1" fill="hold">
                                          <p:stCondLst>
                                            <p:cond delay="0"/>
                                          </p:stCondLst>
                                        </p:cTn>
                                        <p:tgtEl>
                                          <p:spTgt spid="49"/>
                                        </p:tgtEl>
                                        <p:attrNameLst>
                                          <p:attrName>style.visibility</p:attrName>
                                        </p:attrNameLst>
                                      </p:cBhvr>
                                      <p:to>
                                        <p:strVal val="visible"/>
                                      </p:to>
                                    </p:set>
                                    <p:animEffect transition="in" filter="fade">
                                      <p:cBhvr>
                                        <p:cTn id="104"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60" grpId="0" animBg="1"/>
      <p:bldP spid="61" grpId="0" animBg="1"/>
      <p:bldP spid="63" grpId="0" animBg="1"/>
      <p:bldP spid="2" grpId="0" animBg="1"/>
      <p:bldP spid="49"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2"/>
          <p:cNvSpPr txBox="1">
            <a:spLocks/>
          </p:cNvSpPr>
          <p:nvPr/>
        </p:nvSpPr>
        <p:spPr bwMode="auto">
          <a:xfrm>
            <a:off x="296863" y="690563"/>
            <a:ext cx="7329487" cy="1068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r>
              <a:rPr lang="en-US" altLang="en-US" sz="2400" b="1">
                <a:solidFill>
                  <a:srgbClr val="EE1A0D"/>
                </a:solidFill>
              </a:rPr>
              <a:t>Natural curve tower sequencing</a:t>
            </a:r>
          </a:p>
          <a:p>
            <a:r>
              <a:rPr lang="en-US" altLang="en-US" sz="2400" b="1">
                <a:solidFill>
                  <a:srgbClr val="EE1A0D"/>
                </a:solidFill>
              </a:rPr>
              <a:t>approach temperature effects</a:t>
            </a:r>
          </a:p>
        </p:txBody>
      </p:sp>
      <p:sp>
        <p:nvSpPr>
          <p:cNvPr id="16387" name="Rectangle 60"/>
          <p:cNvSpPr>
            <a:spLocks noChangeArrowheads="1"/>
          </p:cNvSpPr>
          <p:nvPr/>
        </p:nvSpPr>
        <p:spPr bwMode="auto">
          <a:xfrm>
            <a:off x="1925638" y="3644900"/>
            <a:ext cx="685800" cy="4365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endParaRPr lang="en-CA" altLang="en-US" sz="1800">
              <a:solidFill>
                <a:schemeClr val="tx1"/>
              </a:solidFill>
              <a:latin typeface="Arial" charset="0"/>
            </a:endParaRPr>
          </a:p>
        </p:txBody>
      </p:sp>
      <p:sp>
        <p:nvSpPr>
          <p:cNvPr id="16388" name="Rectangle 65"/>
          <p:cNvSpPr>
            <a:spLocks noChangeArrowheads="1"/>
          </p:cNvSpPr>
          <p:nvPr/>
        </p:nvSpPr>
        <p:spPr bwMode="auto">
          <a:xfrm>
            <a:off x="3552825" y="3660775"/>
            <a:ext cx="687388" cy="4381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endParaRPr lang="en-CA" altLang="en-US" sz="1800">
              <a:solidFill>
                <a:schemeClr val="tx1"/>
              </a:solidFill>
              <a:latin typeface="Arial" charset="0"/>
            </a:endParaRPr>
          </a:p>
        </p:txBody>
      </p:sp>
      <p:sp>
        <p:nvSpPr>
          <p:cNvPr id="16389" name="Rectangle 70"/>
          <p:cNvSpPr>
            <a:spLocks noChangeArrowheads="1"/>
          </p:cNvSpPr>
          <p:nvPr/>
        </p:nvSpPr>
        <p:spPr bwMode="auto">
          <a:xfrm>
            <a:off x="5143500" y="3660775"/>
            <a:ext cx="685800" cy="4381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endParaRPr lang="en-CA" altLang="en-US" sz="1800">
              <a:solidFill>
                <a:schemeClr val="tx1"/>
              </a:solidFill>
              <a:latin typeface="Arial" charset="0"/>
            </a:endParaRPr>
          </a:p>
        </p:txBody>
      </p:sp>
      <p:sp>
        <p:nvSpPr>
          <p:cNvPr id="16390" name="TextBox 72"/>
          <p:cNvSpPr txBox="1">
            <a:spLocks noChangeArrowheads="1"/>
          </p:cNvSpPr>
          <p:nvPr/>
        </p:nvSpPr>
        <p:spPr bwMode="auto">
          <a:xfrm>
            <a:off x="6705600" y="1608138"/>
            <a:ext cx="2438400" cy="466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endParaRPr lang="en-US" altLang="en-US" sz="2000">
              <a:solidFill>
                <a:schemeClr val="tx1"/>
              </a:solidFill>
              <a:latin typeface="Arial" charset="0"/>
            </a:endParaRPr>
          </a:p>
          <a:p>
            <a:pPr eaLnBrk="1" hangingPunct="1"/>
            <a:r>
              <a:rPr lang="en-US" altLang="en-US" sz="2000">
                <a:solidFill>
                  <a:schemeClr val="tx1"/>
                </a:solidFill>
              </a:rPr>
              <a:t>Lower the leaving tower water temperature with: </a:t>
            </a:r>
          </a:p>
          <a:p>
            <a:pPr eaLnBrk="1" hangingPunct="1"/>
            <a:endParaRPr lang="en-US" altLang="en-US" sz="2000">
              <a:solidFill>
                <a:schemeClr val="tx1"/>
              </a:solidFill>
            </a:endParaRPr>
          </a:p>
          <a:p>
            <a:pPr eaLnBrk="1" hangingPunct="1">
              <a:buFontTx/>
              <a:buChar char="-"/>
            </a:pPr>
            <a:r>
              <a:rPr lang="en-US" altLang="en-US" sz="2000">
                <a:solidFill>
                  <a:schemeClr val="tx1"/>
                </a:solidFill>
              </a:rPr>
              <a:t> Natural curve sequencing,</a:t>
            </a:r>
          </a:p>
          <a:p>
            <a:pPr eaLnBrk="1" hangingPunct="1"/>
            <a:endParaRPr lang="en-US" altLang="en-US" sz="2000">
              <a:solidFill>
                <a:schemeClr val="tx1"/>
              </a:solidFill>
            </a:endParaRPr>
          </a:p>
          <a:p>
            <a:pPr eaLnBrk="1" hangingPunct="1">
              <a:buFontTx/>
              <a:buChar char="-"/>
            </a:pPr>
            <a:r>
              <a:rPr lang="en-US" altLang="en-US" sz="2000">
                <a:solidFill>
                  <a:schemeClr val="tx1"/>
                </a:solidFill>
              </a:rPr>
              <a:t> Variable flow towers, and</a:t>
            </a:r>
          </a:p>
          <a:p>
            <a:pPr eaLnBrk="1" hangingPunct="1">
              <a:buFontTx/>
              <a:buChar char="-"/>
            </a:pPr>
            <a:endParaRPr lang="en-US" altLang="en-US" sz="2000">
              <a:solidFill>
                <a:schemeClr val="tx1"/>
              </a:solidFill>
            </a:endParaRPr>
          </a:p>
          <a:p>
            <a:pPr eaLnBrk="1" hangingPunct="1">
              <a:buFontTx/>
              <a:buChar char="-"/>
            </a:pPr>
            <a:r>
              <a:rPr lang="en-US" altLang="en-US" sz="2000">
                <a:solidFill>
                  <a:schemeClr val="tx1"/>
                </a:solidFill>
              </a:rPr>
              <a:t> the same or less power</a:t>
            </a:r>
          </a:p>
          <a:p>
            <a:pPr eaLnBrk="1" hangingPunct="1"/>
            <a:endParaRPr lang="en-US" altLang="en-US" sz="2000">
              <a:solidFill>
                <a:schemeClr val="tx1"/>
              </a:solidFill>
              <a:latin typeface="Arial" charset="0"/>
            </a:endParaRPr>
          </a:p>
          <a:p>
            <a:pPr eaLnBrk="1" hangingPunct="1"/>
            <a:endParaRPr lang="en-US" altLang="en-US" sz="2000">
              <a:solidFill>
                <a:schemeClr val="tx1"/>
              </a:solidFill>
              <a:latin typeface="Arial" charset="0"/>
            </a:endParaRPr>
          </a:p>
        </p:txBody>
      </p:sp>
      <p:pic>
        <p:nvPicPr>
          <p:cNvPr id="409669" name="Picture 69"/>
          <p:cNvPicPr>
            <a:picLocks noChangeAspect="1" noChangeArrowheads="1"/>
          </p:cNvPicPr>
          <p:nvPr/>
        </p:nvPicPr>
        <p:blipFill>
          <a:blip r:embed="rId3"/>
          <a:srcRect/>
          <a:stretch>
            <a:fillRect/>
          </a:stretch>
        </p:blipFill>
        <p:spPr bwMode="auto">
          <a:xfrm>
            <a:off x="93663" y="1911350"/>
            <a:ext cx="6451600" cy="4235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16392" name="TextBox 1"/>
          <p:cNvSpPr txBox="1">
            <a:spLocks noChangeArrowheads="1"/>
          </p:cNvSpPr>
          <p:nvPr/>
        </p:nvSpPr>
        <p:spPr bwMode="auto">
          <a:xfrm>
            <a:off x="4994275" y="4264025"/>
            <a:ext cx="414338"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r>
              <a:rPr lang="en-CA" altLang="en-US" sz="2800" b="1">
                <a:solidFill>
                  <a:schemeClr val="bg1"/>
                </a:solidFill>
              </a:rPr>
              <a:t>3</a:t>
            </a:r>
          </a:p>
        </p:txBody>
      </p:sp>
      <p:sp>
        <p:nvSpPr>
          <p:cNvPr id="10" name="TextBox 1"/>
          <p:cNvSpPr txBox="1">
            <a:spLocks noChangeArrowheads="1"/>
          </p:cNvSpPr>
          <p:nvPr/>
        </p:nvSpPr>
        <p:spPr bwMode="auto">
          <a:xfrm>
            <a:off x="4495800" y="4291013"/>
            <a:ext cx="41433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defRPr/>
            </a:pPr>
            <a:r>
              <a:rPr lang="en-CA" sz="2800" b="1" dirty="0">
                <a:solidFill>
                  <a:schemeClr val="accent6">
                    <a:lumMod val="50000"/>
                  </a:schemeClr>
                </a:solidFill>
              </a:rPr>
              <a:t>3</a:t>
            </a:r>
          </a:p>
        </p:txBody>
      </p:sp>
      <p:sp>
        <p:nvSpPr>
          <p:cNvPr id="16394" name="TextBox 1"/>
          <p:cNvSpPr txBox="1">
            <a:spLocks noChangeArrowheads="1"/>
          </p:cNvSpPr>
          <p:nvPr/>
        </p:nvSpPr>
        <p:spPr bwMode="auto">
          <a:xfrm>
            <a:off x="3481388" y="4416425"/>
            <a:ext cx="41592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r>
              <a:rPr lang="en-CA" altLang="en-US" sz="2800" b="1">
                <a:solidFill>
                  <a:schemeClr val="bg1"/>
                </a:solidFill>
              </a:rPr>
              <a:t>3</a:t>
            </a:r>
          </a:p>
        </p:txBody>
      </p:sp>
      <p:sp>
        <p:nvSpPr>
          <p:cNvPr id="12" name="TextBox 1"/>
          <p:cNvSpPr txBox="1">
            <a:spLocks noChangeArrowheads="1"/>
          </p:cNvSpPr>
          <p:nvPr/>
        </p:nvSpPr>
        <p:spPr bwMode="auto">
          <a:xfrm>
            <a:off x="3035300" y="4416425"/>
            <a:ext cx="414338"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defRPr/>
            </a:pPr>
            <a:r>
              <a:rPr lang="en-CA" sz="2800" b="1" dirty="0" smtClean="0">
                <a:solidFill>
                  <a:schemeClr val="accent6">
                    <a:lumMod val="50000"/>
                  </a:schemeClr>
                </a:solidFill>
              </a:rPr>
              <a:t>2</a:t>
            </a:r>
            <a:endParaRPr lang="en-CA" sz="2800" b="1" dirty="0">
              <a:solidFill>
                <a:schemeClr val="accent6">
                  <a:lumMod val="50000"/>
                </a:schemeClr>
              </a:solidFill>
            </a:endParaRPr>
          </a:p>
        </p:txBody>
      </p:sp>
      <p:sp>
        <p:nvSpPr>
          <p:cNvPr id="16396" name="TextBox 1"/>
          <p:cNvSpPr txBox="1">
            <a:spLocks noChangeArrowheads="1"/>
          </p:cNvSpPr>
          <p:nvPr/>
        </p:nvSpPr>
        <p:spPr bwMode="auto">
          <a:xfrm>
            <a:off x="1874838" y="4416425"/>
            <a:ext cx="41433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r>
              <a:rPr lang="en-CA" altLang="en-US" sz="2800" b="1">
                <a:solidFill>
                  <a:schemeClr val="bg1"/>
                </a:solidFill>
              </a:rPr>
              <a:t>3</a:t>
            </a:r>
          </a:p>
        </p:txBody>
      </p:sp>
      <p:sp>
        <p:nvSpPr>
          <p:cNvPr id="14" name="TextBox 1"/>
          <p:cNvSpPr txBox="1">
            <a:spLocks noChangeArrowheads="1"/>
          </p:cNvSpPr>
          <p:nvPr/>
        </p:nvSpPr>
        <p:spPr bwMode="auto">
          <a:xfrm>
            <a:off x="1460500" y="4416425"/>
            <a:ext cx="414338"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defRPr/>
            </a:pPr>
            <a:r>
              <a:rPr lang="en-CA" sz="2800" b="1" dirty="0" smtClean="0">
                <a:solidFill>
                  <a:schemeClr val="accent6">
                    <a:lumMod val="50000"/>
                  </a:schemeClr>
                </a:solidFill>
              </a:rPr>
              <a:t>1</a:t>
            </a:r>
            <a:endParaRPr lang="en-CA" sz="2800" b="1" dirty="0">
              <a:solidFill>
                <a:schemeClr val="accent6">
                  <a:lumMod val="50000"/>
                </a:schemeClr>
              </a:solidFill>
            </a:endParaRPr>
          </a:p>
        </p:txBody>
      </p:sp>
      <p:sp>
        <p:nvSpPr>
          <p:cNvPr id="16398" name="TextBox 1"/>
          <p:cNvSpPr txBox="1">
            <a:spLocks noChangeArrowheads="1"/>
          </p:cNvSpPr>
          <p:nvPr/>
        </p:nvSpPr>
        <p:spPr bwMode="auto">
          <a:xfrm>
            <a:off x="1460500" y="6011863"/>
            <a:ext cx="92392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r>
              <a:rPr lang="en-CA" altLang="en-US" sz="2800" b="1">
                <a:solidFill>
                  <a:schemeClr val="tx1"/>
                </a:solidFill>
              </a:rPr>
              <a:t>33%</a:t>
            </a:r>
          </a:p>
        </p:txBody>
      </p:sp>
      <p:sp>
        <p:nvSpPr>
          <p:cNvPr id="16399" name="TextBox 1"/>
          <p:cNvSpPr txBox="1">
            <a:spLocks noChangeArrowheads="1"/>
          </p:cNvSpPr>
          <p:nvPr/>
        </p:nvSpPr>
        <p:spPr bwMode="auto">
          <a:xfrm>
            <a:off x="2857500" y="6011863"/>
            <a:ext cx="92392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r>
              <a:rPr lang="en-CA" altLang="en-US" sz="2800" b="1">
                <a:solidFill>
                  <a:schemeClr val="tx1"/>
                </a:solidFill>
              </a:rPr>
              <a:t>66%</a:t>
            </a:r>
          </a:p>
        </p:txBody>
      </p:sp>
      <p:sp>
        <p:nvSpPr>
          <p:cNvPr id="16400" name="TextBox 1"/>
          <p:cNvSpPr txBox="1">
            <a:spLocks noChangeArrowheads="1"/>
          </p:cNvSpPr>
          <p:nvPr/>
        </p:nvSpPr>
        <p:spPr bwMode="auto">
          <a:xfrm>
            <a:off x="4448175" y="6010275"/>
            <a:ext cx="11541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r>
              <a:rPr lang="en-CA" altLang="en-US" sz="2800" b="1">
                <a:solidFill>
                  <a:schemeClr val="tx1"/>
                </a:solidFill>
              </a:rPr>
              <a:t>100%</a:t>
            </a:r>
          </a:p>
        </p:txBody>
      </p:sp>
      <p:sp>
        <p:nvSpPr>
          <p:cNvPr id="3" name="Rectangle 2"/>
          <p:cNvSpPr>
            <a:spLocks noChangeArrowheads="1"/>
          </p:cNvSpPr>
          <p:nvPr/>
        </p:nvSpPr>
        <p:spPr bwMode="auto">
          <a:xfrm>
            <a:off x="2808288" y="3049588"/>
            <a:ext cx="1308100" cy="348456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endParaRPr lang="en-CA" altLang="en-US"/>
          </a:p>
        </p:txBody>
      </p:sp>
      <p:sp>
        <p:nvSpPr>
          <p:cNvPr id="20" name="Rectangle 19"/>
          <p:cNvSpPr>
            <a:spLocks noChangeArrowheads="1"/>
          </p:cNvSpPr>
          <p:nvPr/>
        </p:nvSpPr>
        <p:spPr bwMode="auto">
          <a:xfrm>
            <a:off x="1308100" y="3049588"/>
            <a:ext cx="1214438" cy="348456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endParaRPr lang="en-CA" altLang="en-US"/>
          </a:p>
        </p:txBody>
      </p:sp>
      <p:cxnSp>
        <p:nvCxnSpPr>
          <p:cNvPr id="5" name="Straight Connector 4"/>
          <p:cNvCxnSpPr/>
          <p:nvPr/>
        </p:nvCxnSpPr>
        <p:spPr bwMode="auto">
          <a:xfrm flipH="1">
            <a:off x="1096963" y="3267075"/>
            <a:ext cx="4613275" cy="0"/>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p:spPr>
      </p:cxnSp>
      <p:cxnSp>
        <p:nvCxnSpPr>
          <p:cNvPr id="23" name="Straight Connector 22"/>
          <p:cNvCxnSpPr/>
          <p:nvPr/>
        </p:nvCxnSpPr>
        <p:spPr bwMode="auto">
          <a:xfrm flipH="1">
            <a:off x="1096963" y="3859213"/>
            <a:ext cx="4613275" cy="0"/>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p:spPr>
      </p:cxnSp>
      <p:cxnSp>
        <p:nvCxnSpPr>
          <p:cNvPr id="24" name="Straight Connector 23"/>
          <p:cNvCxnSpPr/>
          <p:nvPr/>
        </p:nvCxnSpPr>
        <p:spPr bwMode="auto">
          <a:xfrm flipH="1">
            <a:off x="1096963" y="4441825"/>
            <a:ext cx="4613275" cy="0"/>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p:spPr>
      </p:cxnSp>
      <p:cxnSp>
        <p:nvCxnSpPr>
          <p:cNvPr id="25" name="Straight Connector 24"/>
          <p:cNvCxnSpPr/>
          <p:nvPr/>
        </p:nvCxnSpPr>
        <p:spPr bwMode="auto">
          <a:xfrm flipH="1">
            <a:off x="1096963" y="5030788"/>
            <a:ext cx="4613275" cy="0"/>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p:spPr>
      </p:cxnSp>
      <p:cxnSp>
        <p:nvCxnSpPr>
          <p:cNvPr id="26" name="Straight Connector 25"/>
          <p:cNvCxnSpPr/>
          <p:nvPr/>
        </p:nvCxnSpPr>
        <p:spPr bwMode="auto">
          <a:xfrm flipH="1">
            <a:off x="1096963" y="5613400"/>
            <a:ext cx="4613275" cy="0"/>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p:spPr>
      </p:cxnSp>
    </p:spTree>
    <p:extLst>
      <p:ext uri="{BB962C8B-B14F-4D97-AF65-F5344CB8AC3E}">
        <p14:creationId xmlns:p14="http://schemas.microsoft.com/office/powerpoint/2010/main" val="285012882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xit" presetSubtype="0" fill="hold" grpId="0" nodeType="clickEffect">
                                  <p:stCondLst>
                                    <p:cond delay="0"/>
                                  </p:stCondLst>
                                  <p:childTnLst>
                                    <p:animEffect transition="out" filter="fade">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xit" presetSubtype="0" fill="hold" grpId="0" nodeType="clickEffect">
                                  <p:stCondLst>
                                    <p:cond delay="0"/>
                                  </p:stCondLst>
                                  <p:childTnLst>
                                    <p:animEffect transition="out" filter="fade">
                                      <p:cBhvr>
                                        <p:cTn id="11" dur="500"/>
                                        <p:tgtEl>
                                          <p:spTgt spid="20"/>
                                        </p:tgtEl>
                                      </p:cBhvr>
                                    </p:animEffect>
                                    <p:set>
                                      <p:cBhvr>
                                        <p:cTn id="12" dur="1" fill="hold">
                                          <p:stCondLst>
                                            <p:cond delay="499"/>
                                          </p:stCondLst>
                                        </p:cTn>
                                        <p:tgtEl>
                                          <p:spTgt spid="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0"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3"/>
          <p:cNvSpPr>
            <a:spLocks noChangeArrowheads="1"/>
          </p:cNvSpPr>
          <p:nvPr/>
        </p:nvSpPr>
        <p:spPr bwMode="auto">
          <a:xfrm>
            <a:off x="8920163" y="2230438"/>
            <a:ext cx="223837"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nchor="ct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endParaRPr lang="en-CA" altLang="en-US" sz="1800">
              <a:solidFill>
                <a:schemeClr val="tx1"/>
              </a:solidFill>
              <a:latin typeface="Arial" charset="0"/>
            </a:endParaRPr>
          </a:p>
        </p:txBody>
      </p:sp>
      <p:sp>
        <p:nvSpPr>
          <p:cNvPr id="17411" name="Rectangle 4"/>
          <p:cNvSpPr>
            <a:spLocks noChangeArrowheads="1"/>
          </p:cNvSpPr>
          <p:nvPr/>
        </p:nvSpPr>
        <p:spPr bwMode="auto">
          <a:xfrm>
            <a:off x="8886825" y="2197100"/>
            <a:ext cx="257175" cy="64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nchor="ct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endParaRPr lang="en-CA" altLang="en-US" sz="1800">
              <a:solidFill>
                <a:schemeClr val="tx1"/>
              </a:solidFill>
              <a:latin typeface="Arial" charset="0"/>
            </a:endParaRPr>
          </a:p>
        </p:txBody>
      </p:sp>
      <p:pic>
        <p:nvPicPr>
          <p:cNvPr id="17412"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22888" y="1758950"/>
            <a:ext cx="3594100" cy="4078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413" name="Rectangle 8"/>
          <p:cNvSpPr>
            <a:spLocks noChangeArrowheads="1"/>
          </p:cNvSpPr>
          <p:nvPr/>
        </p:nvSpPr>
        <p:spPr bwMode="auto">
          <a:xfrm>
            <a:off x="5322888" y="2519363"/>
            <a:ext cx="71596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r>
              <a:rPr lang="en-GB" altLang="en-US" sz="1600">
                <a:solidFill>
                  <a:srgbClr val="C00000"/>
                </a:solidFill>
              </a:rPr>
              <a:t>IPC</a:t>
            </a:r>
          </a:p>
        </p:txBody>
      </p:sp>
      <p:pic>
        <p:nvPicPr>
          <p:cNvPr id="17414" name="Picture 16" descr="S:\Images\Illustrations\Variable_Flow_System.jpg"/>
          <p:cNvPicPr>
            <a:picLocks noChangeAspect="1" noChangeArrowheads="1"/>
          </p:cNvPicPr>
          <p:nvPr/>
        </p:nvPicPr>
        <p:blipFill>
          <a:blip r:embed="rId4">
            <a:clrChange>
              <a:clrFrom>
                <a:srgbClr val="FDFDFD"/>
              </a:clrFrom>
              <a:clrTo>
                <a:srgbClr val="FDFDFD">
                  <a:alpha val="0"/>
                </a:srgbClr>
              </a:clrTo>
            </a:clrChange>
            <a:extLst>
              <a:ext uri="{28A0092B-C50C-407E-A947-70E740481C1C}">
                <a14:useLocalDpi xmlns:a14="http://schemas.microsoft.com/office/drawing/2010/main" val="0"/>
              </a:ext>
            </a:extLst>
          </a:blip>
          <a:srcRect/>
          <a:stretch>
            <a:fillRect/>
          </a:stretch>
        </p:blipFill>
        <p:spPr bwMode="auto">
          <a:xfrm>
            <a:off x="398463" y="1608138"/>
            <a:ext cx="4641850" cy="4932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5" name="Title 12"/>
          <p:cNvSpPr txBox="1">
            <a:spLocks/>
          </p:cNvSpPr>
          <p:nvPr/>
        </p:nvSpPr>
        <p:spPr bwMode="auto">
          <a:xfrm>
            <a:off x="296863" y="479425"/>
            <a:ext cx="7994650" cy="1068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r>
              <a:rPr lang="en-US" altLang="en-US" sz="2400" b="1">
                <a:solidFill>
                  <a:srgbClr val="EE1A0D"/>
                </a:solidFill>
              </a:rPr>
              <a:t>Speed control</a:t>
            </a:r>
            <a:br>
              <a:rPr lang="en-US" altLang="en-US" sz="2400" b="1">
                <a:solidFill>
                  <a:srgbClr val="EE1A0D"/>
                </a:solidFill>
              </a:rPr>
            </a:br>
            <a:r>
              <a:rPr lang="en-US" altLang="en-US" sz="2400" b="1">
                <a:solidFill>
                  <a:srgbClr val="EE1A0D"/>
                </a:solidFill>
              </a:rPr>
              <a:t>Demand based power relationships </a:t>
            </a:r>
          </a:p>
          <a:p>
            <a:r>
              <a:rPr lang="en-US" altLang="en-US" sz="2400" b="1">
                <a:solidFill>
                  <a:srgbClr val="EE1A0D"/>
                </a:solidFill>
              </a:rPr>
              <a:t>(not set-point PID feedback loops)</a:t>
            </a:r>
          </a:p>
        </p:txBody>
      </p:sp>
    </p:spTree>
    <p:extLst>
      <p:ext uri="{BB962C8B-B14F-4D97-AF65-F5344CB8AC3E}">
        <p14:creationId xmlns:p14="http://schemas.microsoft.com/office/powerpoint/2010/main" val="3830789182"/>
      </p:ext>
    </p:extLst>
  </p:cSld>
  <p:clrMapOvr>
    <a:masterClrMapping/>
  </p:clrMapOvr>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ChangeArrowheads="1"/>
          </p:cNvSpPr>
          <p:nvPr/>
        </p:nvSpPr>
        <p:spPr bwMode="auto">
          <a:xfrm>
            <a:off x="12214225" y="2351088"/>
            <a:ext cx="223838"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nchor="ct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endParaRPr lang="en-CA" altLang="en-US" sz="1800">
              <a:solidFill>
                <a:schemeClr val="tx1"/>
              </a:solidFill>
              <a:latin typeface="Arial" charset="0"/>
            </a:endParaRPr>
          </a:p>
        </p:txBody>
      </p:sp>
      <p:sp>
        <p:nvSpPr>
          <p:cNvPr id="18435" name="Rectangle 4"/>
          <p:cNvSpPr>
            <a:spLocks noChangeArrowheads="1"/>
          </p:cNvSpPr>
          <p:nvPr/>
        </p:nvSpPr>
        <p:spPr bwMode="auto">
          <a:xfrm>
            <a:off x="12180888" y="2317750"/>
            <a:ext cx="257175" cy="64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nchor="ct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endParaRPr lang="en-CA" altLang="en-US" sz="1800">
              <a:solidFill>
                <a:schemeClr val="tx1"/>
              </a:solidFill>
              <a:latin typeface="Arial" charset="0"/>
            </a:endParaRPr>
          </a:p>
        </p:txBody>
      </p:sp>
      <p:sp>
        <p:nvSpPr>
          <p:cNvPr id="393218" name="Right Arrow 393217"/>
          <p:cNvSpPr/>
          <p:nvPr/>
        </p:nvSpPr>
        <p:spPr bwMode="auto">
          <a:xfrm rot="19780551" flipH="1">
            <a:off x="2702715" y="4568912"/>
            <a:ext cx="2628231" cy="1446167"/>
          </a:xfrm>
          <a:prstGeom prst="rightArrow">
            <a:avLst/>
          </a:pr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path path="circle">
              <a:fillToRect t="100000" r="100000"/>
            </a:path>
            <a:tileRect l="-100000" b="-100000"/>
          </a:gradFill>
          <a:ln>
            <a:noFill/>
          </a:ln>
          <a:effectLst/>
          <a:extLst/>
        </p:spPr>
        <p:txBody>
          <a:bodyPr/>
          <a:lstStyle/>
          <a:p>
            <a:pPr>
              <a:defRPr/>
            </a:pPr>
            <a:r>
              <a:rPr lang="en-CA" sz="2000" dirty="0">
                <a:solidFill>
                  <a:schemeClr val="bg1"/>
                </a:solidFill>
                <a:latin typeface="Lucida Sans" charset="0"/>
                <a:ea typeface="ＭＳ Ｐゴシック" charset="0"/>
              </a:rPr>
              <a:t>Heat Energy Removed</a:t>
            </a:r>
          </a:p>
        </p:txBody>
      </p:sp>
      <p:sp>
        <p:nvSpPr>
          <p:cNvPr id="18439" name="Title 12"/>
          <p:cNvSpPr txBox="1">
            <a:spLocks/>
          </p:cNvSpPr>
          <p:nvPr/>
        </p:nvSpPr>
        <p:spPr bwMode="auto">
          <a:xfrm>
            <a:off x="296863" y="690563"/>
            <a:ext cx="7994650" cy="1068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r>
              <a:rPr lang="en-US" altLang="en-US" sz="2400" b="1">
                <a:solidFill>
                  <a:srgbClr val="EE1A0D"/>
                </a:solidFill>
              </a:rPr>
              <a:t>Speed control</a:t>
            </a:r>
            <a:br>
              <a:rPr lang="en-US" altLang="en-US" sz="2400" b="1">
                <a:solidFill>
                  <a:srgbClr val="EE1A0D"/>
                </a:solidFill>
              </a:rPr>
            </a:br>
            <a:r>
              <a:rPr lang="en-US" altLang="en-US" sz="2400" b="1">
                <a:solidFill>
                  <a:srgbClr val="EE1A0D"/>
                </a:solidFill>
              </a:rPr>
              <a:t>Demand based power relationships</a:t>
            </a:r>
          </a:p>
        </p:txBody>
      </p:sp>
      <p:pic>
        <p:nvPicPr>
          <p:cNvPr id="18440" name="Picture 16" descr="S:\Images\Illustrations\Variable_Flow_System.jpg"/>
          <p:cNvPicPr>
            <a:picLocks noChangeAspect="1" noChangeArrowheads="1"/>
          </p:cNvPicPr>
          <p:nvPr/>
        </p:nvPicPr>
        <p:blipFill>
          <a:blip r:embed="rId3">
            <a:clrChange>
              <a:clrFrom>
                <a:srgbClr val="FDFDFD"/>
              </a:clrFrom>
              <a:clrTo>
                <a:srgbClr val="FDFDFD">
                  <a:alpha val="0"/>
                </a:srgbClr>
              </a:clrTo>
            </a:clrChange>
            <a:extLst>
              <a:ext uri="{28A0092B-C50C-407E-A947-70E740481C1C}">
                <a14:useLocalDpi xmlns:a14="http://schemas.microsoft.com/office/drawing/2010/main" val="0"/>
              </a:ext>
            </a:extLst>
          </a:blip>
          <a:srcRect/>
          <a:stretch>
            <a:fillRect/>
          </a:stretch>
        </p:blipFill>
        <p:spPr bwMode="auto">
          <a:xfrm>
            <a:off x="398463" y="1608138"/>
            <a:ext cx="4641850" cy="4932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41" name="TextBox 1"/>
          <p:cNvSpPr txBox="1">
            <a:spLocks noChangeArrowheads="1"/>
          </p:cNvSpPr>
          <p:nvPr/>
        </p:nvSpPr>
        <p:spPr bwMode="auto">
          <a:xfrm>
            <a:off x="7478713" y="1531938"/>
            <a:ext cx="8810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r>
              <a:rPr lang="en-CA" altLang="en-US"/>
              <a:t>% Power</a:t>
            </a:r>
          </a:p>
        </p:txBody>
      </p:sp>
      <p:sp>
        <p:nvSpPr>
          <p:cNvPr id="18442" name="TextBox 13"/>
          <p:cNvSpPr txBox="1">
            <a:spLocks noChangeArrowheads="1"/>
          </p:cNvSpPr>
          <p:nvPr/>
        </p:nvSpPr>
        <p:spPr bwMode="auto">
          <a:xfrm>
            <a:off x="6070600" y="2290763"/>
            <a:ext cx="12334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r>
              <a:rPr lang="en-CA" altLang="en-US"/>
              <a:t>CHW Pumps</a:t>
            </a:r>
          </a:p>
        </p:txBody>
      </p:sp>
      <p:sp>
        <p:nvSpPr>
          <p:cNvPr id="18443" name="TextBox 14"/>
          <p:cNvSpPr txBox="1">
            <a:spLocks noChangeArrowheads="1"/>
          </p:cNvSpPr>
          <p:nvPr/>
        </p:nvSpPr>
        <p:spPr bwMode="auto">
          <a:xfrm>
            <a:off x="6545263" y="3125788"/>
            <a:ext cx="7461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r>
              <a:rPr lang="en-CA" altLang="en-US"/>
              <a:t>Chiller</a:t>
            </a:r>
          </a:p>
        </p:txBody>
      </p:sp>
      <p:sp>
        <p:nvSpPr>
          <p:cNvPr id="18444" name="TextBox 16"/>
          <p:cNvSpPr txBox="1">
            <a:spLocks noChangeArrowheads="1"/>
          </p:cNvSpPr>
          <p:nvPr/>
        </p:nvSpPr>
        <p:spPr bwMode="auto">
          <a:xfrm>
            <a:off x="6202363" y="4014788"/>
            <a:ext cx="11017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r>
              <a:rPr lang="en-CA" altLang="en-US"/>
              <a:t>CW Pumps</a:t>
            </a:r>
          </a:p>
        </p:txBody>
      </p:sp>
      <p:sp>
        <p:nvSpPr>
          <p:cNvPr id="18445" name="TextBox 18"/>
          <p:cNvSpPr txBox="1">
            <a:spLocks noChangeArrowheads="1"/>
          </p:cNvSpPr>
          <p:nvPr/>
        </p:nvSpPr>
        <p:spPr bwMode="auto">
          <a:xfrm>
            <a:off x="6165850" y="4867275"/>
            <a:ext cx="11747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r>
              <a:rPr lang="en-CA" altLang="en-US"/>
              <a:t>Tower Fans</a:t>
            </a:r>
          </a:p>
        </p:txBody>
      </p:sp>
      <p:sp>
        <p:nvSpPr>
          <p:cNvPr id="18446" name="TextBox 19"/>
          <p:cNvSpPr txBox="1">
            <a:spLocks noChangeArrowheads="1"/>
          </p:cNvSpPr>
          <p:nvPr/>
        </p:nvSpPr>
        <p:spPr bwMode="auto">
          <a:xfrm>
            <a:off x="6375400" y="5702300"/>
            <a:ext cx="928688"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r>
              <a:rPr lang="en-CA" altLang="en-US"/>
              <a:t>Plant kW</a:t>
            </a:r>
          </a:p>
        </p:txBody>
      </p:sp>
      <p:sp>
        <p:nvSpPr>
          <p:cNvPr id="46" name="Block Arc 45"/>
          <p:cNvSpPr/>
          <p:nvPr/>
        </p:nvSpPr>
        <p:spPr bwMode="auto">
          <a:xfrm>
            <a:off x="7304088" y="1835150"/>
            <a:ext cx="1341437" cy="1341438"/>
          </a:xfrm>
          <a:prstGeom prst="blockArc">
            <a:avLst/>
          </a:prstGeom>
          <a:solidFill>
            <a:srgbClr val="00B0F0"/>
          </a:solidFill>
          <a:ln>
            <a:noFill/>
          </a:ln>
          <a:effectLst/>
          <a:extLst/>
        </p:spPr>
        <p:txBody>
          <a:bodyPr/>
          <a:lstStyle/>
          <a:p>
            <a:pPr>
              <a:defRPr/>
            </a:pPr>
            <a:endParaRPr lang="en-US">
              <a:latin typeface="Lucida Sans" charset="0"/>
              <a:ea typeface="ＭＳ Ｐゴシック" charset="0"/>
            </a:endParaRPr>
          </a:p>
        </p:txBody>
      </p:sp>
      <p:sp>
        <p:nvSpPr>
          <p:cNvPr id="47" name="Block Arc 46"/>
          <p:cNvSpPr/>
          <p:nvPr/>
        </p:nvSpPr>
        <p:spPr bwMode="auto">
          <a:xfrm>
            <a:off x="7886700" y="2414588"/>
            <a:ext cx="176213" cy="177800"/>
          </a:xfrm>
          <a:prstGeom prst="blockArc">
            <a:avLst/>
          </a:prstGeom>
          <a:solidFill>
            <a:srgbClr val="00B0F0"/>
          </a:solidFill>
          <a:ln>
            <a:noFill/>
          </a:ln>
          <a:effectLst/>
          <a:extLst/>
        </p:spPr>
        <p:txBody>
          <a:bodyPr/>
          <a:lstStyle/>
          <a:p>
            <a:pPr>
              <a:defRPr/>
            </a:pPr>
            <a:endParaRPr lang="en-US">
              <a:latin typeface="Lucida Sans" charset="0"/>
              <a:ea typeface="ＭＳ Ｐゴシック" charset="0"/>
            </a:endParaRPr>
          </a:p>
        </p:txBody>
      </p:sp>
      <p:cxnSp>
        <p:nvCxnSpPr>
          <p:cNvPr id="48" name="Straight Arrow Connector 47"/>
          <p:cNvCxnSpPr/>
          <p:nvPr/>
        </p:nvCxnSpPr>
        <p:spPr bwMode="auto">
          <a:xfrm flipH="1" flipV="1">
            <a:off x="7734300" y="1908175"/>
            <a:ext cx="239713" cy="569913"/>
          </a:xfrm>
          <a:prstGeom prst="straightConnector1">
            <a:avLst/>
          </a:prstGeom>
          <a:noFill/>
          <a:ln w="57150" cap="flat" cmpd="sng" algn="ctr">
            <a:solidFill>
              <a:schemeClr val="tx1">
                <a:lumMod val="95000"/>
                <a:lumOff val="5000"/>
              </a:schemeClr>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p:spPr>
      </p:cxnSp>
      <p:sp>
        <p:nvSpPr>
          <p:cNvPr id="49" name="Block Arc 48"/>
          <p:cNvSpPr/>
          <p:nvPr/>
        </p:nvSpPr>
        <p:spPr bwMode="auto">
          <a:xfrm>
            <a:off x="7304088" y="2681288"/>
            <a:ext cx="1341437" cy="1341437"/>
          </a:xfrm>
          <a:prstGeom prst="blockArc">
            <a:avLst/>
          </a:prstGeom>
          <a:solidFill>
            <a:srgbClr val="00B0F0"/>
          </a:solidFill>
          <a:ln>
            <a:noFill/>
          </a:ln>
          <a:effectLst/>
          <a:extLst/>
        </p:spPr>
        <p:txBody>
          <a:bodyPr/>
          <a:lstStyle/>
          <a:p>
            <a:pPr>
              <a:defRPr/>
            </a:pPr>
            <a:endParaRPr lang="en-US">
              <a:latin typeface="Lucida Sans" charset="0"/>
              <a:ea typeface="ＭＳ Ｐゴシック" charset="0"/>
            </a:endParaRPr>
          </a:p>
        </p:txBody>
      </p:sp>
      <p:sp>
        <p:nvSpPr>
          <p:cNvPr id="50" name="Block Arc 49"/>
          <p:cNvSpPr/>
          <p:nvPr/>
        </p:nvSpPr>
        <p:spPr bwMode="auto">
          <a:xfrm>
            <a:off x="7886700" y="3262313"/>
            <a:ext cx="176213" cy="176212"/>
          </a:xfrm>
          <a:prstGeom prst="blockArc">
            <a:avLst/>
          </a:prstGeom>
          <a:solidFill>
            <a:srgbClr val="00B0F0"/>
          </a:solidFill>
          <a:ln>
            <a:noFill/>
          </a:ln>
          <a:effectLst/>
          <a:extLst/>
        </p:spPr>
        <p:txBody>
          <a:bodyPr/>
          <a:lstStyle/>
          <a:p>
            <a:pPr>
              <a:defRPr/>
            </a:pPr>
            <a:endParaRPr lang="en-US">
              <a:latin typeface="Lucida Sans" charset="0"/>
              <a:ea typeface="ＭＳ Ｐゴシック" charset="0"/>
            </a:endParaRPr>
          </a:p>
        </p:txBody>
      </p:sp>
      <p:cxnSp>
        <p:nvCxnSpPr>
          <p:cNvPr id="51" name="Straight Arrow Connector 50"/>
          <p:cNvCxnSpPr/>
          <p:nvPr/>
        </p:nvCxnSpPr>
        <p:spPr bwMode="auto">
          <a:xfrm flipH="1" flipV="1">
            <a:off x="7478713" y="2927350"/>
            <a:ext cx="495300" cy="396875"/>
          </a:xfrm>
          <a:prstGeom prst="straightConnector1">
            <a:avLst/>
          </a:prstGeom>
          <a:noFill/>
          <a:ln w="57150" cap="flat" cmpd="sng" algn="ctr">
            <a:solidFill>
              <a:schemeClr val="tx1">
                <a:lumMod val="95000"/>
                <a:lumOff val="5000"/>
              </a:schemeClr>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p:spPr>
      </p:cxnSp>
      <p:sp>
        <p:nvSpPr>
          <p:cNvPr id="52" name="Block Arc 51"/>
          <p:cNvSpPr/>
          <p:nvPr/>
        </p:nvSpPr>
        <p:spPr bwMode="auto">
          <a:xfrm>
            <a:off x="7304088" y="3567113"/>
            <a:ext cx="1341437" cy="1341437"/>
          </a:xfrm>
          <a:prstGeom prst="blockArc">
            <a:avLst/>
          </a:prstGeom>
          <a:solidFill>
            <a:srgbClr val="00B0F0"/>
          </a:solidFill>
          <a:ln>
            <a:noFill/>
          </a:ln>
          <a:effectLst/>
          <a:extLst/>
        </p:spPr>
        <p:txBody>
          <a:bodyPr/>
          <a:lstStyle/>
          <a:p>
            <a:pPr>
              <a:defRPr/>
            </a:pPr>
            <a:endParaRPr lang="en-US">
              <a:latin typeface="Lucida Sans" charset="0"/>
              <a:ea typeface="ＭＳ Ｐゴシック" charset="0"/>
            </a:endParaRPr>
          </a:p>
        </p:txBody>
      </p:sp>
      <p:sp>
        <p:nvSpPr>
          <p:cNvPr id="53" name="Block Arc 52"/>
          <p:cNvSpPr/>
          <p:nvPr/>
        </p:nvSpPr>
        <p:spPr bwMode="auto">
          <a:xfrm>
            <a:off x="7886700" y="4146550"/>
            <a:ext cx="176213" cy="177800"/>
          </a:xfrm>
          <a:prstGeom prst="blockArc">
            <a:avLst/>
          </a:prstGeom>
          <a:solidFill>
            <a:srgbClr val="00B0F0"/>
          </a:solidFill>
          <a:ln>
            <a:noFill/>
          </a:ln>
          <a:effectLst/>
          <a:extLst/>
        </p:spPr>
        <p:txBody>
          <a:bodyPr/>
          <a:lstStyle/>
          <a:p>
            <a:pPr>
              <a:defRPr/>
            </a:pPr>
            <a:endParaRPr lang="en-US">
              <a:latin typeface="Lucida Sans" charset="0"/>
              <a:ea typeface="ＭＳ Ｐゴシック" charset="0"/>
            </a:endParaRPr>
          </a:p>
        </p:txBody>
      </p:sp>
      <p:cxnSp>
        <p:nvCxnSpPr>
          <p:cNvPr id="54" name="Straight Arrow Connector 53"/>
          <p:cNvCxnSpPr/>
          <p:nvPr/>
        </p:nvCxnSpPr>
        <p:spPr bwMode="auto">
          <a:xfrm flipV="1">
            <a:off x="7974013" y="3784600"/>
            <a:ext cx="468312" cy="425450"/>
          </a:xfrm>
          <a:prstGeom prst="straightConnector1">
            <a:avLst/>
          </a:prstGeom>
          <a:noFill/>
          <a:ln w="57150" cap="flat" cmpd="sng" algn="ctr">
            <a:solidFill>
              <a:schemeClr val="tx1">
                <a:lumMod val="95000"/>
                <a:lumOff val="5000"/>
              </a:schemeClr>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p:spPr>
      </p:cxnSp>
      <p:sp>
        <p:nvSpPr>
          <p:cNvPr id="55" name="Block Arc 54"/>
          <p:cNvSpPr/>
          <p:nvPr/>
        </p:nvSpPr>
        <p:spPr bwMode="auto">
          <a:xfrm>
            <a:off x="7304088" y="4427538"/>
            <a:ext cx="1341437" cy="1341437"/>
          </a:xfrm>
          <a:prstGeom prst="blockArc">
            <a:avLst/>
          </a:prstGeom>
          <a:solidFill>
            <a:srgbClr val="00B0F0"/>
          </a:solidFill>
          <a:ln>
            <a:noFill/>
          </a:ln>
          <a:effectLst/>
          <a:extLst/>
        </p:spPr>
        <p:txBody>
          <a:bodyPr/>
          <a:lstStyle/>
          <a:p>
            <a:pPr>
              <a:defRPr/>
            </a:pPr>
            <a:endParaRPr lang="en-US">
              <a:latin typeface="Lucida Sans" charset="0"/>
              <a:ea typeface="ＭＳ Ｐゴシック" charset="0"/>
            </a:endParaRPr>
          </a:p>
        </p:txBody>
      </p:sp>
      <p:sp>
        <p:nvSpPr>
          <p:cNvPr id="56" name="Block Arc 55"/>
          <p:cNvSpPr/>
          <p:nvPr/>
        </p:nvSpPr>
        <p:spPr bwMode="auto">
          <a:xfrm>
            <a:off x="7886700" y="5006975"/>
            <a:ext cx="176213" cy="177800"/>
          </a:xfrm>
          <a:prstGeom prst="blockArc">
            <a:avLst/>
          </a:prstGeom>
          <a:solidFill>
            <a:srgbClr val="00B0F0"/>
          </a:solidFill>
          <a:ln>
            <a:noFill/>
          </a:ln>
          <a:effectLst/>
          <a:extLst/>
        </p:spPr>
        <p:txBody>
          <a:bodyPr/>
          <a:lstStyle/>
          <a:p>
            <a:pPr>
              <a:defRPr/>
            </a:pPr>
            <a:endParaRPr lang="en-US">
              <a:latin typeface="Lucida Sans" charset="0"/>
              <a:ea typeface="ＭＳ Ｐゴシック" charset="0"/>
            </a:endParaRPr>
          </a:p>
        </p:txBody>
      </p:sp>
      <p:cxnSp>
        <p:nvCxnSpPr>
          <p:cNvPr id="57" name="Straight Arrow Connector 56"/>
          <p:cNvCxnSpPr/>
          <p:nvPr/>
        </p:nvCxnSpPr>
        <p:spPr bwMode="auto">
          <a:xfrm flipV="1">
            <a:off x="7974013" y="4692650"/>
            <a:ext cx="544512" cy="377825"/>
          </a:xfrm>
          <a:prstGeom prst="straightConnector1">
            <a:avLst/>
          </a:prstGeom>
          <a:noFill/>
          <a:ln w="57150" cap="flat" cmpd="sng" algn="ctr">
            <a:solidFill>
              <a:schemeClr val="tx1">
                <a:lumMod val="95000"/>
                <a:lumOff val="5000"/>
              </a:schemeClr>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p:spPr>
      </p:cxnSp>
      <p:sp>
        <p:nvSpPr>
          <p:cNvPr id="58" name="Block Arc 57"/>
          <p:cNvSpPr/>
          <p:nvPr/>
        </p:nvSpPr>
        <p:spPr bwMode="auto">
          <a:xfrm>
            <a:off x="7304088" y="5262563"/>
            <a:ext cx="1341437" cy="1339850"/>
          </a:xfrm>
          <a:prstGeom prst="blockArc">
            <a:avLst/>
          </a:prstGeom>
          <a:solidFill>
            <a:srgbClr val="00B0F0"/>
          </a:solidFill>
          <a:ln>
            <a:noFill/>
          </a:ln>
          <a:effectLst/>
          <a:extLst/>
        </p:spPr>
        <p:txBody>
          <a:bodyPr/>
          <a:lstStyle/>
          <a:p>
            <a:pPr>
              <a:defRPr/>
            </a:pPr>
            <a:endParaRPr lang="en-US">
              <a:latin typeface="Lucida Sans" charset="0"/>
              <a:ea typeface="ＭＳ Ｐゴシック" charset="0"/>
            </a:endParaRPr>
          </a:p>
        </p:txBody>
      </p:sp>
      <p:sp>
        <p:nvSpPr>
          <p:cNvPr id="59" name="Block Arc 58"/>
          <p:cNvSpPr/>
          <p:nvPr/>
        </p:nvSpPr>
        <p:spPr bwMode="auto">
          <a:xfrm>
            <a:off x="7886700" y="5842000"/>
            <a:ext cx="176213" cy="176213"/>
          </a:xfrm>
          <a:prstGeom prst="blockArc">
            <a:avLst/>
          </a:prstGeom>
          <a:solidFill>
            <a:srgbClr val="00B0F0"/>
          </a:solidFill>
          <a:ln>
            <a:noFill/>
          </a:ln>
          <a:effectLst/>
          <a:extLst/>
        </p:spPr>
        <p:txBody>
          <a:bodyPr/>
          <a:lstStyle/>
          <a:p>
            <a:pPr>
              <a:defRPr/>
            </a:pPr>
            <a:endParaRPr lang="en-US">
              <a:latin typeface="Lucida Sans" charset="0"/>
              <a:ea typeface="ＭＳ Ｐゴシック" charset="0"/>
            </a:endParaRPr>
          </a:p>
        </p:txBody>
      </p:sp>
      <p:cxnSp>
        <p:nvCxnSpPr>
          <p:cNvPr id="60" name="Straight Arrow Connector 59"/>
          <p:cNvCxnSpPr/>
          <p:nvPr/>
        </p:nvCxnSpPr>
        <p:spPr bwMode="auto">
          <a:xfrm flipH="1" flipV="1">
            <a:off x="7478713" y="5451475"/>
            <a:ext cx="495300" cy="454025"/>
          </a:xfrm>
          <a:prstGeom prst="straightConnector1">
            <a:avLst/>
          </a:prstGeom>
          <a:noFill/>
          <a:ln w="57150" cap="flat" cmpd="sng" algn="ctr">
            <a:solidFill>
              <a:schemeClr val="tx1">
                <a:lumMod val="95000"/>
                <a:lumOff val="5000"/>
              </a:schemeClr>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p:spPr>
      </p:cxnSp>
      <p:cxnSp>
        <p:nvCxnSpPr>
          <p:cNvPr id="61" name="Straight Connector 60"/>
          <p:cNvCxnSpPr/>
          <p:nvPr/>
        </p:nvCxnSpPr>
        <p:spPr bwMode="auto">
          <a:xfrm>
            <a:off x="5786438" y="5191125"/>
            <a:ext cx="3228975" cy="0"/>
          </a:xfrm>
          <a:prstGeom prst="line">
            <a:avLst/>
          </a:prstGeom>
          <a:noFill/>
          <a:ln w="19050" cap="flat" cmpd="dbl"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p:spPr>
      </p:cxnSp>
    </p:spTree>
    <p:extLst>
      <p:ext uri="{BB962C8B-B14F-4D97-AF65-F5344CB8AC3E}">
        <p14:creationId xmlns:p14="http://schemas.microsoft.com/office/powerpoint/2010/main" val="2936804119"/>
      </p:ext>
    </p:extLst>
  </p:cSld>
  <p:clrMapOvr>
    <a:masterClrMapping/>
  </p:clrMapOvr>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
          <p:cNvSpPr>
            <a:spLocks noChangeArrowheads="1"/>
          </p:cNvSpPr>
          <p:nvPr/>
        </p:nvSpPr>
        <p:spPr bwMode="auto">
          <a:xfrm>
            <a:off x="8886825" y="2197100"/>
            <a:ext cx="257175" cy="64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nchor="ct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endParaRPr lang="en-CA" altLang="en-US" sz="1800">
              <a:solidFill>
                <a:schemeClr val="tx1"/>
              </a:solidFill>
              <a:latin typeface="Arial" charset="0"/>
            </a:endParaRPr>
          </a:p>
        </p:txBody>
      </p:sp>
      <p:sp>
        <p:nvSpPr>
          <p:cNvPr id="19459" name="TextBox 1"/>
          <p:cNvSpPr txBox="1">
            <a:spLocks noChangeArrowheads="1"/>
          </p:cNvSpPr>
          <p:nvPr/>
        </p:nvSpPr>
        <p:spPr bwMode="auto">
          <a:xfrm>
            <a:off x="7478713" y="1531938"/>
            <a:ext cx="8810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r>
              <a:rPr lang="en-CA" altLang="en-US"/>
              <a:t>% Power</a:t>
            </a:r>
          </a:p>
        </p:txBody>
      </p:sp>
      <p:sp>
        <p:nvSpPr>
          <p:cNvPr id="19460" name="TextBox 13"/>
          <p:cNvSpPr txBox="1">
            <a:spLocks noChangeArrowheads="1"/>
          </p:cNvSpPr>
          <p:nvPr/>
        </p:nvSpPr>
        <p:spPr bwMode="auto">
          <a:xfrm>
            <a:off x="6070600" y="2290763"/>
            <a:ext cx="12334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r>
              <a:rPr lang="en-CA" altLang="en-US"/>
              <a:t>CHW Pumps</a:t>
            </a:r>
          </a:p>
        </p:txBody>
      </p:sp>
      <p:sp>
        <p:nvSpPr>
          <p:cNvPr id="19461" name="TextBox 14"/>
          <p:cNvSpPr txBox="1">
            <a:spLocks noChangeArrowheads="1"/>
          </p:cNvSpPr>
          <p:nvPr/>
        </p:nvSpPr>
        <p:spPr bwMode="auto">
          <a:xfrm>
            <a:off x="6545263" y="3125788"/>
            <a:ext cx="7461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r>
              <a:rPr lang="en-CA" altLang="en-US"/>
              <a:t>Chiller</a:t>
            </a:r>
          </a:p>
        </p:txBody>
      </p:sp>
      <p:sp>
        <p:nvSpPr>
          <p:cNvPr id="19462" name="TextBox 16"/>
          <p:cNvSpPr txBox="1">
            <a:spLocks noChangeArrowheads="1"/>
          </p:cNvSpPr>
          <p:nvPr/>
        </p:nvSpPr>
        <p:spPr bwMode="auto">
          <a:xfrm>
            <a:off x="6202363" y="4014788"/>
            <a:ext cx="11017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r>
              <a:rPr lang="en-CA" altLang="en-US"/>
              <a:t>CW Pumps</a:t>
            </a:r>
          </a:p>
        </p:txBody>
      </p:sp>
      <p:sp>
        <p:nvSpPr>
          <p:cNvPr id="19463" name="TextBox 18"/>
          <p:cNvSpPr txBox="1">
            <a:spLocks noChangeArrowheads="1"/>
          </p:cNvSpPr>
          <p:nvPr/>
        </p:nvSpPr>
        <p:spPr bwMode="auto">
          <a:xfrm>
            <a:off x="6165850" y="4867275"/>
            <a:ext cx="11747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r>
              <a:rPr lang="en-CA" altLang="en-US"/>
              <a:t>Tower Fans</a:t>
            </a:r>
          </a:p>
        </p:txBody>
      </p:sp>
      <p:sp>
        <p:nvSpPr>
          <p:cNvPr id="19464" name="TextBox 19"/>
          <p:cNvSpPr txBox="1">
            <a:spLocks noChangeArrowheads="1"/>
          </p:cNvSpPr>
          <p:nvPr/>
        </p:nvSpPr>
        <p:spPr bwMode="auto">
          <a:xfrm>
            <a:off x="6375400" y="5702300"/>
            <a:ext cx="928688"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r>
              <a:rPr lang="en-CA" altLang="en-US"/>
              <a:t>Plant kW</a:t>
            </a:r>
          </a:p>
        </p:txBody>
      </p:sp>
      <p:cxnSp>
        <p:nvCxnSpPr>
          <p:cNvPr id="393216" name="Straight Connector 393215"/>
          <p:cNvCxnSpPr/>
          <p:nvPr/>
        </p:nvCxnSpPr>
        <p:spPr bwMode="auto">
          <a:xfrm>
            <a:off x="5786438" y="5191125"/>
            <a:ext cx="3228975" cy="0"/>
          </a:xfrm>
          <a:prstGeom prst="line">
            <a:avLst/>
          </a:prstGeom>
          <a:noFill/>
          <a:ln w="19050" cap="flat" cmpd="dbl"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p:spPr>
      </p:cxnSp>
      <p:sp>
        <p:nvSpPr>
          <p:cNvPr id="393218" name="Right Arrow 393217"/>
          <p:cNvSpPr/>
          <p:nvPr/>
        </p:nvSpPr>
        <p:spPr bwMode="auto">
          <a:xfrm rot="19780551" flipH="1">
            <a:off x="2702715" y="4568912"/>
            <a:ext cx="2628231" cy="1446167"/>
          </a:xfrm>
          <a:prstGeom prst="rightArrow">
            <a:avLst/>
          </a:pr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path path="circle">
              <a:fillToRect t="100000" r="100000"/>
            </a:path>
            <a:tileRect l="-100000" b="-100000"/>
          </a:gradFill>
          <a:ln>
            <a:noFill/>
          </a:ln>
          <a:effectLst/>
          <a:extLst/>
        </p:spPr>
        <p:txBody>
          <a:bodyPr/>
          <a:lstStyle/>
          <a:p>
            <a:pPr>
              <a:defRPr/>
            </a:pPr>
            <a:r>
              <a:rPr lang="en-CA" sz="2000" dirty="0">
                <a:solidFill>
                  <a:schemeClr val="bg1"/>
                </a:solidFill>
                <a:latin typeface="Lucida Sans" charset="0"/>
                <a:ea typeface="ＭＳ Ｐゴシック" charset="0"/>
              </a:rPr>
              <a:t>Heat Energy Removed</a:t>
            </a:r>
          </a:p>
        </p:txBody>
      </p:sp>
      <p:pic>
        <p:nvPicPr>
          <p:cNvPr id="19469" name="Picture 16" descr="S:\Images\Illustrations\Variable_Flow_System.jpg"/>
          <p:cNvPicPr>
            <a:picLocks noChangeAspect="1" noChangeArrowheads="1"/>
          </p:cNvPicPr>
          <p:nvPr/>
        </p:nvPicPr>
        <p:blipFill>
          <a:blip r:embed="rId3">
            <a:clrChange>
              <a:clrFrom>
                <a:srgbClr val="FDFDFD"/>
              </a:clrFrom>
              <a:clrTo>
                <a:srgbClr val="FDFDFD">
                  <a:alpha val="0"/>
                </a:srgbClr>
              </a:clrTo>
            </a:clrChange>
            <a:extLst>
              <a:ext uri="{28A0092B-C50C-407E-A947-70E740481C1C}">
                <a14:useLocalDpi xmlns:a14="http://schemas.microsoft.com/office/drawing/2010/main" val="0"/>
              </a:ext>
            </a:extLst>
          </a:blip>
          <a:srcRect/>
          <a:stretch>
            <a:fillRect/>
          </a:stretch>
        </p:blipFill>
        <p:spPr bwMode="auto">
          <a:xfrm>
            <a:off x="398463" y="1608138"/>
            <a:ext cx="4641850" cy="4932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70" name="Title 12"/>
          <p:cNvSpPr txBox="1">
            <a:spLocks/>
          </p:cNvSpPr>
          <p:nvPr/>
        </p:nvSpPr>
        <p:spPr bwMode="auto">
          <a:xfrm>
            <a:off x="296863" y="690563"/>
            <a:ext cx="9056687" cy="1068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r>
              <a:rPr lang="en-US" altLang="en-US" sz="2200" b="1">
                <a:solidFill>
                  <a:srgbClr val="EE1A0D"/>
                </a:solidFill>
              </a:rPr>
              <a:t>Power relationships optimized when 1kW of additional </a:t>
            </a:r>
            <a:br>
              <a:rPr lang="en-US" altLang="en-US" sz="2200" b="1">
                <a:solidFill>
                  <a:srgbClr val="EE1A0D"/>
                </a:solidFill>
              </a:rPr>
            </a:br>
            <a:r>
              <a:rPr lang="en-US" altLang="en-US" sz="2200" b="1">
                <a:solidFill>
                  <a:srgbClr val="EE1A0D"/>
                </a:solidFill>
              </a:rPr>
              <a:t>power to any device increases total cooling by same amount</a:t>
            </a:r>
          </a:p>
        </p:txBody>
      </p:sp>
      <p:sp>
        <p:nvSpPr>
          <p:cNvPr id="17" name="Block Arc 16"/>
          <p:cNvSpPr/>
          <p:nvPr/>
        </p:nvSpPr>
        <p:spPr bwMode="auto">
          <a:xfrm>
            <a:off x="7304088" y="1835150"/>
            <a:ext cx="1341437" cy="1341438"/>
          </a:xfrm>
          <a:prstGeom prst="blockArc">
            <a:avLst/>
          </a:prstGeom>
          <a:solidFill>
            <a:srgbClr val="00B0F0"/>
          </a:solidFill>
          <a:ln>
            <a:noFill/>
          </a:ln>
          <a:effectLst/>
          <a:extLst/>
        </p:spPr>
        <p:txBody>
          <a:bodyPr/>
          <a:lstStyle/>
          <a:p>
            <a:pPr>
              <a:defRPr/>
            </a:pPr>
            <a:endParaRPr lang="en-US">
              <a:latin typeface="Lucida Sans" charset="0"/>
              <a:ea typeface="ＭＳ Ｐゴシック" charset="0"/>
            </a:endParaRPr>
          </a:p>
        </p:txBody>
      </p:sp>
      <p:sp>
        <p:nvSpPr>
          <p:cNvPr id="50" name="Block Arc 49"/>
          <p:cNvSpPr/>
          <p:nvPr/>
        </p:nvSpPr>
        <p:spPr bwMode="auto">
          <a:xfrm>
            <a:off x="7886700" y="2414588"/>
            <a:ext cx="176213" cy="177800"/>
          </a:xfrm>
          <a:prstGeom prst="blockArc">
            <a:avLst/>
          </a:prstGeom>
          <a:solidFill>
            <a:srgbClr val="00B0F0"/>
          </a:solidFill>
          <a:ln>
            <a:noFill/>
          </a:ln>
          <a:effectLst/>
          <a:extLst/>
        </p:spPr>
        <p:txBody>
          <a:bodyPr/>
          <a:lstStyle/>
          <a:p>
            <a:pPr>
              <a:defRPr/>
            </a:pPr>
            <a:endParaRPr lang="en-US">
              <a:latin typeface="Lucida Sans" charset="0"/>
              <a:ea typeface="ＭＳ Ｐゴシック" charset="0"/>
            </a:endParaRPr>
          </a:p>
        </p:txBody>
      </p:sp>
      <p:cxnSp>
        <p:nvCxnSpPr>
          <p:cNvPr id="4" name="Straight Arrow Connector 3"/>
          <p:cNvCxnSpPr/>
          <p:nvPr/>
        </p:nvCxnSpPr>
        <p:spPr bwMode="auto">
          <a:xfrm flipH="1" flipV="1">
            <a:off x="7683500" y="1908175"/>
            <a:ext cx="290513" cy="569913"/>
          </a:xfrm>
          <a:prstGeom prst="straightConnector1">
            <a:avLst/>
          </a:prstGeom>
          <a:noFill/>
          <a:ln w="57150" cap="flat" cmpd="sng" algn="ctr">
            <a:solidFill>
              <a:schemeClr val="tx1">
                <a:lumMod val="95000"/>
                <a:lumOff val="5000"/>
              </a:schemeClr>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p:spPr>
      </p:cxnSp>
      <p:sp>
        <p:nvSpPr>
          <p:cNvPr id="52" name="Block Arc 51"/>
          <p:cNvSpPr/>
          <p:nvPr/>
        </p:nvSpPr>
        <p:spPr bwMode="auto">
          <a:xfrm>
            <a:off x="7304088" y="2681288"/>
            <a:ext cx="1341437" cy="1341437"/>
          </a:xfrm>
          <a:prstGeom prst="blockArc">
            <a:avLst/>
          </a:prstGeom>
          <a:solidFill>
            <a:srgbClr val="00B0F0"/>
          </a:solidFill>
          <a:ln>
            <a:noFill/>
          </a:ln>
          <a:effectLst/>
          <a:extLst/>
        </p:spPr>
        <p:txBody>
          <a:bodyPr/>
          <a:lstStyle/>
          <a:p>
            <a:pPr>
              <a:defRPr/>
            </a:pPr>
            <a:endParaRPr lang="en-US">
              <a:latin typeface="Lucida Sans" charset="0"/>
              <a:ea typeface="ＭＳ Ｐゴシック" charset="0"/>
            </a:endParaRPr>
          </a:p>
        </p:txBody>
      </p:sp>
      <p:sp>
        <p:nvSpPr>
          <p:cNvPr id="53" name="Block Arc 52"/>
          <p:cNvSpPr/>
          <p:nvPr/>
        </p:nvSpPr>
        <p:spPr bwMode="auto">
          <a:xfrm>
            <a:off x="7886700" y="3262313"/>
            <a:ext cx="176213" cy="176212"/>
          </a:xfrm>
          <a:prstGeom prst="blockArc">
            <a:avLst/>
          </a:prstGeom>
          <a:solidFill>
            <a:srgbClr val="00B0F0"/>
          </a:solidFill>
          <a:ln>
            <a:noFill/>
          </a:ln>
          <a:effectLst/>
          <a:extLst/>
        </p:spPr>
        <p:txBody>
          <a:bodyPr/>
          <a:lstStyle/>
          <a:p>
            <a:pPr>
              <a:defRPr/>
            </a:pPr>
            <a:endParaRPr lang="en-US">
              <a:latin typeface="Lucida Sans" charset="0"/>
              <a:ea typeface="ＭＳ Ｐゴシック" charset="0"/>
            </a:endParaRPr>
          </a:p>
        </p:txBody>
      </p:sp>
      <p:cxnSp>
        <p:nvCxnSpPr>
          <p:cNvPr id="54" name="Straight Arrow Connector 53"/>
          <p:cNvCxnSpPr/>
          <p:nvPr/>
        </p:nvCxnSpPr>
        <p:spPr bwMode="auto">
          <a:xfrm flipV="1">
            <a:off x="7974013" y="2897188"/>
            <a:ext cx="468312" cy="427037"/>
          </a:xfrm>
          <a:prstGeom prst="straightConnector1">
            <a:avLst/>
          </a:prstGeom>
          <a:noFill/>
          <a:ln w="57150" cap="flat" cmpd="sng" algn="ctr">
            <a:solidFill>
              <a:schemeClr val="tx1">
                <a:lumMod val="95000"/>
                <a:lumOff val="5000"/>
              </a:schemeClr>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p:spPr>
      </p:cxnSp>
      <p:sp>
        <p:nvSpPr>
          <p:cNvPr id="55" name="Block Arc 54"/>
          <p:cNvSpPr/>
          <p:nvPr/>
        </p:nvSpPr>
        <p:spPr bwMode="auto">
          <a:xfrm>
            <a:off x="7304088" y="3567113"/>
            <a:ext cx="1341437" cy="1341437"/>
          </a:xfrm>
          <a:prstGeom prst="blockArc">
            <a:avLst/>
          </a:prstGeom>
          <a:solidFill>
            <a:srgbClr val="00B0F0"/>
          </a:solidFill>
          <a:ln>
            <a:noFill/>
          </a:ln>
          <a:effectLst/>
          <a:extLst/>
        </p:spPr>
        <p:txBody>
          <a:bodyPr/>
          <a:lstStyle/>
          <a:p>
            <a:pPr>
              <a:defRPr/>
            </a:pPr>
            <a:endParaRPr lang="en-US">
              <a:latin typeface="Lucida Sans" charset="0"/>
              <a:ea typeface="ＭＳ Ｐゴシック" charset="0"/>
            </a:endParaRPr>
          </a:p>
        </p:txBody>
      </p:sp>
      <p:sp>
        <p:nvSpPr>
          <p:cNvPr id="56" name="Block Arc 55"/>
          <p:cNvSpPr/>
          <p:nvPr/>
        </p:nvSpPr>
        <p:spPr bwMode="auto">
          <a:xfrm>
            <a:off x="7886700" y="4146550"/>
            <a:ext cx="176213" cy="177800"/>
          </a:xfrm>
          <a:prstGeom prst="blockArc">
            <a:avLst/>
          </a:prstGeom>
          <a:solidFill>
            <a:srgbClr val="00B0F0"/>
          </a:solidFill>
          <a:ln>
            <a:noFill/>
          </a:ln>
          <a:effectLst/>
          <a:extLst/>
        </p:spPr>
        <p:txBody>
          <a:bodyPr/>
          <a:lstStyle/>
          <a:p>
            <a:pPr>
              <a:defRPr/>
            </a:pPr>
            <a:endParaRPr lang="en-US">
              <a:latin typeface="Lucida Sans" charset="0"/>
              <a:ea typeface="ＭＳ Ｐゴシック" charset="0"/>
            </a:endParaRPr>
          </a:p>
        </p:txBody>
      </p:sp>
      <p:cxnSp>
        <p:nvCxnSpPr>
          <p:cNvPr id="57" name="Straight Arrow Connector 56"/>
          <p:cNvCxnSpPr/>
          <p:nvPr/>
        </p:nvCxnSpPr>
        <p:spPr bwMode="auto">
          <a:xfrm flipH="1" flipV="1">
            <a:off x="7478713" y="3813175"/>
            <a:ext cx="495300" cy="396875"/>
          </a:xfrm>
          <a:prstGeom prst="straightConnector1">
            <a:avLst/>
          </a:prstGeom>
          <a:noFill/>
          <a:ln w="57150" cap="flat" cmpd="sng" algn="ctr">
            <a:solidFill>
              <a:schemeClr val="tx1">
                <a:lumMod val="95000"/>
                <a:lumOff val="5000"/>
              </a:schemeClr>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p:spPr>
      </p:cxnSp>
      <p:sp>
        <p:nvSpPr>
          <p:cNvPr id="58" name="Block Arc 57"/>
          <p:cNvSpPr/>
          <p:nvPr/>
        </p:nvSpPr>
        <p:spPr bwMode="auto">
          <a:xfrm>
            <a:off x="7304088" y="4427538"/>
            <a:ext cx="1341437" cy="1341437"/>
          </a:xfrm>
          <a:prstGeom prst="blockArc">
            <a:avLst/>
          </a:prstGeom>
          <a:solidFill>
            <a:srgbClr val="00B0F0"/>
          </a:solidFill>
          <a:ln>
            <a:noFill/>
          </a:ln>
          <a:effectLst/>
          <a:extLst/>
        </p:spPr>
        <p:txBody>
          <a:bodyPr/>
          <a:lstStyle/>
          <a:p>
            <a:pPr>
              <a:defRPr/>
            </a:pPr>
            <a:endParaRPr lang="en-US">
              <a:latin typeface="Lucida Sans" charset="0"/>
              <a:ea typeface="ＭＳ Ｐゴシック" charset="0"/>
            </a:endParaRPr>
          </a:p>
        </p:txBody>
      </p:sp>
      <p:sp>
        <p:nvSpPr>
          <p:cNvPr id="59" name="Block Arc 58"/>
          <p:cNvSpPr/>
          <p:nvPr/>
        </p:nvSpPr>
        <p:spPr bwMode="auto">
          <a:xfrm>
            <a:off x="7886700" y="5006975"/>
            <a:ext cx="176213" cy="177800"/>
          </a:xfrm>
          <a:prstGeom prst="blockArc">
            <a:avLst/>
          </a:prstGeom>
          <a:solidFill>
            <a:srgbClr val="00B0F0"/>
          </a:solidFill>
          <a:ln>
            <a:noFill/>
          </a:ln>
          <a:effectLst/>
          <a:extLst/>
        </p:spPr>
        <p:txBody>
          <a:bodyPr/>
          <a:lstStyle/>
          <a:p>
            <a:pPr>
              <a:defRPr/>
            </a:pPr>
            <a:endParaRPr lang="en-US">
              <a:latin typeface="Lucida Sans" charset="0"/>
              <a:ea typeface="ＭＳ Ｐゴシック" charset="0"/>
            </a:endParaRPr>
          </a:p>
        </p:txBody>
      </p:sp>
      <p:cxnSp>
        <p:nvCxnSpPr>
          <p:cNvPr id="60" name="Straight Arrow Connector 59"/>
          <p:cNvCxnSpPr/>
          <p:nvPr/>
        </p:nvCxnSpPr>
        <p:spPr bwMode="auto">
          <a:xfrm flipV="1">
            <a:off x="7974013" y="5006975"/>
            <a:ext cx="671512" cy="63500"/>
          </a:xfrm>
          <a:prstGeom prst="straightConnector1">
            <a:avLst/>
          </a:prstGeom>
          <a:noFill/>
          <a:ln w="57150" cap="flat" cmpd="sng" algn="ctr">
            <a:solidFill>
              <a:schemeClr val="tx1">
                <a:lumMod val="95000"/>
                <a:lumOff val="5000"/>
              </a:schemeClr>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p:spPr>
      </p:cxnSp>
      <p:sp>
        <p:nvSpPr>
          <p:cNvPr id="61" name="Block Arc 60"/>
          <p:cNvSpPr/>
          <p:nvPr/>
        </p:nvSpPr>
        <p:spPr bwMode="auto">
          <a:xfrm>
            <a:off x="7304088" y="5262563"/>
            <a:ext cx="1341437" cy="1339850"/>
          </a:xfrm>
          <a:prstGeom prst="blockArc">
            <a:avLst/>
          </a:prstGeom>
          <a:solidFill>
            <a:srgbClr val="00B0F0"/>
          </a:solidFill>
          <a:ln>
            <a:noFill/>
          </a:ln>
          <a:effectLst/>
          <a:extLst/>
        </p:spPr>
        <p:txBody>
          <a:bodyPr/>
          <a:lstStyle/>
          <a:p>
            <a:pPr>
              <a:defRPr/>
            </a:pPr>
            <a:endParaRPr lang="en-US">
              <a:latin typeface="Lucida Sans" charset="0"/>
              <a:ea typeface="ＭＳ Ｐゴシック" charset="0"/>
            </a:endParaRPr>
          </a:p>
        </p:txBody>
      </p:sp>
      <p:sp>
        <p:nvSpPr>
          <p:cNvPr id="62" name="Block Arc 61"/>
          <p:cNvSpPr/>
          <p:nvPr/>
        </p:nvSpPr>
        <p:spPr bwMode="auto">
          <a:xfrm>
            <a:off x="7886700" y="5842000"/>
            <a:ext cx="176213" cy="176213"/>
          </a:xfrm>
          <a:prstGeom prst="blockArc">
            <a:avLst/>
          </a:prstGeom>
          <a:solidFill>
            <a:srgbClr val="00B0F0"/>
          </a:solidFill>
          <a:ln>
            <a:noFill/>
          </a:ln>
          <a:effectLst/>
          <a:extLst/>
        </p:spPr>
        <p:txBody>
          <a:bodyPr/>
          <a:lstStyle/>
          <a:p>
            <a:pPr>
              <a:defRPr/>
            </a:pPr>
            <a:endParaRPr lang="en-US">
              <a:latin typeface="Lucida Sans" charset="0"/>
              <a:ea typeface="ＭＳ Ｐゴシック" charset="0"/>
            </a:endParaRPr>
          </a:p>
        </p:txBody>
      </p:sp>
      <p:cxnSp>
        <p:nvCxnSpPr>
          <p:cNvPr id="63" name="Straight Arrow Connector 62"/>
          <p:cNvCxnSpPr/>
          <p:nvPr/>
        </p:nvCxnSpPr>
        <p:spPr bwMode="auto">
          <a:xfrm flipV="1">
            <a:off x="7974013" y="5630863"/>
            <a:ext cx="620712" cy="274637"/>
          </a:xfrm>
          <a:prstGeom prst="straightConnector1">
            <a:avLst/>
          </a:prstGeom>
          <a:noFill/>
          <a:ln w="57150" cap="flat" cmpd="sng" algn="ctr">
            <a:solidFill>
              <a:schemeClr val="tx1">
                <a:lumMod val="95000"/>
                <a:lumOff val="5000"/>
              </a:schemeClr>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p:spPr>
      </p:cxnSp>
      <p:cxnSp>
        <p:nvCxnSpPr>
          <p:cNvPr id="69" name="Straight Arrow Connector 68"/>
          <p:cNvCxnSpPr/>
          <p:nvPr/>
        </p:nvCxnSpPr>
        <p:spPr bwMode="auto">
          <a:xfrm flipV="1">
            <a:off x="7951788" y="1908175"/>
            <a:ext cx="320675" cy="573088"/>
          </a:xfrm>
          <a:prstGeom prst="straightConnector1">
            <a:avLst/>
          </a:prstGeom>
          <a:noFill/>
          <a:ln w="57150" cap="flat" cmpd="sng" algn="ctr">
            <a:solidFill>
              <a:schemeClr val="tx1">
                <a:lumMod val="95000"/>
                <a:lumOff val="5000"/>
              </a:schemeClr>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p:spPr>
      </p:cxnSp>
      <p:cxnSp>
        <p:nvCxnSpPr>
          <p:cNvPr id="70" name="Straight Arrow Connector 69"/>
          <p:cNvCxnSpPr/>
          <p:nvPr/>
        </p:nvCxnSpPr>
        <p:spPr bwMode="auto">
          <a:xfrm flipH="1" flipV="1">
            <a:off x="7805738" y="2746375"/>
            <a:ext cx="146050" cy="581025"/>
          </a:xfrm>
          <a:prstGeom prst="straightConnector1">
            <a:avLst/>
          </a:prstGeom>
          <a:noFill/>
          <a:ln w="57150" cap="flat" cmpd="sng" algn="ctr">
            <a:solidFill>
              <a:schemeClr val="tx1">
                <a:lumMod val="95000"/>
                <a:lumOff val="5000"/>
              </a:schemeClr>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p:spPr>
      </p:cxnSp>
      <p:cxnSp>
        <p:nvCxnSpPr>
          <p:cNvPr id="71" name="Straight Arrow Connector 70"/>
          <p:cNvCxnSpPr/>
          <p:nvPr/>
        </p:nvCxnSpPr>
        <p:spPr bwMode="auto">
          <a:xfrm flipV="1">
            <a:off x="7951788" y="4022725"/>
            <a:ext cx="642937" cy="190500"/>
          </a:xfrm>
          <a:prstGeom prst="straightConnector1">
            <a:avLst/>
          </a:prstGeom>
          <a:noFill/>
          <a:ln w="57150" cap="flat" cmpd="sng" algn="ctr">
            <a:solidFill>
              <a:schemeClr val="tx1">
                <a:lumMod val="95000"/>
                <a:lumOff val="5000"/>
              </a:schemeClr>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p:spPr>
      </p:cxnSp>
      <p:cxnSp>
        <p:nvCxnSpPr>
          <p:cNvPr id="72" name="Straight Arrow Connector 71"/>
          <p:cNvCxnSpPr/>
          <p:nvPr/>
        </p:nvCxnSpPr>
        <p:spPr bwMode="auto">
          <a:xfrm flipH="1" flipV="1">
            <a:off x="7886700" y="4427538"/>
            <a:ext cx="65088" cy="644525"/>
          </a:xfrm>
          <a:prstGeom prst="straightConnector1">
            <a:avLst/>
          </a:prstGeom>
          <a:noFill/>
          <a:ln w="57150" cap="flat" cmpd="sng" algn="ctr">
            <a:solidFill>
              <a:schemeClr val="tx1">
                <a:lumMod val="95000"/>
                <a:lumOff val="5000"/>
              </a:schemeClr>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p:spPr>
      </p:cxnSp>
      <p:cxnSp>
        <p:nvCxnSpPr>
          <p:cNvPr id="73" name="Straight Arrow Connector 72"/>
          <p:cNvCxnSpPr/>
          <p:nvPr/>
        </p:nvCxnSpPr>
        <p:spPr bwMode="auto">
          <a:xfrm flipV="1">
            <a:off x="7951788" y="5330825"/>
            <a:ext cx="334962" cy="576263"/>
          </a:xfrm>
          <a:prstGeom prst="straightConnector1">
            <a:avLst/>
          </a:prstGeom>
          <a:noFill/>
          <a:ln w="57150" cap="flat" cmpd="sng" algn="ctr">
            <a:solidFill>
              <a:schemeClr val="tx1">
                <a:lumMod val="95000"/>
                <a:lumOff val="5000"/>
              </a:schemeClr>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p:spPr>
      </p:cxnSp>
      <p:cxnSp>
        <p:nvCxnSpPr>
          <p:cNvPr id="79" name="Straight Arrow Connector 78"/>
          <p:cNvCxnSpPr/>
          <p:nvPr/>
        </p:nvCxnSpPr>
        <p:spPr bwMode="auto">
          <a:xfrm flipH="1" flipV="1">
            <a:off x="7726363" y="5330825"/>
            <a:ext cx="225425" cy="579438"/>
          </a:xfrm>
          <a:prstGeom prst="straightConnector1">
            <a:avLst/>
          </a:prstGeom>
          <a:noFill/>
          <a:ln w="57150" cap="flat" cmpd="sng" algn="ctr">
            <a:solidFill>
              <a:schemeClr val="tx1">
                <a:lumMod val="95000"/>
                <a:lumOff val="5000"/>
              </a:schemeClr>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p:spPr>
      </p:cxnSp>
      <p:cxnSp>
        <p:nvCxnSpPr>
          <p:cNvPr id="81" name="Straight Arrow Connector 80"/>
          <p:cNvCxnSpPr/>
          <p:nvPr/>
        </p:nvCxnSpPr>
        <p:spPr bwMode="auto">
          <a:xfrm flipV="1">
            <a:off x="7961313" y="4567238"/>
            <a:ext cx="398462" cy="506412"/>
          </a:xfrm>
          <a:prstGeom prst="straightConnector1">
            <a:avLst/>
          </a:prstGeom>
          <a:noFill/>
          <a:ln w="57150" cap="flat" cmpd="sng" algn="ctr">
            <a:solidFill>
              <a:schemeClr val="tx1">
                <a:lumMod val="95000"/>
                <a:lumOff val="5000"/>
              </a:schemeClr>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p:spPr>
      </p:cxnSp>
      <p:cxnSp>
        <p:nvCxnSpPr>
          <p:cNvPr id="83" name="Straight Arrow Connector 82"/>
          <p:cNvCxnSpPr/>
          <p:nvPr/>
        </p:nvCxnSpPr>
        <p:spPr bwMode="auto">
          <a:xfrm flipH="1" flipV="1">
            <a:off x="7720013" y="3656013"/>
            <a:ext cx="247650" cy="549275"/>
          </a:xfrm>
          <a:prstGeom prst="straightConnector1">
            <a:avLst/>
          </a:prstGeom>
          <a:noFill/>
          <a:ln w="57150" cap="flat" cmpd="sng" algn="ctr">
            <a:solidFill>
              <a:schemeClr val="tx1">
                <a:lumMod val="95000"/>
                <a:lumOff val="5000"/>
              </a:schemeClr>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p:spPr>
      </p:cxnSp>
      <p:cxnSp>
        <p:nvCxnSpPr>
          <p:cNvPr id="85" name="Straight Arrow Connector 84"/>
          <p:cNvCxnSpPr/>
          <p:nvPr/>
        </p:nvCxnSpPr>
        <p:spPr bwMode="auto">
          <a:xfrm flipV="1">
            <a:off x="7948613" y="3176588"/>
            <a:ext cx="646112" cy="158750"/>
          </a:xfrm>
          <a:prstGeom prst="straightConnector1">
            <a:avLst/>
          </a:prstGeom>
          <a:noFill/>
          <a:ln w="57150" cap="flat" cmpd="sng" algn="ctr">
            <a:solidFill>
              <a:schemeClr val="tx1">
                <a:lumMod val="95000"/>
                <a:lumOff val="5000"/>
              </a:schemeClr>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p:spPr>
      </p:cxnSp>
      <p:cxnSp>
        <p:nvCxnSpPr>
          <p:cNvPr id="87" name="Straight Arrow Connector 86"/>
          <p:cNvCxnSpPr/>
          <p:nvPr/>
        </p:nvCxnSpPr>
        <p:spPr bwMode="auto">
          <a:xfrm flipH="1" flipV="1">
            <a:off x="7340600" y="2290763"/>
            <a:ext cx="612775" cy="192087"/>
          </a:xfrm>
          <a:prstGeom prst="straightConnector1">
            <a:avLst/>
          </a:prstGeom>
          <a:noFill/>
          <a:ln w="57150" cap="flat" cmpd="sng" algn="ctr">
            <a:solidFill>
              <a:schemeClr val="tx1">
                <a:lumMod val="95000"/>
                <a:lumOff val="5000"/>
              </a:schemeClr>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p:spPr>
      </p:cxnSp>
      <p:cxnSp>
        <p:nvCxnSpPr>
          <p:cNvPr id="89" name="Straight Arrow Connector 88"/>
          <p:cNvCxnSpPr/>
          <p:nvPr/>
        </p:nvCxnSpPr>
        <p:spPr bwMode="auto">
          <a:xfrm flipH="1" flipV="1">
            <a:off x="7400925" y="5616575"/>
            <a:ext cx="568325" cy="288925"/>
          </a:xfrm>
          <a:prstGeom prst="straightConnector1">
            <a:avLst/>
          </a:prstGeom>
          <a:noFill/>
          <a:ln w="57150" cap="flat" cmpd="sng" algn="ctr">
            <a:solidFill>
              <a:schemeClr val="tx1">
                <a:lumMod val="95000"/>
                <a:lumOff val="5000"/>
              </a:schemeClr>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p:spPr>
      </p:cxnSp>
      <p:cxnSp>
        <p:nvCxnSpPr>
          <p:cNvPr id="91" name="Straight Arrow Connector 90"/>
          <p:cNvCxnSpPr/>
          <p:nvPr/>
        </p:nvCxnSpPr>
        <p:spPr bwMode="auto">
          <a:xfrm flipV="1">
            <a:off x="7967663" y="4749800"/>
            <a:ext cx="550862" cy="323850"/>
          </a:xfrm>
          <a:prstGeom prst="straightConnector1">
            <a:avLst/>
          </a:prstGeom>
          <a:noFill/>
          <a:ln w="57150" cap="flat" cmpd="sng" algn="ctr">
            <a:solidFill>
              <a:schemeClr val="tx1">
                <a:lumMod val="95000"/>
                <a:lumOff val="5000"/>
              </a:schemeClr>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p:spPr>
      </p:cxnSp>
      <p:cxnSp>
        <p:nvCxnSpPr>
          <p:cNvPr id="93" name="Straight Arrow Connector 92"/>
          <p:cNvCxnSpPr/>
          <p:nvPr/>
        </p:nvCxnSpPr>
        <p:spPr bwMode="auto">
          <a:xfrm flipV="1">
            <a:off x="7983538" y="3656013"/>
            <a:ext cx="225425" cy="549275"/>
          </a:xfrm>
          <a:prstGeom prst="straightConnector1">
            <a:avLst/>
          </a:prstGeom>
          <a:noFill/>
          <a:ln w="57150" cap="flat" cmpd="sng" algn="ctr">
            <a:solidFill>
              <a:schemeClr val="tx1">
                <a:lumMod val="95000"/>
                <a:lumOff val="5000"/>
              </a:schemeClr>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p:spPr>
      </p:cxnSp>
      <p:cxnSp>
        <p:nvCxnSpPr>
          <p:cNvPr id="95" name="Straight Arrow Connector 94"/>
          <p:cNvCxnSpPr/>
          <p:nvPr/>
        </p:nvCxnSpPr>
        <p:spPr bwMode="auto">
          <a:xfrm flipH="1" flipV="1">
            <a:off x="7340600" y="3176588"/>
            <a:ext cx="608013" cy="160337"/>
          </a:xfrm>
          <a:prstGeom prst="straightConnector1">
            <a:avLst/>
          </a:prstGeom>
          <a:noFill/>
          <a:ln w="57150" cap="flat" cmpd="sng" algn="ctr">
            <a:solidFill>
              <a:schemeClr val="tx1">
                <a:lumMod val="95000"/>
                <a:lumOff val="5000"/>
              </a:schemeClr>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p:spPr>
      </p:cxnSp>
      <p:cxnSp>
        <p:nvCxnSpPr>
          <p:cNvPr id="97" name="Straight Arrow Connector 96"/>
          <p:cNvCxnSpPr/>
          <p:nvPr/>
        </p:nvCxnSpPr>
        <p:spPr bwMode="auto">
          <a:xfrm flipV="1">
            <a:off x="7959725" y="2062163"/>
            <a:ext cx="482600" cy="420687"/>
          </a:xfrm>
          <a:prstGeom prst="straightConnector1">
            <a:avLst/>
          </a:prstGeom>
          <a:noFill/>
          <a:ln w="57150" cap="flat" cmpd="sng" algn="ctr">
            <a:solidFill>
              <a:schemeClr val="tx1">
                <a:lumMod val="95000"/>
                <a:lumOff val="5000"/>
              </a:schemeClr>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p:spPr>
      </p:cxnSp>
    </p:spTree>
    <p:extLst>
      <p:ext uri="{BB962C8B-B14F-4D97-AF65-F5344CB8AC3E}">
        <p14:creationId xmlns:p14="http://schemas.microsoft.com/office/powerpoint/2010/main" val="373611214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xit" presetSubtype="0" fill="hold" nodeType="clickEffect">
                                  <p:stCondLst>
                                    <p:cond delay="0"/>
                                  </p:stCondLst>
                                  <p:childTnLst>
                                    <p:set>
                                      <p:cBhvr>
                                        <p:cTn id="6" dur="1" fill="hold">
                                          <p:stCondLst>
                                            <p:cond delay="0"/>
                                          </p:stCondLst>
                                        </p:cTn>
                                        <p:tgtEl>
                                          <p:spTgt spid="4"/>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54"/>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72"/>
                                        </p:tgtEl>
                                        <p:attrNameLst>
                                          <p:attrName>style.visibility</p:attrName>
                                        </p:attrNameLst>
                                      </p:cBhvr>
                                      <p:to>
                                        <p:strVal val="hidden"/>
                                      </p:to>
                                    </p:set>
                                  </p:childTnLst>
                                </p:cTn>
                              </p:par>
                              <p:par>
                                <p:cTn id="11" presetID="1" presetClass="exit" presetSubtype="0" fill="hold" nodeType="withEffect">
                                  <p:stCondLst>
                                    <p:cond delay="0"/>
                                  </p:stCondLst>
                                  <p:childTnLst>
                                    <p:set>
                                      <p:cBhvr>
                                        <p:cTn id="12" dur="1" fill="hold">
                                          <p:stCondLst>
                                            <p:cond delay="0"/>
                                          </p:stCondLst>
                                        </p:cTn>
                                        <p:tgtEl>
                                          <p:spTgt spid="71"/>
                                        </p:tgtEl>
                                        <p:attrNameLst>
                                          <p:attrName>style.visibility</p:attrName>
                                        </p:attrNameLst>
                                      </p:cBhvr>
                                      <p:to>
                                        <p:strVal val="hidden"/>
                                      </p:to>
                                    </p:set>
                                  </p:childTnLst>
                                </p:cTn>
                              </p:par>
                              <p:par>
                                <p:cTn id="13" presetID="1" presetClass="exit" presetSubtype="0" fill="hold" nodeType="withEffect">
                                  <p:stCondLst>
                                    <p:cond delay="0"/>
                                  </p:stCondLst>
                                  <p:childTnLst>
                                    <p:set>
                                      <p:cBhvr>
                                        <p:cTn id="14" dur="1" fill="hold">
                                          <p:stCondLst>
                                            <p:cond delay="0"/>
                                          </p:stCondLst>
                                        </p:cTn>
                                        <p:tgtEl>
                                          <p:spTgt spid="63"/>
                                        </p:tgtEl>
                                        <p:attrNameLst>
                                          <p:attrName>style.visibility</p:attrName>
                                        </p:attrNameLst>
                                      </p:cBhvr>
                                      <p:to>
                                        <p:strVal val="hidden"/>
                                      </p:to>
                                    </p:set>
                                  </p:childTnLst>
                                </p:cTn>
                              </p:par>
                              <p:par>
                                <p:cTn id="15" presetID="1" presetClass="entr" presetSubtype="0" fill="hold" nodeType="withEffect">
                                  <p:stCondLst>
                                    <p:cond delay="0"/>
                                  </p:stCondLst>
                                  <p:childTnLst>
                                    <p:set>
                                      <p:cBhvr>
                                        <p:cTn id="16" dur="1" fill="hold">
                                          <p:stCondLst>
                                            <p:cond delay="0"/>
                                          </p:stCondLst>
                                        </p:cTn>
                                        <p:tgtEl>
                                          <p:spTgt spid="69"/>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70"/>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7"/>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60"/>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73"/>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nodeType="clickEffect">
                                  <p:stCondLst>
                                    <p:cond delay="0"/>
                                  </p:stCondLst>
                                  <p:childTnLst>
                                    <p:set>
                                      <p:cBhvr>
                                        <p:cTn id="28" dur="1" fill="hold">
                                          <p:stCondLst>
                                            <p:cond delay="0"/>
                                          </p:stCondLst>
                                        </p:cTn>
                                        <p:tgtEl>
                                          <p:spTgt spid="79"/>
                                        </p:tgtEl>
                                        <p:attrNameLst>
                                          <p:attrName>style.visibility</p:attrName>
                                        </p:attrNameLst>
                                      </p:cBhvr>
                                      <p:to>
                                        <p:strVal val="visible"/>
                                      </p:to>
                                    </p:set>
                                  </p:childTnLst>
                                </p:cTn>
                              </p:par>
                              <p:par>
                                <p:cTn id="29" presetID="1" presetClass="exit" presetSubtype="0" fill="hold" nodeType="withEffect">
                                  <p:stCondLst>
                                    <p:cond delay="0"/>
                                  </p:stCondLst>
                                  <p:childTnLst>
                                    <p:set>
                                      <p:cBhvr>
                                        <p:cTn id="30" dur="1" fill="hold">
                                          <p:stCondLst>
                                            <p:cond delay="0"/>
                                          </p:stCondLst>
                                        </p:cTn>
                                        <p:tgtEl>
                                          <p:spTgt spid="73"/>
                                        </p:tgtEl>
                                        <p:attrNameLst>
                                          <p:attrName>style.visibility</p:attrName>
                                        </p:attrNameLst>
                                      </p:cBhvr>
                                      <p:to>
                                        <p:strVal val="hidden"/>
                                      </p:to>
                                    </p:set>
                                  </p:childTnLst>
                                </p:cTn>
                              </p:par>
                              <p:par>
                                <p:cTn id="31" presetID="1" presetClass="entr" presetSubtype="0" fill="hold" nodeType="withEffect">
                                  <p:stCondLst>
                                    <p:cond delay="0"/>
                                  </p:stCondLst>
                                  <p:childTnLst>
                                    <p:set>
                                      <p:cBhvr>
                                        <p:cTn id="32" dur="1" fill="hold">
                                          <p:stCondLst>
                                            <p:cond delay="0"/>
                                          </p:stCondLst>
                                        </p:cTn>
                                        <p:tgtEl>
                                          <p:spTgt spid="81"/>
                                        </p:tgtEl>
                                        <p:attrNameLst>
                                          <p:attrName>style.visibility</p:attrName>
                                        </p:attrNameLst>
                                      </p:cBhvr>
                                      <p:to>
                                        <p:strVal val="visible"/>
                                      </p:to>
                                    </p:set>
                                  </p:childTnLst>
                                </p:cTn>
                              </p:par>
                              <p:par>
                                <p:cTn id="33" presetID="1" presetClass="exit" presetSubtype="0" fill="hold" nodeType="withEffect">
                                  <p:stCondLst>
                                    <p:cond delay="0"/>
                                  </p:stCondLst>
                                  <p:childTnLst>
                                    <p:set>
                                      <p:cBhvr>
                                        <p:cTn id="34" dur="1" fill="hold">
                                          <p:stCondLst>
                                            <p:cond delay="0"/>
                                          </p:stCondLst>
                                        </p:cTn>
                                        <p:tgtEl>
                                          <p:spTgt spid="60"/>
                                        </p:tgtEl>
                                        <p:attrNameLst>
                                          <p:attrName>style.visibility</p:attrName>
                                        </p:attrNameLst>
                                      </p:cBhvr>
                                      <p:to>
                                        <p:strVal val="hidden"/>
                                      </p:to>
                                    </p:set>
                                  </p:childTnLst>
                                </p:cTn>
                              </p:par>
                              <p:par>
                                <p:cTn id="35" presetID="1" presetClass="entr" presetSubtype="0" fill="hold" nodeType="withEffect">
                                  <p:stCondLst>
                                    <p:cond delay="0"/>
                                  </p:stCondLst>
                                  <p:childTnLst>
                                    <p:set>
                                      <p:cBhvr>
                                        <p:cTn id="36" dur="1" fill="hold">
                                          <p:stCondLst>
                                            <p:cond delay="0"/>
                                          </p:stCondLst>
                                        </p:cTn>
                                        <p:tgtEl>
                                          <p:spTgt spid="83"/>
                                        </p:tgtEl>
                                        <p:attrNameLst>
                                          <p:attrName>style.visibility</p:attrName>
                                        </p:attrNameLst>
                                      </p:cBhvr>
                                      <p:to>
                                        <p:strVal val="visible"/>
                                      </p:to>
                                    </p:set>
                                  </p:childTnLst>
                                </p:cTn>
                              </p:par>
                              <p:par>
                                <p:cTn id="37" presetID="1" presetClass="exit" presetSubtype="0" fill="hold" nodeType="withEffect">
                                  <p:stCondLst>
                                    <p:cond delay="0"/>
                                  </p:stCondLst>
                                  <p:childTnLst>
                                    <p:set>
                                      <p:cBhvr>
                                        <p:cTn id="38" dur="1" fill="hold">
                                          <p:stCondLst>
                                            <p:cond delay="0"/>
                                          </p:stCondLst>
                                        </p:cTn>
                                        <p:tgtEl>
                                          <p:spTgt spid="57"/>
                                        </p:tgtEl>
                                        <p:attrNameLst>
                                          <p:attrName>style.visibility</p:attrName>
                                        </p:attrNameLst>
                                      </p:cBhvr>
                                      <p:to>
                                        <p:strVal val="hidden"/>
                                      </p:to>
                                    </p:set>
                                  </p:childTnLst>
                                </p:cTn>
                              </p:par>
                              <p:par>
                                <p:cTn id="39" presetID="1" presetClass="entr" presetSubtype="0" fill="hold" nodeType="withEffect">
                                  <p:stCondLst>
                                    <p:cond delay="0"/>
                                  </p:stCondLst>
                                  <p:childTnLst>
                                    <p:set>
                                      <p:cBhvr>
                                        <p:cTn id="40" dur="1" fill="hold">
                                          <p:stCondLst>
                                            <p:cond delay="0"/>
                                          </p:stCondLst>
                                        </p:cTn>
                                        <p:tgtEl>
                                          <p:spTgt spid="85"/>
                                        </p:tgtEl>
                                        <p:attrNameLst>
                                          <p:attrName>style.visibility</p:attrName>
                                        </p:attrNameLst>
                                      </p:cBhvr>
                                      <p:to>
                                        <p:strVal val="visible"/>
                                      </p:to>
                                    </p:set>
                                  </p:childTnLst>
                                </p:cTn>
                              </p:par>
                              <p:par>
                                <p:cTn id="41" presetID="1" presetClass="exit" presetSubtype="0" fill="hold" nodeType="withEffect">
                                  <p:stCondLst>
                                    <p:cond delay="0"/>
                                  </p:stCondLst>
                                  <p:childTnLst>
                                    <p:set>
                                      <p:cBhvr>
                                        <p:cTn id="42" dur="1" fill="hold">
                                          <p:stCondLst>
                                            <p:cond delay="0"/>
                                          </p:stCondLst>
                                        </p:cTn>
                                        <p:tgtEl>
                                          <p:spTgt spid="70"/>
                                        </p:tgtEl>
                                        <p:attrNameLst>
                                          <p:attrName>style.visibility</p:attrName>
                                        </p:attrNameLst>
                                      </p:cBhvr>
                                      <p:to>
                                        <p:strVal val="hidden"/>
                                      </p:to>
                                    </p:set>
                                  </p:childTnLst>
                                </p:cTn>
                              </p:par>
                              <p:par>
                                <p:cTn id="43" presetID="1" presetClass="entr" presetSubtype="0" fill="hold" nodeType="withEffect">
                                  <p:stCondLst>
                                    <p:cond delay="0"/>
                                  </p:stCondLst>
                                  <p:childTnLst>
                                    <p:set>
                                      <p:cBhvr>
                                        <p:cTn id="44" dur="1" fill="hold">
                                          <p:stCondLst>
                                            <p:cond delay="0"/>
                                          </p:stCondLst>
                                        </p:cTn>
                                        <p:tgtEl>
                                          <p:spTgt spid="87"/>
                                        </p:tgtEl>
                                        <p:attrNameLst>
                                          <p:attrName>style.visibility</p:attrName>
                                        </p:attrNameLst>
                                      </p:cBhvr>
                                      <p:to>
                                        <p:strVal val="visible"/>
                                      </p:to>
                                    </p:set>
                                  </p:childTnLst>
                                </p:cTn>
                              </p:par>
                              <p:par>
                                <p:cTn id="45" presetID="1" presetClass="exit" presetSubtype="0" fill="hold" nodeType="withEffect">
                                  <p:stCondLst>
                                    <p:cond delay="0"/>
                                  </p:stCondLst>
                                  <p:childTnLst>
                                    <p:set>
                                      <p:cBhvr>
                                        <p:cTn id="46" dur="1" fill="hold">
                                          <p:stCondLst>
                                            <p:cond delay="0"/>
                                          </p:stCondLst>
                                        </p:cTn>
                                        <p:tgtEl>
                                          <p:spTgt spid="69"/>
                                        </p:tgtEl>
                                        <p:attrNameLst>
                                          <p:attrName>style.visibility</p:attrName>
                                        </p:attrNameLst>
                                      </p:cBhvr>
                                      <p:to>
                                        <p:strVal val="hidden"/>
                                      </p:to>
                                    </p:set>
                                  </p:childTnLst>
                                </p:cTn>
                              </p:par>
                            </p:childTnLst>
                          </p:cTn>
                        </p:par>
                      </p:childTnLst>
                    </p:cTn>
                  </p:par>
                  <p:par>
                    <p:cTn id="47" fill="hold" nodeType="clickPar">
                      <p:stCondLst>
                        <p:cond delay="indefinite"/>
                      </p:stCondLst>
                      <p:childTnLst>
                        <p:par>
                          <p:cTn id="48" fill="hold" nodeType="withGroup">
                            <p:stCondLst>
                              <p:cond delay="0"/>
                            </p:stCondLst>
                            <p:childTnLst>
                              <p:par>
                                <p:cTn id="49" presetID="1" presetClass="entr" presetSubtype="0" fill="hold" nodeType="clickEffect">
                                  <p:stCondLst>
                                    <p:cond delay="0"/>
                                  </p:stCondLst>
                                  <p:childTnLst>
                                    <p:set>
                                      <p:cBhvr>
                                        <p:cTn id="50" dur="1" fill="hold">
                                          <p:stCondLst>
                                            <p:cond delay="0"/>
                                          </p:stCondLst>
                                        </p:cTn>
                                        <p:tgtEl>
                                          <p:spTgt spid="89"/>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91"/>
                                        </p:tgtEl>
                                        <p:attrNameLst>
                                          <p:attrName>style.visibility</p:attrName>
                                        </p:attrNameLst>
                                      </p:cBhvr>
                                      <p:to>
                                        <p:strVal val="visible"/>
                                      </p:to>
                                    </p:set>
                                  </p:childTnLst>
                                </p:cTn>
                              </p:par>
                              <p:par>
                                <p:cTn id="53" presetID="1" presetClass="exit" presetSubtype="0" fill="hold" nodeType="withEffect">
                                  <p:stCondLst>
                                    <p:cond delay="0"/>
                                  </p:stCondLst>
                                  <p:childTnLst>
                                    <p:set>
                                      <p:cBhvr>
                                        <p:cTn id="54" dur="1" fill="hold">
                                          <p:stCondLst>
                                            <p:cond delay="0"/>
                                          </p:stCondLst>
                                        </p:cTn>
                                        <p:tgtEl>
                                          <p:spTgt spid="81"/>
                                        </p:tgtEl>
                                        <p:attrNameLst>
                                          <p:attrName>style.visibility</p:attrName>
                                        </p:attrNameLst>
                                      </p:cBhvr>
                                      <p:to>
                                        <p:strVal val="hidden"/>
                                      </p:to>
                                    </p:set>
                                  </p:childTnLst>
                                </p:cTn>
                              </p:par>
                              <p:par>
                                <p:cTn id="55" presetID="1" presetClass="exit" presetSubtype="0" fill="hold" nodeType="withEffect">
                                  <p:stCondLst>
                                    <p:cond delay="0"/>
                                  </p:stCondLst>
                                  <p:childTnLst>
                                    <p:set>
                                      <p:cBhvr>
                                        <p:cTn id="56" dur="1" fill="hold">
                                          <p:stCondLst>
                                            <p:cond delay="0"/>
                                          </p:stCondLst>
                                        </p:cTn>
                                        <p:tgtEl>
                                          <p:spTgt spid="79"/>
                                        </p:tgtEl>
                                        <p:attrNameLst>
                                          <p:attrName>style.visibility</p:attrName>
                                        </p:attrNameLst>
                                      </p:cBhvr>
                                      <p:to>
                                        <p:strVal val="hidden"/>
                                      </p:to>
                                    </p:set>
                                  </p:childTnLst>
                                </p:cTn>
                              </p:par>
                              <p:par>
                                <p:cTn id="57" presetID="1" presetClass="entr" presetSubtype="0" fill="hold" nodeType="withEffect">
                                  <p:stCondLst>
                                    <p:cond delay="0"/>
                                  </p:stCondLst>
                                  <p:childTnLst>
                                    <p:set>
                                      <p:cBhvr>
                                        <p:cTn id="58" dur="1" fill="hold">
                                          <p:stCondLst>
                                            <p:cond delay="0"/>
                                          </p:stCondLst>
                                        </p:cTn>
                                        <p:tgtEl>
                                          <p:spTgt spid="93"/>
                                        </p:tgtEl>
                                        <p:attrNameLst>
                                          <p:attrName>style.visibility</p:attrName>
                                        </p:attrNameLst>
                                      </p:cBhvr>
                                      <p:to>
                                        <p:strVal val="visible"/>
                                      </p:to>
                                    </p:set>
                                  </p:childTnLst>
                                </p:cTn>
                              </p:par>
                              <p:par>
                                <p:cTn id="59" presetID="1" presetClass="exit" presetSubtype="0" fill="hold" nodeType="withEffect">
                                  <p:stCondLst>
                                    <p:cond delay="0"/>
                                  </p:stCondLst>
                                  <p:childTnLst>
                                    <p:set>
                                      <p:cBhvr>
                                        <p:cTn id="60" dur="1" fill="hold">
                                          <p:stCondLst>
                                            <p:cond delay="0"/>
                                          </p:stCondLst>
                                        </p:cTn>
                                        <p:tgtEl>
                                          <p:spTgt spid="83"/>
                                        </p:tgtEl>
                                        <p:attrNameLst>
                                          <p:attrName>style.visibility</p:attrName>
                                        </p:attrNameLst>
                                      </p:cBhvr>
                                      <p:to>
                                        <p:strVal val="hidden"/>
                                      </p:to>
                                    </p:set>
                                  </p:childTnLst>
                                </p:cTn>
                              </p:par>
                              <p:par>
                                <p:cTn id="61" presetID="1" presetClass="entr" presetSubtype="0" fill="hold" nodeType="withEffect">
                                  <p:stCondLst>
                                    <p:cond delay="0"/>
                                  </p:stCondLst>
                                  <p:childTnLst>
                                    <p:set>
                                      <p:cBhvr>
                                        <p:cTn id="62" dur="1" fill="hold">
                                          <p:stCondLst>
                                            <p:cond delay="0"/>
                                          </p:stCondLst>
                                        </p:cTn>
                                        <p:tgtEl>
                                          <p:spTgt spid="95"/>
                                        </p:tgtEl>
                                        <p:attrNameLst>
                                          <p:attrName>style.visibility</p:attrName>
                                        </p:attrNameLst>
                                      </p:cBhvr>
                                      <p:to>
                                        <p:strVal val="visible"/>
                                      </p:to>
                                    </p:set>
                                  </p:childTnLst>
                                </p:cTn>
                              </p:par>
                              <p:par>
                                <p:cTn id="63" presetID="1" presetClass="exit" presetSubtype="0" fill="hold" nodeType="withEffect">
                                  <p:stCondLst>
                                    <p:cond delay="0"/>
                                  </p:stCondLst>
                                  <p:childTnLst>
                                    <p:set>
                                      <p:cBhvr>
                                        <p:cTn id="64" dur="1" fill="hold">
                                          <p:stCondLst>
                                            <p:cond delay="0"/>
                                          </p:stCondLst>
                                        </p:cTn>
                                        <p:tgtEl>
                                          <p:spTgt spid="85"/>
                                        </p:tgtEl>
                                        <p:attrNameLst>
                                          <p:attrName>style.visibility</p:attrName>
                                        </p:attrNameLst>
                                      </p:cBhvr>
                                      <p:to>
                                        <p:strVal val="hidden"/>
                                      </p:to>
                                    </p:set>
                                  </p:childTnLst>
                                </p:cTn>
                              </p:par>
                              <p:par>
                                <p:cTn id="65" presetID="1" presetClass="entr" presetSubtype="0" fill="hold" nodeType="withEffect">
                                  <p:stCondLst>
                                    <p:cond delay="0"/>
                                  </p:stCondLst>
                                  <p:childTnLst>
                                    <p:set>
                                      <p:cBhvr>
                                        <p:cTn id="66" dur="1" fill="hold">
                                          <p:stCondLst>
                                            <p:cond delay="0"/>
                                          </p:stCondLst>
                                        </p:cTn>
                                        <p:tgtEl>
                                          <p:spTgt spid="97"/>
                                        </p:tgtEl>
                                        <p:attrNameLst>
                                          <p:attrName>style.visibility</p:attrName>
                                        </p:attrNameLst>
                                      </p:cBhvr>
                                      <p:to>
                                        <p:strVal val="visible"/>
                                      </p:to>
                                    </p:set>
                                  </p:childTnLst>
                                </p:cTn>
                              </p:par>
                              <p:par>
                                <p:cTn id="67" presetID="1" presetClass="exit" presetSubtype="0" fill="hold" nodeType="withEffect">
                                  <p:stCondLst>
                                    <p:cond delay="0"/>
                                  </p:stCondLst>
                                  <p:childTnLst>
                                    <p:set>
                                      <p:cBhvr>
                                        <p:cTn id="68" dur="1" fill="hold">
                                          <p:stCondLst>
                                            <p:cond delay="0"/>
                                          </p:stCondLst>
                                        </p:cTn>
                                        <p:tgtEl>
                                          <p:spTgt spid="8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3"/>
          <p:cNvPicPr>
            <a:picLocks noChangeAspect="1" noChangeArrowheads="1"/>
          </p:cNvPicPr>
          <p:nvPr/>
        </p:nvPicPr>
        <p:blipFill>
          <a:blip r:embed="rId3">
            <a:extLst>
              <a:ext uri="{28A0092B-C50C-407E-A947-70E740481C1C}">
                <a14:useLocalDpi xmlns:a14="http://schemas.microsoft.com/office/drawing/2010/main" val="0"/>
              </a:ext>
            </a:extLst>
          </a:blip>
          <a:srcRect t="55470" b="16602"/>
          <a:stretch>
            <a:fillRect/>
          </a:stretch>
        </p:blipFill>
        <p:spPr bwMode="auto">
          <a:xfrm>
            <a:off x="473075" y="3049588"/>
            <a:ext cx="7177088" cy="1287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3" name="Text Box 4"/>
          <p:cNvSpPr txBox="1">
            <a:spLocks noChangeArrowheads="1"/>
          </p:cNvSpPr>
          <p:nvPr/>
        </p:nvSpPr>
        <p:spPr bwMode="auto">
          <a:xfrm>
            <a:off x="449263" y="4557713"/>
            <a:ext cx="3759200" cy="1477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lIns="0" tIns="0" rIns="0" bIns="0">
            <a:spAutoFit/>
          </a:bodyPr>
          <a:lstStyle>
            <a:lvl1pPr defTabSz="822325" eaLnBrk="0" hangingPunct="0">
              <a:defRPr sz="1400">
                <a:solidFill>
                  <a:srgbClr val="1C1C1C"/>
                </a:solidFill>
                <a:latin typeface="Lucida Sans" pitchFamily="34" charset="0"/>
                <a:ea typeface="MS PGothic" pitchFamily="34" charset="-128"/>
              </a:defRPr>
            </a:lvl1pPr>
            <a:lvl2pPr marL="742950" indent="-285750" defTabSz="822325" eaLnBrk="0" hangingPunct="0">
              <a:defRPr sz="1400">
                <a:solidFill>
                  <a:srgbClr val="1C1C1C"/>
                </a:solidFill>
                <a:latin typeface="Lucida Sans" pitchFamily="34" charset="0"/>
                <a:ea typeface="MS PGothic" pitchFamily="34" charset="-128"/>
              </a:defRPr>
            </a:lvl2pPr>
            <a:lvl3pPr marL="1143000" indent="-228600" defTabSz="822325" eaLnBrk="0" hangingPunct="0">
              <a:defRPr sz="1400">
                <a:solidFill>
                  <a:srgbClr val="1C1C1C"/>
                </a:solidFill>
                <a:latin typeface="Lucida Sans" pitchFamily="34" charset="0"/>
                <a:ea typeface="MS PGothic" pitchFamily="34" charset="-128"/>
              </a:defRPr>
            </a:lvl3pPr>
            <a:lvl4pPr marL="1600200" indent="-228600" defTabSz="822325" eaLnBrk="0" hangingPunct="0">
              <a:defRPr sz="1400">
                <a:solidFill>
                  <a:srgbClr val="1C1C1C"/>
                </a:solidFill>
                <a:latin typeface="Lucida Sans" pitchFamily="34" charset="0"/>
                <a:ea typeface="MS PGothic" pitchFamily="34" charset="-128"/>
              </a:defRPr>
            </a:lvl4pPr>
            <a:lvl5pPr marL="2057400" indent="-228600" defTabSz="822325" eaLnBrk="0" hangingPunct="0">
              <a:defRPr sz="1400">
                <a:solidFill>
                  <a:srgbClr val="1C1C1C"/>
                </a:solidFill>
                <a:latin typeface="Lucida Sans" pitchFamily="34" charset="0"/>
                <a:ea typeface="MS PGothic" pitchFamily="34" charset="-128"/>
              </a:defRPr>
            </a:lvl5pPr>
            <a:lvl6pPr marL="2514600" indent="-228600" defTabSz="822325"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defTabSz="822325"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defTabSz="822325"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defTabSz="822325"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a:spcAft>
                <a:spcPct val="15000"/>
              </a:spcAft>
            </a:pPr>
            <a:r>
              <a:rPr lang="en-US" altLang="en-US" sz="2400">
                <a:solidFill>
                  <a:srgbClr val="000000"/>
                </a:solidFill>
              </a:rPr>
              <a:t>At the Equal Marginal Performance Principle, the performance curves all have the same slope </a:t>
            </a:r>
            <a:endParaRPr lang="en-US" altLang="en-US" sz="2400" b="1">
              <a:solidFill>
                <a:srgbClr val="E41C47"/>
              </a:solidFill>
            </a:endParaRPr>
          </a:p>
        </p:txBody>
      </p:sp>
      <p:pic>
        <p:nvPicPr>
          <p:cNvPr id="2048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68863" y="2143125"/>
            <a:ext cx="1525587" cy="750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38" name="Straight Arrow Connector 37"/>
          <p:cNvCxnSpPr/>
          <p:nvPr/>
        </p:nvCxnSpPr>
        <p:spPr bwMode="auto">
          <a:xfrm flipH="1" flipV="1">
            <a:off x="5399088" y="2360613"/>
            <a:ext cx="233362" cy="460375"/>
          </a:xfrm>
          <a:prstGeom prst="straightConnector1">
            <a:avLst/>
          </a:prstGeom>
          <a:noFill/>
          <a:ln w="57150" cap="flat" cmpd="sng" algn="ctr">
            <a:solidFill>
              <a:schemeClr val="tx1">
                <a:lumMod val="95000"/>
                <a:lumOff val="5000"/>
              </a:schemeClr>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p:spPr>
      </p:cxnSp>
      <p:pic>
        <p:nvPicPr>
          <p:cNvPr id="2048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27413" y="2151063"/>
            <a:ext cx="1525587"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0" name="Straight Arrow Connector 49"/>
          <p:cNvCxnSpPr/>
          <p:nvPr/>
        </p:nvCxnSpPr>
        <p:spPr bwMode="auto">
          <a:xfrm flipH="1" flipV="1">
            <a:off x="3829050" y="2371725"/>
            <a:ext cx="379413" cy="434975"/>
          </a:xfrm>
          <a:prstGeom prst="straightConnector1">
            <a:avLst/>
          </a:prstGeom>
          <a:noFill/>
          <a:ln w="57150" cap="flat" cmpd="sng" algn="ctr">
            <a:solidFill>
              <a:schemeClr val="tx1">
                <a:lumMod val="95000"/>
                <a:lumOff val="5000"/>
              </a:schemeClr>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p:spPr>
      </p:cxnSp>
      <p:pic>
        <p:nvPicPr>
          <p:cNvPr id="2048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38338" y="2143125"/>
            <a:ext cx="1525587" cy="750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2" name="Straight Arrow Connector 51"/>
          <p:cNvCxnSpPr/>
          <p:nvPr/>
        </p:nvCxnSpPr>
        <p:spPr bwMode="auto">
          <a:xfrm flipV="1">
            <a:off x="2736850" y="2517775"/>
            <a:ext cx="414338" cy="293688"/>
          </a:xfrm>
          <a:prstGeom prst="straightConnector1">
            <a:avLst/>
          </a:prstGeom>
          <a:noFill/>
          <a:ln w="57150" cap="flat" cmpd="sng" algn="ctr">
            <a:solidFill>
              <a:schemeClr val="tx1">
                <a:lumMod val="95000"/>
                <a:lumOff val="5000"/>
              </a:schemeClr>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p:spPr>
      </p:cxnSp>
      <p:pic>
        <p:nvPicPr>
          <p:cNvPr id="2049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7838" y="2139950"/>
            <a:ext cx="1525587"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4" name="Straight Arrow Connector 53"/>
          <p:cNvCxnSpPr/>
          <p:nvPr/>
        </p:nvCxnSpPr>
        <p:spPr bwMode="auto">
          <a:xfrm flipV="1">
            <a:off x="1276350" y="2514600"/>
            <a:ext cx="414338" cy="280988"/>
          </a:xfrm>
          <a:prstGeom prst="straightConnector1">
            <a:avLst/>
          </a:prstGeom>
          <a:noFill/>
          <a:ln w="57150" cap="flat" cmpd="sng" algn="ctr">
            <a:solidFill>
              <a:schemeClr val="tx1">
                <a:lumMod val="95000"/>
                <a:lumOff val="5000"/>
              </a:schemeClr>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p:spPr>
      </p:cxnSp>
      <p:sp>
        <p:nvSpPr>
          <p:cNvPr id="20492" name="Rectangle 1"/>
          <p:cNvSpPr>
            <a:spLocks noChangeArrowheads="1"/>
          </p:cNvSpPr>
          <p:nvPr/>
        </p:nvSpPr>
        <p:spPr bwMode="auto">
          <a:xfrm>
            <a:off x="42863" y="1527175"/>
            <a:ext cx="8331200" cy="5027613"/>
          </a:xfrm>
          <a:prstGeom prst="rect">
            <a:avLst/>
          </a:prstGeom>
          <a:solidFill>
            <a:schemeClr val="bg1"/>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endParaRPr lang="en-CA" altLang="en-US"/>
          </a:p>
        </p:txBody>
      </p:sp>
      <p:pic>
        <p:nvPicPr>
          <p:cNvPr id="20493" name="Picture 29" descr="CDW EMPP curv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87538" y="1758950"/>
            <a:ext cx="5416550" cy="46609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55" name="Title 15"/>
          <p:cNvSpPr txBox="1">
            <a:spLocks/>
          </p:cNvSpPr>
          <p:nvPr/>
        </p:nvSpPr>
        <p:spPr bwMode="auto">
          <a:xfrm>
            <a:off x="296863" y="468313"/>
            <a:ext cx="8196262" cy="835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tIns="137160"/>
          <a:lstStyle>
            <a:lvl1pPr algn="l" rtl="0" eaLnBrk="0" fontAlgn="base" hangingPunct="0">
              <a:spcBef>
                <a:spcPct val="0"/>
              </a:spcBef>
              <a:spcAft>
                <a:spcPct val="0"/>
              </a:spcAft>
              <a:defRPr sz="2400" b="1">
                <a:solidFill>
                  <a:srgbClr val="EE1A0D"/>
                </a:solidFill>
                <a:latin typeface="+mj-lt"/>
                <a:ea typeface="MS PGothic" pitchFamily="34" charset="-128"/>
                <a:cs typeface="+mj-cs"/>
              </a:defRPr>
            </a:lvl1pPr>
            <a:lvl2pPr algn="l" rtl="0" eaLnBrk="0" fontAlgn="base" hangingPunct="0">
              <a:spcBef>
                <a:spcPct val="0"/>
              </a:spcBef>
              <a:spcAft>
                <a:spcPct val="0"/>
              </a:spcAft>
              <a:defRPr sz="2400" b="1">
                <a:solidFill>
                  <a:srgbClr val="EE1A0D"/>
                </a:solidFill>
                <a:latin typeface="Lucida Sans" charset="0"/>
                <a:ea typeface="MS PGothic" pitchFamily="34" charset="-128"/>
                <a:cs typeface="Arial" charset="0"/>
              </a:defRPr>
            </a:lvl2pPr>
            <a:lvl3pPr algn="l" rtl="0" eaLnBrk="0" fontAlgn="base" hangingPunct="0">
              <a:spcBef>
                <a:spcPct val="0"/>
              </a:spcBef>
              <a:spcAft>
                <a:spcPct val="0"/>
              </a:spcAft>
              <a:defRPr sz="2400" b="1">
                <a:solidFill>
                  <a:srgbClr val="EE1A0D"/>
                </a:solidFill>
                <a:latin typeface="Lucida Sans" charset="0"/>
                <a:ea typeface="MS PGothic" pitchFamily="34" charset="-128"/>
                <a:cs typeface="Arial" charset="0"/>
              </a:defRPr>
            </a:lvl3pPr>
            <a:lvl4pPr algn="l" rtl="0" eaLnBrk="0" fontAlgn="base" hangingPunct="0">
              <a:spcBef>
                <a:spcPct val="0"/>
              </a:spcBef>
              <a:spcAft>
                <a:spcPct val="0"/>
              </a:spcAft>
              <a:defRPr sz="2400" b="1">
                <a:solidFill>
                  <a:srgbClr val="EE1A0D"/>
                </a:solidFill>
                <a:latin typeface="Lucida Sans" charset="0"/>
                <a:ea typeface="MS PGothic" pitchFamily="34" charset="-128"/>
                <a:cs typeface="Arial" charset="0"/>
              </a:defRPr>
            </a:lvl4pPr>
            <a:lvl5pPr algn="l" rtl="0" eaLnBrk="0" fontAlgn="base" hangingPunct="0">
              <a:spcBef>
                <a:spcPct val="0"/>
              </a:spcBef>
              <a:spcAft>
                <a:spcPct val="0"/>
              </a:spcAft>
              <a:defRPr sz="2400" b="1">
                <a:solidFill>
                  <a:srgbClr val="EE1A0D"/>
                </a:solidFill>
                <a:latin typeface="Lucida Sans" charset="0"/>
                <a:ea typeface="MS PGothic" pitchFamily="34" charset="-128"/>
                <a:cs typeface="Arial" charset="0"/>
              </a:defRPr>
            </a:lvl5pPr>
            <a:lvl6pPr marL="457200" algn="l" rtl="0" fontAlgn="base">
              <a:spcBef>
                <a:spcPct val="0"/>
              </a:spcBef>
              <a:spcAft>
                <a:spcPct val="0"/>
              </a:spcAft>
              <a:defRPr sz="2400" b="1">
                <a:solidFill>
                  <a:srgbClr val="EE1A0D"/>
                </a:solidFill>
                <a:latin typeface="Lucida Sans" charset="0"/>
                <a:ea typeface="ＭＳ Ｐゴシック" charset="0"/>
                <a:cs typeface="Arial" charset="0"/>
              </a:defRPr>
            </a:lvl6pPr>
            <a:lvl7pPr marL="914400" algn="l" rtl="0" fontAlgn="base">
              <a:spcBef>
                <a:spcPct val="0"/>
              </a:spcBef>
              <a:spcAft>
                <a:spcPct val="0"/>
              </a:spcAft>
              <a:defRPr sz="2400" b="1">
                <a:solidFill>
                  <a:srgbClr val="EE1A0D"/>
                </a:solidFill>
                <a:latin typeface="Lucida Sans" charset="0"/>
                <a:ea typeface="ＭＳ Ｐゴシック" charset="0"/>
                <a:cs typeface="Arial" charset="0"/>
              </a:defRPr>
            </a:lvl7pPr>
            <a:lvl8pPr marL="1371600" algn="l" rtl="0" fontAlgn="base">
              <a:spcBef>
                <a:spcPct val="0"/>
              </a:spcBef>
              <a:spcAft>
                <a:spcPct val="0"/>
              </a:spcAft>
              <a:defRPr sz="2400" b="1">
                <a:solidFill>
                  <a:srgbClr val="EE1A0D"/>
                </a:solidFill>
                <a:latin typeface="Lucida Sans" charset="0"/>
                <a:ea typeface="ＭＳ Ｐゴシック" charset="0"/>
                <a:cs typeface="Arial" charset="0"/>
              </a:defRPr>
            </a:lvl8pPr>
            <a:lvl9pPr marL="1828800" algn="l" rtl="0" fontAlgn="base">
              <a:spcBef>
                <a:spcPct val="0"/>
              </a:spcBef>
              <a:spcAft>
                <a:spcPct val="0"/>
              </a:spcAft>
              <a:defRPr sz="2400" b="1">
                <a:solidFill>
                  <a:srgbClr val="EE1A0D"/>
                </a:solidFill>
                <a:latin typeface="Lucida Sans" charset="0"/>
                <a:ea typeface="ＭＳ Ｐゴシック" charset="0"/>
                <a:cs typeface="Arial" charset="0"/>
              </a:defRPr>
            </a:lvl9pPr>
          </a:lstStyle>
          <a:p>
            <a:pPr eaLnBrk="1" hangingPunct="1">
              <a:defRPr/>
            </a:pPr>
            <a:r>
              <a:rPr lang="en-US" kern="0" smtClean="0">
                <a:ea typeface="+mj-ea"/>
              </a:rPr>
              <a:t>Power relationships optimized when 1kW of additional power to any device increases total cooling by same amount</a:t>
            </a:r>
            <a:endParaRPr lang="en-US" kern="0" dirty="0" smtClean="0">
              <a:ea typeface="+mj-ea"/>
            </a:endParaRPr>
          </a:p>
        </p:txBody>
      </p:sp>
    </p:spTree>
    <p:extLst>
      <p:ext uri="{BB962C8B-B14F-4D97-AF65-F5344CB8AC3E}">
        <p14:creationId xmlns:p14="http://schemas.microsoft.com/office/powerpoint/2010/main" val="122940101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en-US" altLang="en-US" smtClean="0"/>
              <a:t>IPS 4000 – Parallel Sensorless Control Unit</a:t>
            </a:r>
            <a:endParaRPr lang="en-CA" altLang="en-US" smtClean="0"/>
          </a:p>
        </p:txBody>
      </p:sp>
      <p:sp>
        <p:nvSpPr>
          <p:cNvPr id="7171" name="Rectangle 5"/>
          <p:cNvSpPr>
            <a:spLocks noChangeArrowheads="1"/>
          </p:cNvSpPr>
          <p:nvPr/>
        </p:nvSpPr>
        <p:spPr bwMode="auto">
          <a:xfrm>
            <a:off x="3509962" y="1073229"/>
            <a:ext cx="5634037" cy="2031325"/>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31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eaLnBrk="0" hangingPunct="0">
              <a:spcBef>
                <a:spcPct val="20000"/>
              </a:spcBef>
              <a:buSzPct val="85000"/>
              <a:buChar char="•"/>
              <a:defRPr sz="2000">
                <a:solidFill>
                  <a:srgbClr val="1C1C1C"/>
                </a:solidFill>
                <a:latin typeface="Lucida Sans" pitchFamily="34" charset="0"/>
              </a:defRPr>
            </a:lvl1pPr>
            <a:lvl2pPr eaLnBrk="0" hangingPunct="0">
              <a:spcBef>
                <a:spcPct val="20000"/>
              </a:spcBef>
              <a:buSzPct val="85000"/>
              <a:buChar char="•"/>
              <a:defRPr>
                <a:solidFill>
                  <a:srgbClr val="1C1C1C"/>
                </a:solidFill>
                <a:latin typeface="Lucida Sans" pitchFamily="34" charset="0"/>
              </a:defRPr>
            </a:lvl2pPr>
            <a:lvl3pPr marL="1143000" indent="-228600" eaLnBrk="0" hangingPunct="0">
              <a:spcBef>
                <a:spcPct val="20000"/>
              </a:spcBef>
              <a:buSzPct val="85000"/>
              <a:buChar char="•"/>
              <a:defRPr sz="1600">
                <a:solidFill>
                  <a:srgbClr val="1C1C1C"/>
                </a:solidFill>
                <a:latin typeface="Lucida Sans" pitchFamily="34" charset="0"/>
              </a:defRPr>
            </a:lvl3pPr>
            <a:lvl4pPr marL="1600200" indent="-228600" eaLnBrk="0" hangingPunct="0">
              <a:spcBef>
                <a:spcPct val="20000"/>
              </a:spcBef>
              <a:buSzPct val="85000"/>
              <a:buChar char="•"/>
              <a:defRPr sz="1600">
                <a:solidFill>
                  <a:srgbClr val="1C1C1C"/>
                </a:solidFill>
                <a:latin typeface="Lucida Sans" pitchFamily="34" charset="0"/>
              </a:defRPr>
            </a:lvl4pPr>
            <a:lvl5pPr marL="2057400" indent="-228600" eaLnBrk="0" hangingPunct="0">
              <a:spcBef>
                <a:spcPct val="20000"/>
              </a:spcBef>
              <a:buSzPct val="85000"/>
              <a:buChar char="•"/>
              <a:defRPr sz="1600">
                <a:solidFill>
                  <a:srgbClr val="1C1C1C"/>
                </a:solidFill>
                <a:latin typeface="Lucida Sans" pitchFamily="34" charset="0"/>
              </a:defRPr>
            </a:lvl5pPr>
            <a:lvl6pPr marL="2514600" indent="-228600" eaLnBrk="0" fontAlgn="base" hangingPunct="0">
              <a:spcBef>
                <a:spcPct val="20000"/>
              </a:spcBef>
              <a:spcAft>
                <a:spcPct val="0"/>
              </a:spcAft>
              <a:buSzPct val="85000"/>
              <a:buChar char="•"/>
              <a:defRPr sz="1600">
                <a:solidFill>
                  <a:srgbClr val="1C1C1C"/>
                </a:solidFill>
                <a:latin typeface="Lucida Sans" pitchFamily="34" charset="0"/>
              </a:defRPr>
            </a:lvl6pPr>
            <a:lvl7pPr marL="2971800" indent="-228600" eaLnBrk="0" fontAlgn="base" hangingPunct="0">
              <a:spcBef>
                <a:spcPct val="20000"/>
              </a:spcBef>
              <a:spcAft>
                <a:spcPct val="0"/>
              </a:spcAft>
              <a:buSzPct val="85000"/>
              <a:buChar char="•"/>
              <a:defRPr sz="1600">
                <a:solidFill>
                  <a:srgbClr val="1C1C1C"/>
                </a:solidFill>
                <a:latin typeface="Lucida Sans" pitchFamily="34" charset="0"/>
              </a:defRPr>
            </a:lvl7pPr>
            <a:lvl8pPr marL="3429000" indent="-228600" eaLnBrk="0" fontAlgn="base" hangingPunct="0">
              <a:spcBef>
                <a:spcPct val="20000"/>
              </a:spcBef>
              <a:spcAft>
                <a:spcPct val="0"/>
              </a:spcAft>
              <a:buSzPct val="85000"/>
              <a:buChar char="•"/>
              <a:defRPr sz="1600">
                <a:solidFill>
                  <a:srgbClr val="1C1C1C"/>
                </a:solidFill>
                <a:latin typeface="Lucida Sans" pitchFamily="34" charset="0"/>
              </a:defRPr>
            </a:lvl8pPr>
            <a:lvl9pPr marL="3886200" indent="-228600" eaLnBrk="0" fontAlgn="base" hangingPunct="0">
              <a:spcBef>
                <a:spcPct val="20000"/>
              </a:spcBef>
              <a:spcAft>
                <a:spcPct val="0"/>
              </a:spcAft>
              <a:buSzPct val="85000"/>
              <a:buChar char="•"/>
              <a:defRPr sz="1600">
                <a:solidFill>
                  <a:srgbClr val="1C1C1C"/>
                </a:solidFill>
                <a:latin typeface="Lucida Sans" pitchFamily="34" charset="0"/>
              </a:defRPr>
            </a:lvl9pPr>
          </a:lstStyle>
          <a:p>
            <a:pPr lvl="1" eaLnBrk="1" hangingPunct="1">
              <a:spcBef>
                <a:spcPct val="0"/>
              </a:spcBef>
              <a:buSzTx/>
              <a:buFontTx/>
              <a:buNone/>
            </a:pPr>
            <a:endParaRPr lang="en-US" altLang="en-US" sz="2000" dirty="0">
              <a:latin typeface="Arial" charset="0"/>
            </a:endParaRPr>
          </a:p>
          <a:p>
            <a:pPr lvl="1" eaLnBrk="1" hangingPunct="1">
              <a:spcBef>
                <a:spcPct val="0"/>
              </a:spcBef>
              <a:buSzTx/>
              <a:buFontTx/>
              <a:buNone/>
            </a:pPr>
            <a:r>
              <a:rPr lang="en-US" altLang="en-US" sz="2000" dirty="0">
                <a:latin typeface="Arial" charset="0"/>
              </a:rPr>
              <a:t>An </a:t>
            </a:r>
            <a:r>
              <a:rPr lang="en-US" altLang="en-US" sz="2000" b="1" dirty="0">
                <a:solidFill>
                  <a:srgbClr val="D7252D"/>
                </a:solidFill>
                <a:latin typeface="Arial" charset="0"/>
              </a:rPr>
              <a:t>upgrade to the </a:t>
            </a:r>
            <a:r>
              <a:rPr lang="en-US" altLang="en-US" sz="2000" b="1" dirty="0" smtClean="0">
                <a:solidFill>
                  <a:srgbClr val="D7252D"/>
                </a:solidFill>
                <a:latin typeface="Arial" charset="0"/>
              </a:rPr>
              <a:t>prior </a:t>
            </a:r>
            <a:r>
              <a:rPr lang="en-US" altLang="en-US" sz="2000" b="1" dirty="0">
                <a:solidFill>
                  <a:srgbClr val="D7252D"/>
                </a:solidFill>
                <a:latin typeface="Arial" charset="0"/>
              </a:rPr>
              <a:t>IPS control systems, more streamlined</a:t>
            </a:r>
            <a:r>
              <a:rPr lang="en-US" altLang="en-US" sz="2000" dirty="0">
                <a:latin typeface="Arial" charset="0"/>
              </a:rPr>
              <a:t>, that covers range of the IPS3000 and IPS5000</a:t>
            </a:r>
          </a:p>
          <a:p>
            <a:pPr lvl="1" eaLnBrk="1" hangingPunct="1">
              <a:spcBef>
                <a:spcPct val="0"/>
              </a:spcBef>
              <a:buSzTx/>
              <a:buFontTx/>
              <a:buNone/>
            </a:pPr>
            <a:endParaRPr lang="en-US" altLang="en-US" sz="2000" dirty="0">
              <a:latin typeface="Arial" charset="0"/>
            </a:endParaRPr>
          </a:p>
          <a:p>
            <a:pPr lvl="1" eaLnBrk="1" hangingPunct="1">
              <a:lnSpc>
                <a:spcPct val="80000"/>
              </a:lnSpc>
              <a:spcBef>
                <a:spcPct val="50000"/>
              </a:spcBef>
              <a:buSzPct val="100000"/>
              <a:buFontTx/>
              <a:buNone/>
            </a:pPr>
            <a:endParaRPr lang="en-US" altLang="en-US" sz="2000" dirty="0"/>
          </a:p>
        </p:txBody>
      </p:sp>
      <p:sp>
        <p:nvSpPr>
          <p:cNvPr id="7172" name="Rectangle 7"/>
          <p:cNvSpPr>
            <a:spLocks noChangeArrowheads="1"/>
          </p:cNvSpPr>
          <p:nvPr/>
        </p:nvSpPr>
        <p:spPr bwMode="auto">
          <a:xfrm>
            <a:off x="3422650" y="2088892"/>
            <a:ext cx="5616575" cy="5109091"/>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31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spcBef>
                <a:spcPct val="20000"/>
              </a:spcBef>
              <a:buSzPct val="85000"/>
              <a:buChar char="•"/>
              <a:defRPr sz="2000">
                <a:solidFill>
                  <a:srgbClr val="1C1C1C"/>
                </a:solidFill>
                <a:latin typeface="Lucida Sans" pitchFamily="34" charset="0"/>
              </a:defRPr>
            </a:lvl1pPr>
            <a:lvl2pPr marL="800100" indent="-342900" eaLnBrk="0" hangingPunct="0">
              <a:spcBef>
                <a:spcPct val="20000"/>
              </a:spcBef>
              <a:buSzPct val="85000"/>
              <a:buChar char="•"/>
              <a:defRPr>
                <a:solidFill>
                  <a:srgbClr val="1C1C1C"/>
                </a:solidFill>
                <a:latin typeface="Lucida Sans" pitchFamily="34" charset="0"/>
              </a:defRPr>
            </a:lvl2pPr>
            <a:lvl3pPr marL="1143000" indent="-228600" eaLnBrk="0" hangingPunct="0">
              <a:spcBef>
                <a:spcPct val="20000"/>
              </a:spcBef>
              <a:buSzPct val="85000"/>
              <a:buChar char="•"/>
              <a:defRPr sz="1600">
                <a:solidFill>
                  <a:srgbClr val="1C1C1C"/>
                </a:solidFill>
                <a:latin typeface="Lucida Sans" pitchFamily="34" charset="0"/>
              </a:defRPr>
            </a:lvl3pPr>
            <a:lvl4pPr marL="1600200" indent="-228600" eaLnBrk="0" hangingPunct="0">
              <a:spcBef>
                <a:spcPct val="20000"/>
              </a:spcBef>
              <a:buSzPct val="85000"/>
              <a:buChar char="•"/>
              <a:defRPr sz="1600">
                <a:solidFill>
                  <a:srgbClr val="1C1C1C"/>
                </a:solidFill>
                <a:latin typeface="Lucida Sans" pitchFamily="34" charset="0"/>
              </a:defRPr>
            </a:lvl4pPr>
            <a:lvl5pPr marL="2057400" indent="-228600" eaLnBrk="0" hangingPunct="0">
              <a:spcBef>
                <a:spcPct val="20000"/>
              </a:spcBef>
              <a:buSzPct val="85000"/>
              <a:buChar char="•"/>
              <a:defRPr sz="1600">
                <a:solidFill>
                  <a:srgbClr val="1C1C1C"/>
                </a:solidFill>
                <a:latin typeface="Lucida Sans" pitchFamily="34" charset="0"/>
              </a:defRPr>
            </a:lvl5pPr>
            <a:lvl6pPr marL="2514600" indent="-228600" eaLnBrk="0" fontAlgn="base" hangingPunct="0">
              <a:spcBef>
                <a:spcPct val="20000"/>
              </a:spcBef>
              <a:spcAft>
                <a:spcPct val="0"/>
              </a:spcAft>
              <a:buSzPct val="85000"/>
              <a:buChar char="•"/>
              <a:defRPr sz="1600">
                <a:solidFill>
                  <a:srgbClr val="1C1C1C"/>
                </a:solidFill>
                <a:latin typeface="Lucida Sans" pitchFamily="34" charset="0"/>
              </a:defRPr>
            </a:lvl6pPr>
            <a:lvl7pPr marL="2971800" indent="-228600" eaLnBrk="0" fontAlgn="base" hangingPunct="0">
              <a:spcBef>
                <a:spcPct val="20000"/>
              </a:spcBef>
              <a:spcAft>
                <a:spcPct val="0"/>
              </a:spcAft>
              <a:buSzPct val="85000"/>
              <a:buChar char="•"/>
              <a:defRPr sz="1600">
                <a:solidFill>
                  <a:srgbClr val="1C1C1C"/>
                </a:solidFill>
                <a:latin typeface="Lucida Sans" pitchFamily="34" charset="0"/>
              </a:defRPr>
            </a:lvl7pPr>
            <a:lvl8pPr marL="3429000" indent="-228600" eaLnBrk="0" fontAlgn="base" hangingPunct="0">
              <a:spcBef>
                <a:spcPct val="20000"/>
              </a:spcBef>
              <a:spcAft>
                <a:spcPct val="0"/>
              </a:spcAft>
              <a:buSzPct val="85000"/>
              <a:buChar char="•"/>
              <a:defRPr sz="1600">
                <a:solidFill>
                  <a:srgbClr val="1C1C1C"/>
                </a:solidFill>
                <a:latin typeface="Lucida Sans" pitchFamily="34" charset="0"/>
              </a:defRPr>
            </a:lvl8pPr>
            <a:lvl9pPr marL="3886200" indent="-228600" eaLnBrk="0" fontAlgn="base" hangingPunct="0">
              <a:spcBef>
                <a:spcPct val="20000"/>
              </a:spcBef>
              <a:spcAft>
                <a:spcPct val="0"/>
              </a:spcAft>
              <a:buSzPct val="85000"/>
              <a:buChar char="•"/>
              <a:defRPr sz="1600">
                <a:solidFill>
                  <a:srgbClr val="1C1C1C"/>
                </a:solidFill>
                <a:latin typeface="Lucida Sans" pitchFamily="34" charset="0"/>
              </a:defRPr>
            </a:lvl9pPr>
          </a:lstStyle>
          <a:p>
            <a:pPr lvl="1" eaLnBrk="1" hangingPunct="1">
              <a:spcBef>
                <a:spcPct val="0"/>
              </a:spcBef>
              <a:buSzTx/>
              <a:buFontTx/>
              <a:buNone/>
            </a:pPr>
            <a:endParaRPr lang="en-US" altLang="en-US" sz="2000" dirty="0">
              <a:latin typeface="Arial" charset="0"/>
            </a:endParaRPr>
          </a:p>
          <a:p>
            <a:pPr lvl="1" eaLnBrk="1" hangingPunct="1">
              <a:spcBef>
                <a:spcPct val="0"/>
              </a:spcBef>
              <a:buSzTx/>
              <a:buFontTx/>
              <a:buNone/>
            </a:pPr>
            <a:endParaRPr lang="en-US" altLang="en-US" sz="2000" dirty="0">
              <a:latin typeface="Arial" charset="0"/>
            </a:endParaRPr>
          </a:p>
          <a:p>
            <a:pPr lvl="1" eaLnBrk="1" hangingPunct="1">
              <a:spcBef>
                <a:spcPct val="0"/>
              </a:spcBef>
              <a:buSzTx/>
              <a:buFontTx/>
              <a:buAutoNum type="arabicPeriod"/>
            </a:pPr>
            <a:r>
              <a:rPr lang="en-US" altLang="en-US" sz="2000" b="1" dirty="0">
                <a:solidFill>
                  <a:srgbClr val="D7252D"/>
                </a:solidFill>
                <a:latin typeface="Arial" charset="0"/>
              </a:rPr>
              <a:t>Enhanced control solution</a:t>
            </a:r>
            <a:r>
              <a:rPr lang="en-US" altLang="en-US" sz="2000" dirty="0">
                <a:solidFill>
                  <a:schemeClr val="tx1"/>
                </a:solidFill>
                <a:latin typeface="Arial" charset="0"/>
              </a:rPr>
              <a:t> for Secondary pumping system.</a:t>
            </a:r>
          </a:p>
          <a:p>
            <a:pPr lvl="1" eaLnBrk="1" hangingPunct="1">
              <a:spcBef>
                <a:spcPct val="0"/>
              </a:spcBef>
              <a:buSzTx/>
              <a:buFontTx/>
              <a:buAutoNum type="arabicPeriod"/>
            </a:pPr>
            <a:endParaRPr lang="en-US" altLang="en-US" sz="2000" dirty="0">
              <a:solidFill>
                <a:schemeClr val="tx1"/>
              </a:solidFill>
              <a:latin typeface="Arial" charset="0"/>
            </a:endParaRPr>
          </a:p>
          <a:p>
            <a:pPr lvl="1" eaLnBrk="1" hangingPunct="1">
              <a:spcBef>
                <a:spcPct val="0"/>
              </a:spcBef>
              <a:buSzTx/>
              <a:buFontTx/>
              <a:buNone/>
            </a:pPr>
            <a:r>
              <a:rPr lang="en-US" altLang="en-US" sz="2000" dirty="0">
                <a:solidFill>
                  <a:schemeClr val="tx1"/>
                </a:solidFill>
                <a:latin typeface="Arial" charset="0"/>
              </a:rPr>
              <a:t>2. </a:t>
            </a:r>
            <a:r>
              <a:rPr lang="en-US" altLang="en-US" sz="2000" b="1" dirty="0">
                <a:solidFill>
                  <a:srgbClr val="D7252D"/>
                </a:solidFill>
                <a:latin typeface="Arial" charset="0"/>
              </a:rPr>
              <a:t>Touch screen display</a:t>
            </a:r>
          </a:p>
          <a:p>
            <a:pPr lvl="1" eaLnBrk="1" hangingPunct="1">
              <a:spcBef>
                <a:spcPct val="0"/>
              </a:spcBef>
              <a:buSzTx/>
              <a:buFontTx/>
              <a:buNone/>
            </a:pPr>
            <a:endParaRPr lang="en-US" altLang="en-US" sz="2000" dirty="0">
              <a:solidFill>
                <a:schemeClr val="tx1"/>
              </a:solidFill>
              <a:latin typeface="Arial" charset="0"/>
            </a:endParaRPr>
          </a:p>
          <a:p>
            <a:pPr lvl="1" eaLnBrk="1" hangingPunct="1">
              <a:spcBef>
                <a:spcPct val="0"/>
              </a:spcBef>
              <a:buSzTx/>
              <a:buFontTx/>
              <a:buNone/>
            </a:pPr>
            <a:r>
              <a:rPr lang="en-US" altLang="en-US" sz="2000" dirty="0">
                <a:solidFill>
                  <a:schemeClr val="tx1"/>
                </a:solidFill>
                <a:latin typeface="Arial" charset="0"/>
              </a:rPr>
              <a:t>3. </a:t>
            </a:r>
            <a:r>
              <a:rPr lang="en-US" altLang="en-US" sz="2000" b="1" dirty="0">
                <a:solidFill>
                  <a:srgbClr val="D7252D"/>
                </a:solidFill>
                <a:latin typeface="Arial" charset="0"/>
              </a:rPr>
              <a:t>Multi Parallel</a:t>
            </a:r>
            <a:r>
              <a:rPr lang="en-US" altLang="en-US" sz="2000" dirty="0">
                <a:solidFill>
                  <a:schemeClr val="tx1"/>
                </a:solidFill>
                <a:latin typeface="Arial" charset="0"/>
              </a:rPr>
              <a:t> pumping with </a:t>
            </a:r>
            <a:r>
              <a:rPr lang="en-US" altLang="en-US" sz="2000" b="1" dirty="0" err="1">
                <a:solidFill>
                  <a:srgbClr val="D7252D"/>
                </a:solidFill>
                <a:latin typeface="Arial" charset="0"/>
              </a:rPr>
              <a:t>Sensorless</a:t>
            </a:r>
            <a:r>
              <a:rPr lang="en-US" altLang="en-US" sz="2000" b="1" dirty="0">
                <a:solidFill>
                  <a:srgbClr val="D7252D"/>
                </a:solidFill>
                <a:latin typeface="Arial" charset="0"/>
              </a:rPr>
              <a:t> technology</a:t>
            </a:r>
          </a:p>
          <a:p>
            <a:pPr lvl="1" eaLnBrk="1" hangingPunct="1">
              <a:spcBef>
                <a:spcPct val="0"/>
              </a:spcBef>
              <a:buSzTx/>
              <a:buFontTx/>
              <a:buNone/>
            </a:pPr>
            <a:endParaRPr lang="en-US" altLang="en-US" sz="2000" b="1" dirty="0">
              <a:solidFill>
                <a:srgbClr val="D7252D"/>
              </a:solidFill>
              <a:latin typeface="Arial" charset="0"/>
            </a:endParaRPr>
          </a:p>
          <a:p>
            <a:pPr lvl="1" eaLnBrk="1" hangingPunct="1">
              <a:spcBef>
                <a:spcPct val="0"/>
              </a:spcBef>
              <a:buSzTx/>
              <a:buFontTx/>
              <a:buNone/>
            </a:pPr>
            <a:r>
              <a:rPr lang="en-US" altLang="en-US" sz="2000" dirty="0">
                <a:solidFill>
                  <a:schemeClr val="tx1"/>
                </a:solidFill>
                <a:latin typeface="Arial" charset="0"/>
              </a:rPr>
              <a:t>4. </a:t>
            </a:r>
            <a:r>
              <a:rPr lang="en-US" altLang="en-US" sz="2000" b="1" dirty="0">
                <a:solidFill>
                  <a:srgbClr val="D7252D"/>
                </a:solidFill>
                <a:latin typeface="Arial" charset="0"/>
              </a:rPr>
              <a:t>Valve control</a:t>
            </a:r>
            <a:r>
              <a:rPr lang="en-US" altLang="en-US" sz="2000" dirty="0">
                <a:solidFill>
                  <a:schemeClr val="tx1"/>
                </a:solidFill>
                <a:latin typeface="Arial" charset="0"/>
              </a:rPr>
              <a:t> </a:t>
            </a:r>
            <a:r>
              <a:rPr lang="en-US" altLang="en-US" sz="2000" dirty="0" smtClean="0">
                <a:solidFill>
                  <a:schemeClr val="tx1"/>
                </a:solidFill>
                <a:latin typeface="Arial" charset="0"/>
              </a:rPr>
              <a:t>capability for campus loop ETS</a:t>
            </a:r>
            <a:endParaRPr lang="en-US" altLang="en-US" sz="2000" dirty="0">
              <a:solidFill>
                <a:schemeClr val="tx1"/>
              </a:solidFill>
              <a:latin typeface="Arial" charset="0"/>
            </a:endParaRPr>
          </a:p>
          <a:p>
            <a:pPr lvl="1" eaLnBrk="1" hangingPunct="1">
              <a:spcBef>
                <a:spcPct val="0"/>
              </a:spcBef>
              <a:buSzTx/>
              <a:buFontTx/>
              <a:buNone/>
            </a:pPr>
            <a:endParaRPr lang="en-US" altLang="en-US" sz="2000" dirty="0">
              <a:solidFill>
                <a:schemeClr val="tx1"/>
              </a:solidFill>
              <a:latin typeface="Arial" charset="0"/>
            </a:endParaRPr>
          </a:p>
          <a:p>
            <a:pPr lvl="1" eaLnBrk="1" hangingPunct="1">
              <a:spcBef>
                <a:spcPct val="0"/>
              </a:spcBef>
              <a:buSzTx/>
              <a:buFontTx/>
              <a:buNone/>
            </a:pPr>
            <a:r>
              <a:rPr lang="en-US" altLang="en-US" sz="2000" dirty="0">
                <a:solidFill>
                  <a:schemeClr val="tx1"/>
                </a:solidFill>
                <a:latin typeface="Arial" charset="0"/>
              </a:rPr>
              <a:t>5. </a:t>
            </a:r>
            <a:r>
              <a:rPr lang="en-US" altLang="en-US" sz="2000" b="1" dirty="0">
                <a:solidFill>
                  <a:srgbClr val="D7252D"/>
                </a:solidFill>
                <a:latin typeface="Arial" charset="0"/>
              </a:rPr>
              <a:t>Multi language</a:t>
            </a:r>
            <a:r>
              <a:rPr lang="en-US" altLang="en-US" sz="2000" dirty="0">
                <a:solidFill>
                  <a:schemeClr val="tx1"/>
                </a:solidFill>
                <a:latin typeface="Arial" charset="0"/>
              </a:rPr>
              <a:t> capability on the entire IPS offering</a:t>
            </a:r>
            <a:endParaRPr lang="en-US" altLang="en-US" sz="2000" dirty="0">
              <a:latin typeface="Arial" charset="0"/>
            </a:endParaRPr>
          </a:p>
          <a:p>
            <a:pPr lvl="1" eaLnBrk="1" hangingPunct="1">
              <a:lnSpc>
                <a:spcPct val="80000"/>
              </a:lnSpc>
              <a:spcBef>
                <a:spcPct val="50000"/>
              </a:spcBef>
              <a:buSzPct val="100000"/>
              <a:buFontTx/>
              <a:buNone/>
            </a:pPr>
            <a:endParaRPr lang="en-US" altLang="en-US" sz="2000" dirty="0"/>
          </a:p>
        </p:txBody>
      </p:sp>
      <p:pic>
        <p:nvPicPr>
          <p:cNvPr id="7173" name="Picture 9" descr="IPS4000_Front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2263" y="1455738"/>
            <a:ext cx="3100387" cy="318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4" name="Picture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2263" y="4643438"/>
            <a:ext cx="3598862" cy="1846262"/>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31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05804442"/>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3"/>
          <p:cNvPicPr>
            <a:picLocks noChangeAspect="1" noChangeArrowheads="1"/>
          </p:cNvPicPr>
          <p:nvPr/>
        </p:nvPicPr>
        <p:blipFill>
          <a:blip r:embed="rId3">
            <a:extLst>
              <a:ext uri="{28A0092B-C50C-407E-A947-70E740481C1C}">
                <a14:useLocalDpi xmlns:a14="http://schemas.microsoft.com/office/drawing/2010/main" val="0"/>
              </a:ext>
            </a:extLst>
          </a:blip>
          <a:srcRect t="55470" b="16602"/>
          <a:stretch>
            <a:fillRect/>
          </a:stretch>
        </p:blipFill>
        <p:spPr bwMode="auto">
          <a:xfrm>
            <a:off x="473075" y="3049588"/>
            <a:ext cx="7177088" cy="1287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7" name="Text Box 4"/>
          <p:cNvSpPr txBox="1">
            <a:spLocks noChangeArrowheads="1"/>
          </p:cNvSpPr>
          <p:nvPr/>
        </p:nvSpPr>
        <p:spPr bwMode="auto">
          <a:xfrm>
            <a:off x="449263" y="4557713"/>
            <a:ext cx="3759200" cy="1477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lIns="0" tIns="0" rIns="0" bIns="0">
            <a:spAutoFit/>
          </a:bodyPr>
          <a:lstStyle>
            <a:lvl1pPr defTabSz="822325" eaLnBrk="0" hangingPunct="0">
              <a:defRPr sz="1400">
                <a:solidFill>
                  <a:srgbClr val="1C1C1C"/>
                </a:solidFill>
                <a:latin typeface="Lucida Sans" pitchFamily="34" charset="0"/>
                <a:ea typeface="MS PGothic" pitchFamily="34" charset="-128"/>
              </a:defRPr>
            </a:lvl1pPr>
            <a:lvl2pPr marL="742950" indent="-285750" defTabSz="822325" eaLnBrk="0" hangingPunct="0">
              <a:defRPr sz="1400">
                <a:solidFill>
                  <a:srgbClr val="1C1C1C"/>
                </a:solidFill>
                <a:latin typeface="Lucida Sans" pitchFamily="34" charset="0"/>
                <a:ea typeface="MS PGothic" pitchFamily="34" charset="-128"/>
              </a:defRPr>
            </a:lvl2pPr>
            <a:lvl3pPr marL="1143000" indent="-228600" defTabSz="822325" eaLnBrk="0" hangingPunct="0">
              <a:defRPr sz="1400">
                <a:solidFill>
                  <a:srgbClr val="1C1C1C"/>
                </a:solidFill>
                <a:latin typeface="Lucida Sans" pitchFamily="34" charset="0"/>
                <a:ea typeface="MS PGothic" pitchFamily="34" charset="-128"/>
              </a:defRPr>
            </a:lvl3pPr>
            <a:lvl4pPr marL="1600200" indent="-228600" defTabSz="822325" eaLnBrk="0" hangingPunct="0">
              <a:defRPr sz="1400">
                <a:solidFill>
                  <a:srgbClr val="1C1C1C"/>
                </a:solidFill>
                <a:latin typeface="Lucida Sans" pitchFamily="34" charset="0"/>
                <a:ea typeface="MS PGothic" pitchFamily="34" charset="-128"/>
              </a:defRPr>
            </a:lvl4pPr>
            <a:lvl5pPr marL="2057400" indent="-228600" defTabSz="822325" eaLnBrk="0" hangingPunct="0">
              <a:defRPr sz="1400">
                <a:solidFill>
                  <a:srgbClr val="1C1C1C"/>
                </a:solidFill>
                <a:latin typeface="Lucida Sans" pitchFamily="34" charset="0"/>
                <a:ea typeface="MS PGothic" pitchFamily="34" charset="-128"/>
              </a:defRPr>
            </a:lvl5pPr>
            <a:lvl6pPr marL="2514600" indent="-228600" defTabSz="822325"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defTabSz="822325"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defTabSz="822325"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defTabSz="822325"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a:spcAft>
                <a:spcPct val="15000"/>
              </a:spcAft>
            </a:pPr>
            <a:r>
              <a:rPr lang="en-US" altLang="en-US" sz="2400">
                <a:solidFill>
                  <a:srgbClr val="000000"/>
                </a:solidFill>
              </a:rPr>
              <a:t>At the Equal Marginal Performance Principle, the performance curves all have the same slope </a:t>
            </a:r>
            <a:endParaRPr lang="en-US" altLang="en-US" sz="2400" b="1">
              <a:solidFill>
                <a:srgbClr val="E41C47"/>
              </a:solidFill>
            </a:endParaRPr>
          </a:p>
        </p:txBody>
      </p:sp>
      <p:pic>
        <p:nvPicPr>
          <p:cNvPr id="2150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68863" y="2143125"/>
            <a:ext cx="1525587" cy="750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38" name="Straight Arrow Connector 37"/>
          <p:cNvCxnSpPr/>
          <p:nvPr/>
        </p:nvCxnSpPr>
        <p:spPr bwMode="auto">
          <a:xfrm flipH="1" flipV="1">
            <a:off x="5399088" y="2360613"/>
            <a:ext cx="233362" cy="460375"/>
          </a:xfrm>
          <a:prstGeom prst="straightConnector1">
            <a:avLst/>
          </a:prstGeom>
          <a:noFill/>
          <a:ln w="57150" cap="flat" cmpd="sng" algn="ctr">
            <a:solidFill>
              <a:schemeClr val="tx1">
                <a:lumMod val="95000"/>
                <a:lumOff val="5000"/>
              </a:schemeClr>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p:spPr>
      </p:cxnSp>
      <p:pic>
        <p:nvPicPr>
          <p:cNvPr id="2151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27413" y="2151063"/>
            <a:ext cx="1525587"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0" name="Straight Arrow Connector 49"/>
          <p:cNvCxnSpPr/>
          <p:nvPr/>
        </p:nvCxnSpPr>
        <p:spPr bwMode="auto">
          <a:xfrm flipH="1" flipV="1">
            <a:off x="3829050" y="2371725"/>
            <a:ext cx="379413" cy="434975"/>
          </a:xfrm>
          <a:prstGeom prst="straightConnector1">
            <a:avLst/>
          </a:prstGeom>
          <a:noFill/>
          <a:ln w="57150" cap="flat" cmpd="sng" algn="ctr">
            <a:solidFill>
              <a:schemeClr val="tx1">
                <a:lumMod val="95000"/>
                <a:lumOff val="5000"/>
              </a:schemeClr>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p:spPr>
      </p:cxnSp>
      <p:pic>
        <p:nvPicPr>
          <p:cNvPr id="2151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38338" y="2143125"/>
            <a:ext cx="1525587" cy="750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2" name="Straight Arrow Connector 51"/>
          <p:cNvCxnSpPr/>
          <p:nvPr/>
        </p:nvCxnSpPr>
        <p:spPr bwMode="auto">
          <a:xfrm flipV="1">
            <a:off x="2736850" y="2517775"/>
            <a:ext cx="414338" cy="293688"/>
          </a:xfrm>
          <a:prstGeom prst="straightConnector1">
            <a:avLst/>
          </a:prstGeom>
          <a:noFill/>
          <a:ln w="57150" cap="flat" cmpd="sng" algn="ctr">
            <a:solidFill>
              <a:schemeClr val="tx1">
                <a:lumMod val="95000"/>
                <a:lumOff val="5000"/>
              </a:schemeClr>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p:spPr>
      </p:cxnSp>
      <p:pic>
        <p:nvPicPr>
          <p:cNvPr id="2151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7838" y="2139950"/>
            <a:ext cx="1525587"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4" name="Straight Arrow Connector 53"/>
          <p:cNvCxnSpPr/>
          <p:nvPr/>
        </p:nvCxnSpPr>
        <p:spPr bwMode="auto">
          <a:xfrm flipV="1">
            <a:off x="1276350" y="2514600"/>
            <a:ext cx="414338" cy="280988"/>
          </a:xfrm>
          <a:prstGeom prst="straightConnector1">
            <a:avLst/>
          </a:prstGeom>
          <a:noFill/>
          <a:ln w="57150" cap="flat" cmpd="sng" algn="ctr">
            <a:solidFill>
              <a:schemeClr val="tx1">
                <a:lumMod val="95000"/>
                <a:lumOff val="5000"/>
              </a:schemeClr>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p:spPr>
      </p:cxnSp>
      <p:sp>
        <p:nvSpPr>
          <p:cNvPr id="2" name="Rectangle 1"/>
          <p:cNvSpPr>
            <a:spLocks noChangeArrowheads="1"/>
          </p:cNvSpPr>
          <p:nvPr/>
        </p:nvSpPr>
        <p:spPr bwMode="auto">
          <a:xfrm>
            <a:off x="42863" y="1527175"/>
            <a:ext cx="8331200" cy="5027613"/>
          </a:xfrm>
          <a:prstGeom prst="rect">
            <a:avLst/>
          </a:prstGeom>
          <a:solidFill>
            <a:schemeClr val="bg1"/>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endParaRPr lang="en-CA" altLang="en-US"/>
          </a:p>
        </p:txBody>
      </p:sp>
      <p:pic>
        <p:nvPicPr>
          <p:cNvPr id="413725" name="Picture 29" descr="CDW EMPP curv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68875" y="3692525"/>
            <a:ext cx="3168650" cy="27273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55" name="Title 15"/>
          <p:cNvSpPr txBox="1">
            <a:spLocks/>
          </p:cNvSpPr>
          <p:nvPr/>
        </p:nvSpPr>
        <p:spPr bwMode="auto">
          <a:xfrm>
            <a:off x="296863" y="468313"/>
            <a:ext cx="8196262" cy="835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tIns="137160"/>
          <a:lstStyle>
            <a:lvl1pPr algn="l" rtl="0" eaLnBrk="0" fontAlgn="base" hangingPunct="0">
              <a:spcBef>
                <a:spcPct val="0"/>
              </a:spcBef>
              <a:spcAft>
                <a:spcPct val="0"/>
              </a:spcAft>
              <a:defRPr sz="2400" b="1">
                <a:solidFill>
                  <a:srgbClr val="EE1A0D"/>
                </a:solidFill>
                <a:latin typeface="+mj-lt"/>
                <a:ea typeface="MS PGothic" pitchFamily="34" charset="-128"/>
                <a:cs typeface="+mj-cs"/>
              </a:defRPr>
            </a:lvl1pPr>
            <a:lvl2pPr algn="l" rtl="0" eaLnBrk="0" fontAlgn="base" hangingPunct="0">
              <a:spcBef>
                <a:spcPct val="0"/>
              </a:spcBef>
              <a:spcAft>
                <a:spcPct val="0"/>
              </a:spcAft>
              <a:defRPr sz="2400" b="1">
                <a:solidFill>
                  <a:srgbClr val="EE1A0D"/>
                </a:solidFill>
                <a:latin typeface="Lucida Sans" charset="0"/>
                <a:ea typeface="MS PGothic" pitchFamily="34" charset="-128"/>
                <a:cs typeface="Arial" charset="0"/>
              </a:defRPr>
            </a:lvl2pPr>
            <a:lvl3pPr algn="l" rtl="0" eaLnBrk="0" fontAlgn="base" hangingPunct="0">
              <a:spcBef>
                <a:spcPct val="0"/>
              </a:spcBef>
              <a:spcAft>
                <a:spcPct val="0"/>
              </a:spcAft>
              <a:defRPr sz="2400" b="1">
                <a:solidFill>
                  <a:srgbClr val="EE1A0D"/>
                </a:solidFill>
                <a:latin typeface="Lucida Sans" charset="0"/>
                <a:ea typeface="MS PGothic" pitchFamily="34" charset="-128"/>
                <a:cs typeface="Arial" charset="0"/>
              </a:defRPr>
            </a:lvl3pPr>
            <a:lvl4pPr algn="l" rtl="0" eaLnBrk="0" fontAlgn="base" hangingPunct="0">
              <a:spcBef>
                <a:spcPct val="0"/>
              </a:spcBef>
              <a:spcAft>
                <a:spcPct val="0"/>
              </a:spcAft>
              <a:defRPr sz="2400" b="1">
                <a:solidFill>
                  <a:srgbClr val="EE1A0D"/>
                </a:solidFill>
                <a:latin typeface="Lucida Sans" charset="0"/>
                <a:ea typeface="MS PGothic" pitchFamily="34" charset="-128"/>
                <a:cs typeface="Arial" charset="0"/>
              </a:defRPr>
            </a:lvl4pPr>
            <a:lvl5pPr algn="l" rtl="0" eaLnBrk="0" fontAlgn="base" hangingPunct="0">
              <a:spcBef>
                <a:spcPct val="0"/>
              </a:spcBef>
              <a:spcAft>
                <a:spcPct val="0"/>
              </a:spcAft>
              <a:defRPr sz="2400" b="1">
                <a:solidFill>
                  <a:srgbClr val="EE1A0D"/>
                </a:solidFill>
                <a:latin typeface="Lucida Sans" charset="0"/>
                <a:ea typeface="MS PGothic" pitchFamily="34" charset="-128"/>
                <a:cs typeface="Arial" charset="0"/>
              </a:defRPr>
            </a:lvl5pPr>
            <a:lvl6pPr marL="457200" algn="l" rtl="0" fontAlgn="base">
              <a:spcBef>
                <a:spcPct val="0"/>
              </a:spcBef>
              <a:spcAft>
                <a:spcPct val="0"/>
              </a:spcAft>
              <a:defRPr sz="2400" b="1">
                <a:solidFill>
                  <a:srgbClr val="EE1A0D"/>
                </a:solidFill>
                <a:latin typeface="Lucida Sans" charset="0"/>
                <a:ea typeface="ＭＳ Ｐゴシック" charset="0"/>
                <a:cs typeface="Arial" charset="0"/>
              </a:defRPr>
            </a:lvl6pPr>
            <a:lvl7pPr marL="914400" algn="l" rtl="0" fontAlgn="base">
              <a:spcBef>
                <a:spcPct val="0"/>
              </a:spcBef>
              <a:spcAft>
                <a:spcPct val="0"/>
              </a:spcAft>
              <a:defRPr sz="2400" b="1">
                <a:solidFill>
                  <a:srgbClr val="EE1A0D"/>
                </a:solidFill>
                <a:latin typeface="Lucida Sans" charset="0"/>
                <a:ea typeface="ＭＳ Ｐゴシック" charset="0"/>
                <a:cs typeface="Arial" charset="0"/>
              </a:defRPr>
            </a:lvl7pPr>
            <a:lvl8pPr marL="1371600" algn="l" rtl="0" fontAlgn="base">
              <a:spcBef>
                <a:spcPct val="0"/>
              </a:spcBef>
              <a:spcAft>
                <a:spcPct val="0"/>
              </a:spcAft>
              <a:defRPr sz="2400" b="1">
                <a:solidFill>
                  <a:srgbClr val="EE1A0D"/>
                </a:solidFill>
                <a:latin typeface="Lucida Sans" charset="0"/>
                <a:ea typeface="ＭＳ Ｐゴシック" charset="0"/>
                <a:cs typeface="Arial" charset="0"/>
              </a:defRPr>
            </a:lvl8pPr>
            <a:lvl9pPr marL="1828800" algn="l" rtl="0" fontAlgn="base">
              <a:spcBef>
                <a:spcPct val="0"/>
              </a:spcBef>
              <a:spcAft>
                <a:spcPct val="0"/>
              </a:spcAft>
              <a:defRPr sz="2400" b="1">
                <a:solidFill>
                  <a:srgbClr val="EE1A0D"/>
                </a:solidFill>
                <a:latin typeface="Lucida Sans" charset="0"/>
                <a:ea typeface="ＭＳ Ｐゴシック" charset="0"/>
                <a:cs typeface="Arial" charset="0"/>
              </a:defRPr>
            </a:lvl9pPr>
          </a:lstStyle>
          <a:p>
            <a:pPr eaLnBrk="1" hangingPunct="1">
              <a:defRPr/>
            </a:pPr>
            <a:r>
              <a:rPr lang="en-US" kern="0" smtClean="0">
                <a:ea typeface="+mj-ea"/>
              </a:rPr>
              <a:t>Power relationships optimized when 1kW of additional power to any device increases total cooling by same amount</a:t>
            </a:r>
            <a:endParaRPr lang="en-US" kern="0" dirty="0" smtClean="0">
              <a:ea typeface="+mj-ea"/>
            </a:endParaRPr>
          </a:p>
        </p:txBody>
      </p:sp>
    </p:spTree>
    <p:extLst>
      <p:ext uri="{BB962C8B-B14F-4D97-AF65-F5344CB8AC3E}">
        <p14:creationId xmlns:p14="http://schemas.microsoft.com/office/powerpoint/2010/main" val="38896180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xit" presetSubtype="4" fill="hold" grpId="0" nodeType="clickEffect">
                                  <p:stCondLst>
                                    <p:cond delay="0"/>
                                  </p:stCondLst>
                                  <p:childTnLst>
                                    <p:animEffect transition="out" filter="wipe(down)">
                                      <p:cBhvr>
                                        <p:cTn id="6" dur="500"/>
                                        <p:tgtEl>
                                          <p:spTgt spid="2"/>
                                        </p:tgtEl>
                                      </p:cBhvr>
                                    </p:animEffect>
                                    <p:set>
                                      <p:cBhvr>
                                        <p:cTn id="7" dur="1" fill="hold">
                                          <p:stCondLst>
                                            <p:cond delay="499"/>
                                          </p:stCondLst>
                                        </p:cTn>
                                        <p:tgtEl>
                                          <p:spTgt spid="2"/>
                                        </p:tgtEl>
                                        <p:attrNameLst>
                                          <p:attrName>style.visibility</p:attrName>
                                        </p:attrNameLst>
                                      </p:cBhvr>
                                      <p:to>
                                        <p:strVal val="hidden"/>
                                      </p:to>
                                    </p:se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xit" presetSubtype="0" fill="hold" nodeType="clickEffect">
                                  <p:stCondLst>
                                    <p:cond delay="0"/>
                                  </p:stCondLst>
                                  <p:childTnLst>
                                    <p:animEffect transition="out" filter="fade">
                                      <p:cBhvr>
                                        <p:cTn id="11" dur="2000"/>
                                        <p:tgtEl>
                                          <p:spTgt spid="413725"/>
                                        </p:tgtEl>
                                      </p:cBhvr>
                                    </p:animEffect>
                                    <p:set>
                                      <p:cBhvr>
                                        <p:cTn id="12" dur="1" fill="hold">
                                          <p:stCondLst>
                                            <p:cond delay="1999"/>
                                          </p:stCondLst>
                                        </p:cTn>
                                        <p:tgtEl>
                                          <p:spTgt spid="41372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3"/>
          <p:cNvSpPr>
            <a:spLocks noChangeArrowheads="1"/>
          </p:cNvSpPr>
          <p:nvPr/>
        </p:nvSpPr>
        <p:spPr bwMode="auto">
          <a:xfrm>
            <a:off x="12334875" y="2141538"/>
            <a:ext cx="223838"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nchor="ct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endParaRPr lang="en-CA" altLang="en-US" sz="1800">
              <a:solidFill>
                <a:schemeClr val="tx1"/>
              </a:solidFill>
              <a:latin typeface="Arial" charset="0"/>
            </a:endParaRPr>
          </a:p>
        </p:txBody>
      </p:sp>
      <p:sp>
        <p:nvSpPr>
          <p:cNvPr id="22531" name="Rectangle 4"/>
          <p:cNvSpPr>
            <a:spLocks noChangeArrowheads="1"/>
          </p:cNvSpPr>
          <p:nvPr/>
        </p:nvSpPr>
        <p:spPr bwMode="auto">
          <a:xfrm>
            <a:off x="12301538" y="2108200"/>
            <a:ext cx="257175" cy="64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nchor="ct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endParaRPr lang="en-CA" altLang="en-US" sz="1800">
              <a:solidFill>
                <a:schemeClr val="tx1"/>
              </a:solidFill>
              <a:latin typeface="Arial" charset="0"/>
            </a:endParaRPr>
          </a:p>
        </p:txBody>
      </p:sp>
      <p:sp>
        <p:nvSpPr>
          <p:cNvPr id="22532" name="Title 12"/>
          <p:cNvSpPr txBox="1">
            <a:spLocks/>
          </p:cNvSpPr>
          <p:nvPr/>
        </p:nvSpPr>
        <p:spPr bwMode="auto">
          <a:xfrm>
            <a:off x="296863" y="690563"/>
            <a:ext cx="9056687" cy="1068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r>
              <a:rPr lang="en-US" altLang="en-US" sz="2200" b="1">
                <a:solidFill>
                  <a:srgbClr val="EE1A0D"/>
                </a:solidFill>
              </a:rPr>
              <a:t>Demand based power relationships</a:t>
            </a:r>
            <a:br>
              <a:rPr lang="en-US" altLang="en-US" sz="2200" b="1">
                <a:solidFill>
                  <a:srgbClr val="EE1A0D"/>
                </a:solidFill>
              </a:rPr>
            </a:br>
            <a:r>
              <a:rPr lang="en-US" altLang="en-US" sz="2200" b="1">
                <a:solidFill>
                  <a:srgbClr val="EE1A0D"/>
                </a:solidFill>
              </a:rPr>
              <a:t>adjust according to the chillers demand</a:t>
            </a:r>
          </a:p>
        </p:txBody>
      </p:sp>
      <p:sp>
        <p:nvSpPr>
          <p:cNvPr id="22533" name="TextBox 1"/>
          <p:cNvSpPr txBox="1">
            <a:spLocks noChangeArrowheads="1"/>
          </p:cNvSpPr>
          <p:nvPr/>
        </p:nvSpPr>
        <p:spPr bwMode="auto">
          <a:xfrm>
            <a:off x="2241550" y="1682750"/>
            <a:ext cx="8810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r>
              <a:rPr lang="en-CA" altLang="en-US"/>
              <a:t>% Power</a:t>
            </a:r>
          </a:p>
        </p:txBody>
      </p:sp>
      <p:sp>
        <p:nvSpPr>
          <p:cNvPr id="22534" name="TextBox 13"/>
          <p:cNvSpPr txBox="1">
            <a:spLocks noChangeArrowheads="1"/>
          </p:cNvSpPr>
          <p:nvPr/>
        </p:nvSpPr>
        <p:spPr bwMode="auto">
          <a:xfrm>
            <a:off x="833438" y="2441575"/>
            <a:ext cx="12334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r>
              <a:rPr lang="en-CA" altLang="en-US"/>
              <a:t>CHW Pumps</a:t>
            </a:r>
          </a:p>
        </p:txBody>
      </p:sp>
      <p:sp>
        <p:nvSpPr>
          <p:cNvPr id="22535" name="TextBox 14"/>
          <p:cNvSpPr txBox="1">
            <a:spLocks noChangeArrowheads="1"/>
          </p:cNvSpPr>
          <p:nvPr/>
        </p:nvSpPr>
        <p:spPr bwMode="auto">
          <a:xfrm>
            <a:off x="1308100" y="3276600"/>
            <a:ext cx="7461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r>
              <a:rPr lang="en-CA" altLang="en-US"/>
              <a:t>Chiller</a:t>
            </a:r>
          </a:p>
        </p:txBody>
      </p:sp>
      <p:sp>
        <p:nvSpPr>
          <p:cNvPr id="22536" name="TextBox 16"/>
          <p:cNvSpPr txBox="1">
            <a:spLocks noChangeArrowheads="1"/>
          </p:cNvSpPr>
          <p:nvPr/>
        </p:nvSpPr>
        <p:spPr bwMode="auto">
          <a:xfrm>
            <a:off x="965200" y="4167188"/>
            <a:ext cx="11017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r>
              <a:rPr lang="en-CA" altLang="en-US"/>
              <a:t>CW Pumps</a:t>
            </a:r>
          </a:p>
        </p:txBody>
      </p:sp>
      <p:sp>
        <p:nvSpPr>
          <p:cNvPr id="22537" name="TextBox 18"/>
          <p:cNvSpPr txBox="1">
            <a:spLocks noChangeArrowheads="1"/>
          </p:cNvSpPr>
          <p:nvPr/>
        </p:nvSpPr>
        <p:spPr bwMode="auto">
          <a:xfrm>
            <a:off x="928688" y="5018088"/>
            <a:ext cx="11747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r>
              <a:rPr lang="en-CA" altLang="en-US"/>
              <a:t>Tower Fans</a:t>
            </a:r>
          </a:p>
        </p:txBody>
      </p:sp>
      <p:sp>
        <p:nvSpPr>
          <p:cNvPr id="22538" name="TextBox 19"/>
          <p:cNvSpPr txBox="1">
            <a:spLocks noChangeArrowheads="1"/>
          </p:cNvSpPr>
          <p:nvPr/>
        </p:nvSpPr>
        <p:spPr bwMode="auto">
          <a:xfrm>
            <a:off x="1138238" y="5854700"/>
            <a:ext cx="928687"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r>
              <a:rPr lang="en-CA" altLang="en-US"/>
              <a:t>Plant kW</a:t>
            </a:r>
          </a:p>
        </p:txBody>
      </p:sp>
      <p:sp>
        <p:nvSpPr>
          <p:cNvPr id="51" name="Block Arc 50"/>
          <p:cNvSpPr/>
          <p:nvPr/>
        </p:nvSpPr>
        <p:spPr bwMode="auto">
          <a:xfrm>
            <a:off x="2066925" y="1987550"/>
            <a:ext cx="1341438" cy="1339850"/>
          </a:xfrm>
          <a:prstGeom prst="blockArc">
            <a:avLst/>
          </a:prstGeom>
          <a:solidFill>
            <a:srgbClr val="00B0F0"/>
          </a:solidFill>
          <a:ln>
            <a:noFill/>
          </a:ln>
          <a:effectLst/>
          <a:extLst/>
        </p:spPr>
        <p:txBody>
          <a:bodyPr/>
          <a:lstStyle/>
          <a:p>
            <a:pPr>
              <a:defRPr/>
            </a:pPr>
            <a:endParaRPr lang="en-US">
              <a:latin typeface="Lucida Sans" charset="0"/>
              <a:ea typeface="ＭＳ Ｐゴシック" charset="0"/>
            </a:endParaRPr>
          </a:p>
        </p:txBody>
      </p:sp>
      <p:sp>
        <p:nvSpPr>
          <p:cNvPr id="52" name="Block Arc 51"/>
          <p:cNvSpPr/>
          <p:nvPr/>
        </p:nvSpPr>
        <p:spPr bwMode="auto">
          <a:xfrm>
            <a:off x="2649538" y="2566988"/>
            <a:ext cx="176212" cy="176212"/>
          </a:xfrm>
          <a:prstGeom prst="blockArc">
            <a:avLst/>
          </a:prstGeom>
          <a:solidFill>
            <a:srgbClr val="00B0F0"/>
          </a:solidFill>
          <a:ln>
            <a:noFill/>
          </a:ln>
          <a:effectLst/>
          <a:extLst/>
        </p:spPr>
        <p:txBody>
          <a:bodyPr/>
          <a:lstStyle/>
          <a:p>
            <a:pPr>
              <a:defRPr/>
            </a:pPr>
            <a:endParaRPr lang="en-US">
              <a:latin typeface="Lucida Sans" charset="0"/>
              <a:ea typeface="ＭＳ Ｐゴシック" charset="0"/>
            </a:endParaRPr>
          </a:p>
        </p:txBody>
      </p:sp>
      <p:sp>
        <p:nvSpPr>
          <p:cNvPr id="54" name="Block Arc 53"/>
          <p:cNvSpPr/>
          <p:nvPr/>
        </p:nvSpPr>
        <p:spPr bwMode="auto">
          <a:xfrm>
            <a:off x="2066925" y="2833688"/>
            <a:ext cx="1341438" cy="1341437"/>
          </a:xfrm>
          <a:prstGeom prst="blockArc">
            <a:avLst/>
          </a:prstGeom>
          <a:solidFill>
            <a:srgbClr val="00B0F0"/>
          </a:solidFill>
          <a:ln>
            <a:noFill/>
          </a:ln>
          <a:effectLst/>
          <a:extLst/>
        </p:spPr>
        <p:txBody>
          <a:bodyPr/>
          <a:lstStyle/>
          <a:p>
            <a:pPr>
              <a:defRPr/>
            </a:pPr>
            <a:endParaRPr lang="en-US">
              <a:latin typeface="Lucida Sans" charset="0"/>
              <a:ea typeface="ＭＳ Ｐゴシック" charset="0"/>
            </a:endParaRPr>
          </a:p>
        </p:txBody>
      </p:sp>
      <p:sp>
        <p:nvSpPr>
          <p:cNvPr id="55" name="Block Arc 54"/>
          <p:cNvSpPr/>
          <p:nvPr/>
        </p:nvSpPr>
        <p:spPr bwMode="auto">
          <a:xfrm>
            <a:off x="2649538" y="3413125"/>
            <a:ext cx="176212" cy="177800"/>
          </a:xfrm>
          <a:prstGeom prst="blockArc">
            <a:avLst/>
          </a:prstGeom>
          <a:solidFill>
            <a:srgbClr val="00B0F0"/>
          </a:solidFill>
          <a:ln>
            <a:noFill/>
          </a:ln>
          <a:effectLst/>
          <a:extLst/>
        </p:spPr>
        <p:txBody>
          <a:bodyPr/>
          <a:lstStyle/>
          <a:p>
            <a:pPr>
              <a:defRPr/>
            </a:pPr>
            <a:endParaRPr lang="en-US">
              <a:latin typeface="Lucida Sans" charset="0"/>
              <a:ea typeface="ＭＳ Ｐゴシック" charset="0"/>
            </a:endParaRPr>
          </a:p>
        </p:txBody>
      </p:sp>
      <p:sp>
        <p:nvSpPr>
          <p:cNvPr id="57" name="Block Arc 56"/>
          <p:cNvSpPr/>
          <p:nvPr/>
        </p:nvSpPr>
        <p:spPr bwMode="auto">
          <a:xfrm>
            <a:off x="2066925" y="3719513"/>
            <a:ext cx="1341438" cy="1339850"/>
          </a:xfrm>
          <a:prstGeom prst="blockArc">
            <a:avLst/>
          </a:prstGeom>
          <a:solidFill>
            <a:srgbClr val="00B0F0"/>
          </a:solidFill>
          <a:ln>
            <a:noFill/>
          </a:ln>
          <a:effectLst/>
          <a:extLst/>
        </p:spPr>
        <p:txBody>
          <a:bodyPr/>
          <a:lstStyle/>
          <a:p>
            <a:pPr>
              <a:defRPr/>
            </a:pPr>
            <a:endParaRPr lang="en-US">
              <a:latin typeface="Lucida Sans" charset="0"/>
              <a:ea typeface="ＭＳ Ｐゴシック" charset="0"/>
            </a:endParaRPr>
          </a:p>
        </p:txBody>
      </p:sp>
      <p:sp>
        <p:nvSpPr>
          <p:cNvPr id="58" name="Block Arc 57"/>
          <p:cNvSpPr/>
          <p:nvPr/>
        </p:nvSpPr>
        <p:spPr bwMode="auto">
          <a:xfrm>
            <a:off x="2649538" y="4298950"/>
            <a:ext cx="176212" cy="176213"/>
          </a:xfrm>
          <a:prstGeom prst="blockArc">
            <a:avLst/>
          </a:prstGeom>
          <a:solidFill>
            <a:srgbClr val="00B0F0"/>
          </a:solidFill>
          <a:ln>
            <a:noFill/>
          </a:ln>
          <a:effectLst/>
          <a:extLst/>
        </p:spPr>
        <p:txBody>
          <a:bodyPr/>
          <a:lstStyle/>
          <a:p>
            <a:pPr>
              <a:defRPr/>
            </a:pPr>
            <a:endParaRPr lang="en-US">
              <a:latin typeface="Lucida Sans" charset="0"/>
              <a:ea typeface="ＭＳ Ｐゴシック" charset="0"/>
            </a:endParaRPr>
          </a:p>
        </p:txBody>
      </p:sp>
      <p:sp>
        <p:nvSpPr>
          <p:cNvPr id="60" name="Block Arc 59"/>
          <p:cNvSpPr/>
          <p:nvPr/>
        </p:nvSpPr>
        <p:spPr bwMode="auto">
          <a:xfrm>
            <a:off x="2066925" y="4579938"/>
            <a:ext cx="1341438" cy="1339850"/>
          </a:xfrm>
          <a:prstGeom prst="blockArc">
            <a:avLst/>
          </a:prstGeom>
          <a:solidFill>
            <a:srgbClr val="00B0F0"/>
          </a:solidFill>
          <a:ln>
            <a:noFill/>
          </a:ln>
          <a:effectLst/>
          <a:extLst/>
        </p:spPr>
        <p:txBody>
          <a:bodyPr/>
          <a:lstStyle/>
          <a:p>
            <a:pPr>
              <a:defRPr/>
            </a:pPr>
            <a:endParaRPr lang="en-US">
              <a:latin typeface="Lucida Sans" charset="0"/>
              <a:ea typeface="ＭＳ Ｐゴシック" charset="0"/>
            </a:endParaRPr>
          </a:p>
        </p:txBody>
      </p:sp>
      <p:sp>
        <p:nvSpPr>
          <p:cNvPr id="61" name="Block Arc 60"/>
          <p:cNvSpPr/>
          <p:nvPr/>
        </p:nvSpPr>
        <p:spPr bwMode="auto">
          <a:xfrm>
            <a:off x="2649538" y="5159375"/>
            <a:ext cx="176212" cy="176213"/>
          </a:xfrm>
          <a:prstGeom prst="blockArc">
            <a:avLst/>
          </a:prstGeom>
          <a:solidFill>
            <a:srgbClr val="00B0F0"/>
          </a:solidFill>
          <a:ln>
            <a:noFill/>
          </a:ln>
          <a:effectLst/>
          <a:extLst/>
        </p:spPr>
        <p:txBody>
          <a:bodyPr/>
          <a:lstStyle/>
          <a:p>
            <a:pPr>
              <a:defRPr/>
            </a:pPr>
            <a:endParaRPr lang="en-US">
              <a:latin typeface="Lucida Sans" charset="0"/>
              <a:ea typeface="ＭＳ Ｐゴシック" charset="0"/>
            </a:endParaRPr>
          </a:p>
        </p:txBody>
      </p:sp>
      <p:sp>
        <p:nvSpPr>
          <p:cNvPr id="63" name="Block Arc 62"/>
          <p:cNvSpPr/>
          <p:nvPr/>
        </p:nvSpPr>
        <p:spPr bwMode="auto">
          <a:xfrm>
            <a:off x="2066925" y="5414963"/>
            <a:ext cx="1341438" cy="1339850"/>
          </a:xfrm>
          <a:prstGeom prst="blockArc">
            <a:avLst/>
          </a:prstGeom>
          <a:solidFill>
            <a:srgbClr val="00B0F0"/>
          </a:solidFill>
          <a:ln>
            <a:noFill/>
          </a:ln>
          <a:effectLst/>
          <a:extLst/>
        </p:spPr>
        <p:txBody>
          <a:bodyPr/>
          <a:lstStyle/>
          <a:p>
            <a:pPr>
              <a:defRPr/>
            </a:pPr>
            <a:endParaRPr lang="en-US">
              <a:latin typeface="Lucida Sans" charset="0"/>
              <a:ea typeface="ＭＳ Ｐゴシック" charset="0"/>
            </a:endParaRPr>
          </a:p>
        </p:txBody>
      </p:sp>
      <p:sp>
        <p:nvSpPr>
          <p:cNvPr id="64" name="Block Arc 63"/>
          <p:cNvSpPr/>
          <p:nvPr/>
        </p:nvSpPr>
        <p:spPr bwMode="auto">
          <a:xfrm>
            <a:off x="2649538" y="5994400"/>
            <a:ext cx="176212" cy="176213"/>
          </a:xfrm>
          <a:prstGeom prst="blockArc">
            <a:avLst/>
          </a:prstGeom>
          <a:solidFill>
            <a:srgbClr val="00B0F0"/>
          </a:solidFill>
          <a:ln>
            <a:noFill/>
          </a:ln>
          <a:effectLst/>
          <a:extLst/>
        </p:spPr>
        <p:txBody>
          <a:bodyPr/>
          <a:lstStyle/>
          <a:p>
            <a:pPr>
              <a:defRPr/>
            </a:pPr>
            <a:endParaRPr lang="en-US">
              <a:latin typeface="Lucida Sans" charset="0"/>
              <a:ea typeface="ＭＳ Ｐゴシック" charset="0"/>
            </a:endParaRPr>
          </a:p>
        </p:txBody>
      </p:sp>
      <p:cxnSp>
        <p:nvCxnSpPr>
          <p:cNvPr id="66" name="Straight Connector 65"/>
          <p:cNvCxnSpPr/>
          <p:nvPr/>
        </p:nvCxnSpPr>
        <p:spPr bwMode="auto">
          <a:xfrm>
            <a:off x="549275" y="5343525"/>
            <a:ext cx="3228975" cy="0"/>
          </a:xfrm>
          <a:prstGeom prst="line">
            <a:avLst/>
          </a:prstGeom>
          <a:noFill/>
          <a:ln w="19050" cap="flat" cmpd="dbl"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p:spPr>
      </p:cxnSp>
      <p:cxnSp>
        <p:nvCxnSpPr>
          <p:cNvPr id="38" name="Straight Arrow Connector 37"/>
          <p:cNvCxnSpPr/>
          <p:nvPr/>
        </p:nvCxnSpPr>
        <p:spPr bwMode="auto">
          <a:xfrm flipH="1" flipV="1">
            <a:off x="2505075" y="2170113"/>
            <a:ext cx="231775" cy="460375"/>
          </a:xfrm>
          <a:prstGeom prst="straightConnector1">
            <a:avLst/>
          </a:prstGeom>
          <a:noFill/>
          <a:ln w="57150" cap="flat" cmpd="sng" algn="ctr">
            <a:solidFill>
              <a:schemeClr val="tx1">
                <a:lumMod val="95000"/>
                <a:lumOff val="5000"/>
              </a:schemeClr>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p:spPr>
      </p:cxnSp>
      <p:cxnSp>
        <p:nvCxnSpPr>
          <p:cNvPr id="39" name="Straight Arrow Connector 38"/>
          <p:cNvCxnSpPr/>
          <p:nvPr/>
        </p:nvCxnSpPr>
        <p:spPr bwMode="auto">
          <a:xfrm flipH="1" flipV="1">
            <a:off x="2506663" y="3040063"/>
            <a:ext cx="227012" cy="436562"/>
          </a:xfrm>
          <a:prstGeom prst="straightConnector1">
            <a:avLst/>
          </a:prstGeom>
          <a:noFill/>
          <a:ln w="57150" cap="flat" cmpd="sng" algn="ctr">
            <a:solidFill>
              <a:schemeClr val="tx1">
                <a:lumMod val="95000"/>
                <a:lumOff val="5000"/>
              </a:schemeClr>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p:spPr>
      </p:cxnSp>
      <p:cxnSp>
        <p:nvCxnSpPr>
          <p:cNvPr id="40" name="Straight Arrow Connector 39"/>
          <p:cNvCxnSpPr/>
          <p:nvPr/>
        </p:nvCxnSpPr>
        <p:spPr bwMode="auto">
          <a:xfrm flipV="1">
            <a:off x="2732088" y="3902075"/>
            <a:ext cx="261937" cy="446088"/>
          </a:xfrm>
          <a:prstGeom prst="straightConnector1">
            <a:avLst/>
          </a:prstGeom>
          <a:noFill/>
          <a:ln w="57150" cap="flat" cmpd="sng" algn="ctr">
            <a:solidFill>
              <a:schemeClr val="tx1">
                <a:lumMod val="95000"/>
                <a:lumOff val="5000"/>
              </a:schemeClr>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p:spPr>
      </p:cxnSp>
      <p:cxnSp>
        <p:nvCxnSpPr>
          <p:cNvPr id="41" name="Straight Arrow Connector 40"/>
          <p:cNvCxnSpPr/>
          <p:nvPr/>
        </p:nvCxnSpPr>
        <p:spPr bwMode="auto">
          <a:xfrm flipV="1">
            <a:off x="2732088" y="4757738"/>
            <a:ext cx="261937" cy="446087"/>
          </a:xfrm>
          <a:prstGeom prst="straightConnector1">
            <a:avLst/>
          </a:prstGeom>
          <a:noFill/>
          <a:ln w="57150" cap="flat" cmpd="sng" algn="ctr">
            <a:solidFill>
              <a:schemeClr val="tx1">
                <a:lumMod val="95000"/>
                <a:lumOff val="5000"/>
              </a:schemeClr>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p:spPr>
      </p:cxnSp>
      <p:cxnSp>
        <p:nvCxnSpPr>
          <p:cNvPr id="42" name="Straight Arrow Connector 41"/>
          <p:cNvCxnSpPr/>
          <p:nvPr/>
        </p:nvCxnSpPr>
        <p:spPr bwMode="auto">
          <a:xfrm flipH="1" flipV="1">
            <a:off x="2493963" y="5591175"/>
            <a:ext cx="231775" cy="446088"/>
          </a:xfrm>
          <a:prstGeom prst="straightConnector1">
            <a:avLst/>
          </a:prstGeom>
          <a:noFill/>
          <a:ln w="57150" cap="flat" cmpd="sng" algn="ctr">
            <a:solidFill>
              <a:schemeClr val="tx1">
                <a:lumMod val="95000"/>
                <a:lumOff val="5000"/>
              </a:schemeClr>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p:spPr>
      </p:cxnSp>
      <p:sp>
        <p:nvSpPr>
          <p:cNvPr id="67" name="TextBox 1"/>
          <p:cNvSpPr txBox="1">
            <a:spLocks noChangeArrowheads="1"/>
          </p:cNvSpPr>
          <p:nvPr/>
        </p:nvSpPr>
        <p:spPr bwMode="auto">
          <a:xfrm>
            <a:off x="6299200" y="1682750"/>
            <a:ext cx="8810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r>
              <a:rPr lang="en-CA" altLang="en-US"/>
              <a:t>% Power</a:t>
            </a:r>
          </a:p>
        </p:txBody>
      </p:sp>
      <p:sp>
        <p:nvSpPr>
          <p:cNvPr id="68" name="TextBox 13"/>
          <p:cNvSpPr txBox="1">
            <a:spLocks noChangeArrowheads="1"/>
          </p:cNvSpPr>
          <p:nvPr/>
        </p:nvSpPr>
        <p:spPr bwMode="auto">
          <a:xfrm>
            <a:off x="4891088" y="2441575"/>
            <a:ext cx="12334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r>
              <a:rPr lang="en-CA" altLang="en-US"/>
              <a:t>CHW Pumps</a:t>
            </a:r>
          </a:p>
        </p:txBody>
      </p:sp>
      <p:sp>
        <p:nvSpPr>
          <p:cNvPr id="69" name="TextBox 14"/>
          <p:cNvSpPr txBox="1">
            <a:spLocks noChangeArrowheads="1"/>
          </p:cNvSpPr>
          <p:nvPr/>
        </p:nvSpPr>
        <p:spPr bwMode="auto">
          <a:xfrm>
            <a:off x="5365750" y="3276600"/>
            <a:ext cx="7461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r>
              <a:rPr lang="en-CA" altLang="en-US"/>
              <a:t>Chiller</a:t>
            </a:r>
          </a:p>
        </p:txBody>
      </p:sp>
      <p:sp>
        <p:nvSpPr>
          <p:cNvPr id="70" name="TextBox 16"/>
          <p:cNvSpPr txBox="1">
            <a:spLocks noChangeArrowheads="1"/>
          </p:cNvSpPr>
          <p:nvPr/>
        </p:nvSpPr>
        <p:spPr bwMode="auto">
          <a:xfrm>
            <a:off x="5022850" y="4167188"/>
            <a:ext cx="11017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r>
              <a:rPr lang="en-CA" altLang="en-US"/>
              <a:t>CW Pumps</a:t>
            </a:r>
          </a:p>
        </p:txBody>
      </p:sp>
      <p:sp>
        <p:nvSpPr>
          <p:cNvPr id="71" name="TextBox 18"/>
          <p:cNvSpPr txBox="1">
            <a:spLocks noChangeArrowheads="1"/>
          </p:cNvSpPr>
          <p:nvPr/>
        </p:nvSpPr>
        <p:spPr bwMode="auto">
          <a:xfrm>
            <a:off x="4986338" y="5018088"/>
            <a:ext cx="11747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r>
              <a:rPr lang="en-CA" altLang="en-US"/>
              <a:t>Tower Fans</a:t>
            </a:r>
          </a:p>
        </p:txBody>
      </p:sp>
      <p:sp>
        <p:nvSpPr>
          <p:cNvPr id="72" name="TextBox 19"/>
          <p:cNvSpPr txBox="1">
            <a:spLocks noChangeArrowheads="1"/>
          </p:cNvSpPr>
          <p:nvPr/>
        </p:nvSpPr>
        <p:spPr bwMode="auto">
          <a:xfrm>
            <a:off x="5195888" y="5854700"/>
            <a:ext cx="928687"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r>
              <a:rPr lang="en-CA" altLang="en-US"/>
              <a:t>Plant kW</a:t>
            </a:r>
          </a:p>
        </p:txBody>
      </p:sp>
      <p:sp>
        <p:nvSpPr>
          <p:cNvPr id="73" name="Block Arc 72"/>
          <p:cNvSpPr/>
          <p:nvPr/>
        </p:nvSpPr>
        <p:spPr bwMode="auto">
          <a:xfrm>
            <a:off x="6124575" y="1987550"/>
            <a:ext cx="1339850" cy="1339850"/>
          </a:xfrm>
          <a:prstGeom prst="blockArc">
            <a:avLst/>
          </a:prstGeom>
          <a:solidFill>
            <a:srgbClr val="00B0F0"/>
          </a:solidFill>
          <a:ln>
            <a:noFill/>
          </a:ln>
          <a:effectLst/>
          <a:extLst/>
        </p:spPr>
        <p:txBody>
          <a:bodyPr/>
          <a:lstStyle/>
          <a:p>
            <a:pPr>
              <a:defRPr/>
            </a:pPr>
            <a:endParaRPr lang="en-US">
              <a:latin typeface="Lucida Sans" charset="0"/>
              <a:ea typeface="ＭＳ Ｐゴシック" charset="0"/>
            </a:endParaRPr>
          </a:p>
        </p:txBody>
      </p:sp>
      <p:sp>
        <p:nvSpPr>
          <p:cNvPr id="74" name="Block Arc 73"/>
          <p:cNvSpPr/>
          <p:nvPr/>
        </p:nvSpPr>
        <p:spPr bwMode="auto">
          <a:xfrm>
            <a:off x="6705600" y="2566988"/>
            <a:ext cx="177800" cy="176212"/>
          </a:xfrm>
          <a:prstGeom prst="blockArc">
            <a:avLst/>
          </a:prstGeom>
          <a:solidFill>
            <a:srgbClr val="00B0F0"/>
          </a:solidFill>
          <a:ln>
            <a:noFill/>
          </a:ln>
          <a:effectLst/>
          <a:extLst/>
        </p:spPr>
        <p:txBody>
          <a:bodyPr/>
          <a:lstStyle/>
          <a:p>
            <a:pPr>
              <a:defRPr/>
            </a:pPr>
            <a:endParaRPr lang="en-US">
              <a:latin typeface="Lucida Sans" charset="0"/>
              <a:ea typeface="ＭＳ Ｐゴシック" charset="0"/>
            </a:endParaRPr>
          </a:p>
        </p:txBody>
      </p:sp>
      <p:sp>
        <p:nvSpPr>
          <p:cNvPr id="75" name="Block Arc 74"/>
          <p:cNvSpPr/>
          <p:nvPr/>
        </p:nvSpPr>
        <p:spPr bwMode="auto">
          <a:xfrm>
            <a:off x="6124575" y="2833688"/>
            <a:ext cx="1339850" cy="1341437"/>
          </a:xfrm>
          <a:prstGeom prst="blockArc">
            <a:avLst/>
          </a:prstGeom>
          <a:solidFill>
            <a:srgbClr val="00B0F0"/>
          </a:solidFill>
          <a:ln>
            <a:noFill/>
          </a:ln>
          <a:effectLst/>
          <a:extLst/>
        </p:spPr>
        <p:txBody>
          <a:bodyPr/>
          <a:lstStyle/>
          <a:p>
            <a:pPr>
              <a:defRPr/>
            </a:pPr>
            <a:endParaRPr lang="en-US">
              <a:latin typeface="Lucida Sans" charset="0"/>
              <a:ea typeface="ＭＳ Ｐゴシック" charset="0"/>
            </a:endParaRPr>
          </a:p>
        </p:txBody>
      </p:sp>
      <p:sp>
        <p:nvSpPr>
          <p:cNvPr id="76" name="Block Arc 75"/>
          <p:cNvSpPr/>
          <p:nvPr/>
        </p:nvSpPr>
        <p:spPr bwMode="auto">
          <a:xfrm>
            <a:off x="6705600" y="3413125"/>
            <a:ext cx="177800" cy="177800"/>
          </a:xfrm>
          <a:prstGeom prst="blockArc">
            <a:avLst/>
          </a:prstGeom>
          <a:solidFill>
            <a:srgbClr val="00B0F0"/>
          </a:solidFill>
          <a:ln>
            <a:noFill/>
          </a:ln>
          <a:effectLst/>
          <a:extLst/>
        </p:spPr>
        <p:txBody>
          <a:bodyPr/>
          <a:lstStyle/>
          <a:p>
            <a:pPr>
              <a:defRPr/>
            </a:pPr>
            <a:endParaRPr lang="en-US">
              <a:latin typeface="Lucida Sans" charset="0"/>
              <a:ea typeface="ＭＳ Ｐゴシック" charset="0"/>
            </a:endParaRPr>
          </a:p>
        </p:txBody>
      </p:sp>
      <p:sp>
        <p:nvSpPr>
          <p:cNvPr id="77" name="Block Arc 76"/>
          <p:cNvSpPr/>
          <p:nvPr/>
        </p:nvSpPr>
        <p:spPr bwMode="auto">
          <a:xfrm>
            <a:off x="6124575" y="3719513"/>
            <a:ext cx="1339850" cy="1339850"/>
          </a:xfrm>
          <a:prstGeom prst="blockArc">
            <a:avLst/>
          </a:prstGeom>
          <a:solidFill>
            <a:srgbClr val="00B0F0"/>
          </a:solidFill>
          <a:ln>
            <a:noFill/>
          </a:ln>
          <a:effectLst/>
          <a:extLst/>
        </p:spPr>
        <p:txBody>
          <a:bodyPr/>
          <a:lstStyle/>
          <a:p>
            <a:pPr>
              <a:defRPr/>
            </a:pPr>
            <a:endParaRPr lang="en-US">
              <a:latin typeface="Lucida Sans" charset="0"/>
              <a:ea typeface="ＭＳ Ｐゴシック" charset="0"/>
            </a:endParaRPr>
          </a:p>
        </p:txBody>
      </p:sp>
      <p:sp>
        <p:nvSpPr>
          <p:cNvPr id="78" name="Block Arc 77"/>
          <p:cNvSpPr/>
          <p:nvPr/>
        </p:nvSpPr>
        <p:spPr bwMode="auto">
          <a:xfrm>
            <a:off x="6705600" y="4298950"/>
            <a:ext cx="177800" cy="176213"/>
          </a:xfrm>
          <a:prstGeom prst="blockArc">
            <a:avLst/>
          </a:prstGeom>
          <a:solidFill>
            <a:srgbClr val="00B0F0"/>
          </a:solidFill>
          <a:ln>
            <a:noFill/>
          </a:ln>
          <a:effectLst/>
          <a:extLst/>
        </p:spPr>
        <p:txBody>
          <a:bodyPr/>
          <a:lstStyle/>
          <a:p>
            <a:pPr>
              <a:defRPr/>
            </a:pPr>
            <a:endParaRPr lang="en-US">
              <a:latin typeface="Lucida Sans" charset="0"/>
              <a:ea typeface="ＭＳ Ｐゴシック" charset="0"/>
            </a:endParaRPr>
          </a:p>
        </p:txBody>
      </p:sp>
      <p:sp>
        <p:nvSpPr>
          <p:cNvPr id="79" name="Block Arc 78"/>
          <p:cNvSpPr/>
          <p:nvPr/>
        </p:nvSpPr>
        <p:spPr bwMode="auto">
          <a:xfrm>
            <a:off x="6124575" y="4579938"/>
            <a:ext cx="1339850" cy="1339850"/>
          </a:xfrm>
          <a:prstGeom prst="blockArc">
            <a:avLst/>
          </a:prstGeom>
          <a:solidFill>
            <a:srgbClr val="00B0F0"/>
          </a:solidFill>
          <a:ln>
            <a:noFill/>
          </a:ln>
          <a:effectLst/>
          <a:extLst/>
        </p:spPr>
        <p:txBody>
          <a:bodyPr/>
          <a:lstStyle/>
          <a:p>
            <a:pPr>
              <a:defRPr/>
            </a:pPr>
            <a:endParaRPr lang="en-US">
              <a:latin typeface="Lucida Sans" charset="0"/>
              <a:ea typeface="ＭＳ Ｐゴシック" charset="0"/>
            </a:endParaRPr>
          </a:p>
        </p:txBody>
      </p:sp>
      <p:sp>
        <p:nvSpPr>
          <p:cNvPr id="80" name="Block Arc 79"/>
          <p:cNvSpPr/>
          <p:nvPr/>
        </p:nvSpPr>
        <p:spPr bwMode="auto">
          <a:xfrm>
            <a:off x="6705600" y="5159375"/>
            <a:ext cx="177800" cy="176213"/>
          </a:xfrm>
          <a:prstGeom prst="blockArc">
            <a:avLst/>
          </a:prstGeom>
          <a:solidFill>
            <a:srgbClr val="00B0F0"/>
          </a:solidFill>
          <a:ln>
            <a:noFill/>
          </a:ln>
          <a:effectLst/>
          <a:extLst/>
        </p:spPr>
        <p:txBody>
          <a:bodyPr/>
          <a:lstStyle/>
          <a:p>
            <a:pPr>
              <a:defRPr/>
            </a:pPr>
            <a:endParaRPr lang="en-US">
              <a:latin typeface="Lucida Sans" charset="0"/>
              <a:ea typeface="ＭＳ Ｐゴシック" charset="0"/>
            </a:endParaRPr>
          </a:p>
        </p:txBody>
      </p:sp>
      <p:sp>
        <p:nvSpPr>
          <p:cNvPr id="81" name="Block Arc 80"/>
          <p:cNvSpPr/>
          <p:nvPr/>
        </p:nvSpPr>
        <p:spPr bwMode="auto">
          <a:xfrm>
            <a:off x="6124575" y="5414963"/>
            <a:ext cx="1339850" cy="1339850"/>
          </a:xfrm>
          <a:prstGeom prst="blockArc">
            <a:avLst/>
          </a:prstGeom>
          <a:solidFill>
            <a:srgbClr val="00B0F0"/>
          </a:solidFill>
          <a:ln>
            <a:noFill/>
          </a:ln>
          <a:effectLst/>
          <a:extLst/>
        </p:spPr>
        <p:txBody>
          <a:bodyPr/>
          <a:lstStyle/>
          <a:p>
            <a:pPr>
              <a:defRPr/>
            </a:pPr>
            <a:endParaRPr lang="en-US">
              <a:latin typeface="Lucida Sans" charset="0"/>
              <a:ea typeface="ＭＳ Ｐゴシック" charset="0"/>
            </a:endParaRPr>
          </a:p>
        </p:txBody>
      </p:sp>
      <p:sp>
        <p:nvSpPr>
          <p:cNvPr id="82" name="Block Arc 81"/>
          <p:cNvSpPr/>
          <p:nvPr/>
        </p:nvSpPr>
        <p:spPr bwMode="auto">
          <a:xfrm>
            <a:off x="6705600" y="5994400"/>
            <a:ext cx="177800" cy="176213"/>
          </a:xfrm>
          <a:prstGeom prst="blockArc">
            <a:avLst/>
          </a:prstGeom>
          <a:solidFill>
            <a:srgbClr val="00B0F0"/>
          </a:solidFill>
          <a:ln>
            <a:noFill/>
          </a:ln>
          <a:effectLst/>
          <a:extLst/>
        </p:spPr>
        <p:txBody>
          <a:bodyPr/>
          <a:lstStyle/>
          <a:p>
            <a:pPr>
              <a:defRPr/>
            </a:pPr>
            <a:endParaRPr lang="en-US">
              <a:latin typeface="Lucida Sans" charset="0"/>
              <a:ea typeface="ＭＳ Ｐゴシック" charset="0"/>
            </a:endParaRPr>
          </a:p>
        </p:txBody>
      </p:sp>
      <p:cxnSp>
        <p:nvCxnSpPr>
          <p:cNvPr id="83" name="Straight Connector 82"/>
          <p:cNvCxnSpPr/>
          <p:nvPr/>
        </p:nvCxnSpPr>
        <p:spPr bwMode="auto">
          <a:xfrm>
            <a:off x="4606925" y="5343525"/>
            <a:ext cx="3228975" cy="0"/>
          </a:xfrm>
          <a:prstGeom prst="line">
            <a:avLst/>
          </a:prstGeom>
          <a:noFill/>
          <a:ln w="19050" cap="flat" cmpd="dbl"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p:spPr>
      </p:cxnSp>
      <p:cxnSp>
        <p:nvCxnSpPr>
          <p:cNvPr id="4" name="Straight Arrow Connector 3"/>
          <p:cNvCxnSpPr/>
          <p:nvPr/>
        </p:nvCxnSpPr>
        <p:spPr bwMode="auto">
          <a:xfrm flipV="1">
            <a:off x="6786563" y="2097088"/>
            <a:ext cx="168275" cy="536575"/>
          </a:xfrm>
          <a:prstGeom prst="straightConnector1">
            <a:avLst/>
          </a:prstGeom>
          <a:noFill/>
          <a:ln w="57150" cap="flat" cmpd="sng" algn="ctr">
            <a:solidFill>
              <a:schemeClr val="tx1">
                <a:lumMod val="95000"/>
                <a:lumOff val="5000"/>
              </a:schemeClr>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p:spPr>
      </p:cxnSp>
      <p:cxnSp>
        <p:nvCxnSpPr>
          <p:cNvPr id="26" name="Straight Arrow Connector 25"/>
          <p:cNvCxnSpPr/>
          <p:nvPr/>
        </p:nvCxnSpPr>
        <p:spPr bwMode="auto">
          <a:xfrm flipH="1" flipV="1">
            <a:off x="6770688" y="2892425"/>
            <a:ext cx="19050" cy="584200"/>
          </a:xfrm>
          <a:prstGeom prst="straightConnector1">
            <a:avLst/>
          </a:prstGeom>
          <a:noFill/>
          <a:ln w="57150" cap="flat" cmpd="sng" algn="ctr">
            <a:solidFill>
              <a:schemeClr val="tx1">
                <a:lumMod val="95000"/>
                <a:lumOff val="5000"/>
              </a:schemeClr>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p:spPr>
      </p:cxnSp>
      <p:cxnSp>
        <p:nvCxnSpPr>
          <p:cNvPr id="27" name="Straight Arrow Connector 26"/>
          <p:cNvCxnSpPr/>
          <p:nvPr/>
        </p:nvCxnSpPr>
        <p:spPr bwMode="auto">
          <a:xfrm flipV="1">
            <a:off x="6786563" y="4056063"/>
            <a:ext cx="414337" cy="292100"/>
          </a:xfrm>
          <a:prstGeom prst="straightConnector1">
            <a:avLst/>
          </a:prstGeom>
          <a:noFill/>
          <a:ln w="57150" cap="flat" cmpd="sng" algn="ctr">
            <a:solidFill>
              <a:schemeClr val="tx1">
                <a:lumMod val="95000"/>
                <a:lumOff val="5000"/>
              </a:schemeClr>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p:spPr>
      </p:cxnSp>
      <p:cxnSp>
        <p:nvCxnSpPr>
          <p:cNvPr id="28" name="Straight Arrow Connector 27"/>
          <p:cNvCxnSpPr/>
          <p:nvPr/>
        </p:nvCxnSpPr>
        <p:spPr bwMode="auto">
          <a:xfrm flipV="1">
            <a:off x="6780213" y="4979988"/>
            <a:ext cx="490537" cy="223837"/>
          </a:xfrm>
          <a:prstGeom prst="straightConnector1">
            <a:avLst/>
          </a:prstGeom>
          <a:noFill/>
          <a:ln w="57150" cap="flat" cmpd="sng" algn="ctr">
            <a:solidFill>
              <a:schemeClr val="tx1">
                <a:lumMod val="95000"/>
                <a:lumOff val="5000"/>
              </a:schemeClr>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p:spPr>
      </p:cxnSp>
      <p:cxnSp>
        <p:nvCxnSpPr>
          <p:cNvPr id="29" name="Straight Arrow Connector 28"/>
          <p:cNvCxnSpPr/>
          <p:nvPr/>
        </p:nvCxnSpPr>
        <p:spPr bwMode="auto">
          <a:xfrm flipV="1">
            <a:off x="6770688" y="5600700"/>
            <a:ext cx="168275" cy="446088"/>
          </a:xfrm>
          <a:prstGeom prst="straightConnector1">
            <a:avLst/>
          </a:prstGeom>
          <a:noFill/>
          <a:ln w="57150" cap="flat" cmpd="sng" algn="ctr">
            <a:solidFill>
              <a:schemeClr val="tx1">
                <a:lumMod val="95000"/>
                <a:lumOff val="5000"/>
              </a:schemeClr>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p:spPr>
      </p:cxnSp>
      <p:sp>
        <p:nvSpPr>
          <p:cNvPr id="2" name="Oval 1"/>
          <p:cNvSpPr/>
          <p:nvPr/>
        </p:nvSpPr>
        <p:spPr bwMode="auto">
          <a:xfrm>
            <a:off x="928688" y="2833688"/>
            <a:ext cx="3263900" cy="885825"/>
          </a:xfrm>
          <a:prstGeom prst="ellipse">
            <a:avLst/>
          </a:prstGeom>
          <a:noFill/>
          <a:ln w="28575" cap="flat" cmpd="sng" algn="ctr">
            <a:solidFill>
              <a:srgbClr val="C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p:spPr>
        <p:txBody>
          <a:bodyPr/>
          <a:lstStyle/>
          <a:p>
            <a:pPr>
              <a:defRPr/>
            </a:pPr>
            <a:endParaRPr lang="en-CA">
              <a:latin typeface="Lucida Sans" charset="0"/>
              <a:ea typeface="ＭＳ Ｐゴシック" charset="0"/>
            </a:endParaRPr>
          </a:p>
        </p:txBody>
      </p:sp>
      <p:sp>
        <p:nvSpPr>
          <p:cNvPr id="53" name="Oval 52"/>
          <p:cNvSpPr/>
          <p:nvPr/>
        </p:nvSpPr>
        <p:spPr bwMode="auto">
          <a:xfrm>
            <a:off x="5140325" y="2833688"/>
            <a:ext cx="3262313" cy="885825"/>
          </a:xfrm>
          <a:prstGeom prst="ellipse">
            <a:avLst/>
          </a:prstGeom>
          <a:noFill/>
          <a:ln w="28575" cap="flat" cmpd="sng" algn="ctr">
            <a:solidFill>
              <a:srgbClr val="C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p:spPr>
        <p:txBody>
          <a:bodyPr/>
          <a:lstStyle/>
          <a:p>
            <a:pPr>
              <a:defRPr/>
            </a:pPr>
            <a:endParaRPr lang="en-CA">
              <a:latin typeface="Lucida Sans" charset="0"/>
              <a:ea typeface="ＭＳ Ｐゴシック" charset="0"/>
            </a:endParaRPr>
          </a:p>
        </p:txBody>
      </p:sp>
    </p:spTree>
    <p:extLst>
      <p:ext uri="{BB962C8B-B14F-4D97-AF65-F5344CB8AC3E}">
        <p14:creationId xmlns:p14="http://schemas.microsoft.com/office/powerpoint/2010/main" val="391026772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fade">
                                      <p:cBhvr>
                                        <p:cTn id="7" dur="500"/>
                                        <p:tgtEl>
                                          <p:spTgt spid="6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8"/>
                                        </p:tgtEl>
                                        <p:attrNameLst>
                                          <p:attrName>style.visibility</p:attrName>
                                        </p:attrNameLst>
                                      </p:cBhvr>
                                      <p:to>
                                        <p:strVal val="visible"/>
                                      </p:to>
                                    </p:set>
                                    <p:animEffect transition="in" filter="fade">
                                      <p:cBhvr>
                                        <p:cTn id="10" dur="500"/>
                                        <p:tgtEl>
                                          <p:spTgt spid="6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9"/>
                                        </p:tgtEl>
                                        <p:attrNameLst>
                                          <p:attrName>style.visibility</p:attrName>
                                        </p:attrNameLst>
                                      </p:cBhvr>
                                      <p:to>
                                        <p:strVal val="visible"/>
                                      </p:to>
                                    </p:set>
                                    <p:animEffect transition="in" filter="fade">
                                      <p:cBhvr>
                                        <p:cTn id="13" dur="500"/>
                                        <p:tgtEl>
                                          <p:spTgt spid="6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70"/>
                                        </p:tgtEl>
                                        <p:attrNameLst>
                                          <p:attrName>style.visibility</p:attrName>
                                        </p:attrNameLst>
                                      </p:cBhvr>
                                      <p:to>
                                        <p:strVal val="visible"/>
                                      </p:to>
                                    </p:set>
                                    <p:animEffect transition="in" filter="fade">
                                      <p:cBhvr>
                                        <p:cTn id="16" dur="500"/>
                                        <p:tgtEl>
                                          <p:spTgt spid="70"/>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71"/>
                                        </p:tgtEl>
                                        <p:attrNameLst>
                                          <p:attrName>style.visibility</p:attrName>
                                        </p:attrNameLst>
                                      </p:cBhvr>
                                      <p:to>
                                        <p:strVal val="visible"/>
                                      </p:to>
                                    </p:set>
                                    <p:animEffect transition="in" filter="fade">
                                      <p:cBhvr>
                                        <p:cTn id="19" dur="500"/>
                                        <p:tgtEl>
                                          <p:spTgt spid="71"/>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72"/>
                                        </p:tgtEl>
                                        <p:attrNameLst>
                                          <p:attrName>style.visibility</p:attrName>
                                        </p:attrNameLst>
                                      </p:cBhvr>
                                      <p:to>
                                        <p:strVal val="visible"/>
                                      </p:to>
                                    </p:set>
                                    <p:animEffect transition="in" filter="fade">
                                      <p:cBhvr>
                                        <p:cTn id="22" dur="500"/>
                                        <p:tgtEl>
                                          <p:spTgt spid="72"/>
                                        </p:tgtEl>
                                      </p:cBhvr>
                                    </p:animEffect>
                                  </p:childTnLst>
                                </p:cTn>
                              </p:par>
                              <p:par>
                                <p:cTn id="23" presetID="10" presetClass="entr" presetSubtype="0" fill="hold" nodeType="withEffect">
                                  <p:stCondLst>
                                    <p:cond delay="0"/>
                                  </p:stCondLst>
                                  <p:childTnLst>
                                    <p:set>
                                      <p:cBhvr>
                                        <p:cTn id="24" dur="1" fill="hold">
                                          <p:stCondLst>
                                            <p:cond delay="0"/>
                                          </p:stCondLst>
                                        </p:cTn>
                                        <p:tgtEl>
                                          <p:spTgt spid="73"/>
                                        </p:tgtEl>
                                        <p:attrNameLst>
                                          <p:attrName>style.visibility</p:attrName>
                                        </p:attrNameLst>
                                      </p:cBhvr>
                                      <p:to>
                                        <p:strVal val="visible"/>
                                      </p:to>
                                    </p:set>
                                    <p:animEffect transition="in" filter="fade">
                                      <p:cBhvr>
                                        <p:cTn id="25" dur="500"/>
                                        <p:tgtEl>
                                          <p:spTgt spid="73"/>
                                        </p:tgtEl>
                                      </p:cBhvr>
                                    </p:animEffect>
                                  </p:childTnLst>
                                </p:cTn>
                              </p:par>
                              <p:par>
                                <p:cTn id="26" presetID="10" presetClass="entr" presetSubtype="0" fill="hold" nodeType="withEffect">
                                  <p:stCondLst>
                                    <p:cond delay="0"/>
                                  </p:stCondLst>
                                  <p:childTnLst>
                                    <p:set>
                                      <p:cBhvr>
                                        <p:cTn id="27" dur="1" fill="hold">
                                          <p:stCondLst>
                                            <p:cond delay="0"/>
                                          </p:stCondLst>
                                        </p:cTn>
                                        <p:tgtEl>
                                          <p:spTgt spid="74"/>
                                        </p:tgtEl>
                                        <p:attrNameLst>
                                          <p:attrName>style.visibility</p:attrName>
                                        </p:attrNameLst>
                                      </p:cBhvr>
                                      <p:to>
                                        <p:strVal val="visible"/>
                                      </p:to>
                                    </p:set>
                                    <p:animEffect transition="in" filter="fade">
                                      <p:cBhvr>
                                        <p:cTn id="28" dur="500"/>
                                        <p:tgtEl>
                                          <p:spTgt spid="74"/>
                                        </p:tgtEl>
                                      </p:cBhvr>
                                    </p:animEffect>
                                  </p:childTnLst>
                                </p:cTn>
                              </p:par>
                              <p:par>
                                <p:cTn id="29" presetID="10" presetClass="entr" presetSubtype="0" fill="hold" nodeType="withEffect">
                                  <p:stCondLst>
                                    <p:cond delay="0"/>
                                  </p:stCondLst>
                                  <p:childTnLst>
                                    <p:set>
                                      <p:cBhvr>
                                        <p:cTn id="30" dur="1" fill="hold">
                                          <p:stCondLst>
                                            <p:cond delay="0"/>
                                          </p:stCondLst>
                                        </p:cTn>
                                        <p:tgtEl>
                                          <p:spTgt spid="75"/>
                                        </p:tgtEl>
                                        <p:attrNameLst>
                                          <p:attrName>style.visibility</p:attrName>
                                        </p:attrNameLst>
                                      </p:cBhvr>
                                      <p:to>
                                        <p:strVal val="visible"/>
                                      </p:to>
                                    </p:set>
                                    <p:animEffect transition="in" filter="fade">
                                      <p:cBhvr>
                                        <p:cTn id="31" dur="500"/>
                                        <p:tgtEl>
                                          <p:spTgt spid="75"/>
                                        </p:tgtEl>
                                      </p:cBhvr>
                                    </p:animEffect>
                                  </p:childTnLst>
                                </p:cTn>
                              </p:par>
                              <p:par>
                                <p:cTn id="32" presetID="10" presetClass="entr" presetSubtype="0" fill="hold" nodeType="withEffect">
                                  <p:stCondLst>
                                    <p:cond delay="0"/>
                                  </p:stCondLst>
                                  <p:childTnLst>
                                    <p:set>
                                      <p:cBhvr>
                                        <p:cTn id="33" dur="1" fill="hold">
                                          <p:stCondLst>
                                            <p:cond delay="0"/>
                                          </p:stCondLst>
                                        </p:cTn>
                                        <p:tgtEl>
                                          <p:spTgt spid="76"/>
                                        </p:tgtEl>
                                        <p:attrNameLst>
                                          <p:attrName>style.visibility</p:attrName>
                                        </p:attrNameLst>
                                      </p:cBhvr>
                                      <p:to>
                                        <p:strVal val="visible"/>
                                      </p:to>
                                    </p:set>
                                    <p:animEffect transition="in" filter="fade">
                                      <p:cBhvr>
                                        <p:cTn id="34" dur="500"/>
                                        <p:tgtEl>
                                          <p:spTgt spid="76"/>
                                        </p:tgtEl>
                                      </p:cBhvr>
                                    </p:animEffect>
                                  </p:childTnLst>
                                </p:cTn>
                              </p:par>
                              <p:par>
                                <p:cTn id="35" presetID="10" presetClass="entr" presetSubtype="0" fill="hold" nodeType="withEffect">
                                  <p:stCondLst>
                                    <p:cond delay="0"/>
                                  </p:stCondLst>
                                  <p:childTnLst>
                                    <p:set>
                                      <p:cBhvr>
                                        <p:cTn id="36" dur="1" fill="hold">
                                          <p:stCondLst>
                                            <p:cond delay="0"/>
                                          </p:stCondLst>
                                        </p:cTn>
                                        <p:tgtEl>
                                          <p:spTgt spid="77"/>
                                        </p:tgtEl>
                                        <p:attrNameLst>
                                          <p:attrName>style.visibility</p:attrName>
                                        </p:attrNameLst>
                                      </p:cBhvr>
                                      <p:to>
                                        <p:strVal val="visible"/>
                                      </p:to>
                                    </p:set>
                                    <p:animEffect transition="in" filter="fade">
                                      <p:cBhvr>
                                        <p:cTn id="37" dur="500"/>
                                        <p:tgtEl>
                                          <p:spTgt spid="77"/>
                                        </p:tgtEl>
                                      </p:cBhvr>
                                    </p:animEffect>
                                  </p:childTnLst>
                                </p:cTn>
                              </p:par>
                              <p:par>
                                <p:cTn id="38" presetID="10" presetClass="entr" presetSubtype="0" fill="hold" nodeType="withEffect">
                                  <p:stCondLst>
                                    <p:cond delay="0"/>
                                  </p:stCondLst>
                                  <p:childTnLst>
                                    <p:set>
                                      <p:cBhvr>
                                        <p:cTn id="39" dur="1" fill="hold">
                                          <p:stCondLst>
                                            <p:cond delay="0"/>
                                          </p:stCondLst>
                                        </p:cTn>
                                        <p:tgtEl>
                                          <p:spTgt spid="78"/>
                                        </p:tgtEl>
                                        <p:attrNameLst>
                                          <p:attrName>style.visibility</p:attrName>
                                        </p:attrNameLst>
                                      </p:cBhvr>
                                      <p:to>
                                        <p:strVal val="visible"/>
                                      </p:to>
                                    </p:set>
                                    <p:animEffect transition="in" filter="fade">
                                      <p:cBhvr>
                                        <p:cTn id="40" dur="500"/>
                                        <p:tgtEl>
                                          <p:spTgt spid="78"/>
                                        </p:tgtEl>
                                      </p:cBhvr>
                                    </p:animEffect>
                                  </p:childTnLst>
                                </p:cTn>
                              </p:par>
                              <p:par>
                                <p:cTn id="41" presetID="10" presetClass="entr" presetSubtype="0" fill="hold" nodeType="withEffect">
                                  <p:stCondLst>
                                    <p:cond delay="0"/>
                                  </p:stCondLst>
                                  <p:childTnLst>
                                    <p:set>
                                      <p:cBhvr>
                                        <p:cTn id="42" dur="1" fill="hold">
                                          <p:stCondLst>
                                            <p:cond delay="0"/>
                                          </p:stCondLst>
                                        </p:cTn>
                                        <p:tgtEl>
                                          <p:spTgt spid="79"/>
                                        </p:tgtEl>
                                        <p:attrNameLst>
                                          <p:attrName>style.visibility</p:attrName>
                                        </p:attrNameLst>
                                      </p:cBhvr>
                                      <p:to>
                                        <p:strVal val="visible"/>
                                      </p:to>
                                    </p:set>
                                    <p:animEffect transition="in" filter="fade">
                                      <p:cBhvr>
                                        <p:cTn id="43" dur="500"/>
                                        <p:tgtEl>
                                          <p:spTgt spid="79"/>
                                        </p:tgtEl>
                                      </p:cBhvr>
                                    </p:animEffect>
                                  </p:childTnLst>
                                </p:cTn>
                              </p:par>
                              <p:par>
                                <p:cTn id="44" presetID="10" presetClass="entr" presetSubtype="0" fill="hold" nodeType="withEffect">
                                  <p:stCondLst>
                                    <p:cond delay="0"/>
                                  </p:stCondLst>
                                  <p:childTnLst>
                                    <p:set>
                                      <p:cBhvr>
                                        <p:cTn id="45" dur="1" fill="hold">
                                          <p:stCondLst>
                                            <p:cond delay="0"/>
                                          </p:stCondLst>
                                        </p:cTn>
                                        <p:tgtEl>
                                          <p:spTgt spid="80"/>
                                        </p:tgtEl>
                                        <p:attrNameLst>
                                          <p:attrName>style.visibility</p:attrName>
                                        </p:attrNameLst>
                                      </p:cBhvr>
                                      <p:to>
                                        <p:strVal val="visible"/>
                                      </p:to>
                                    </p:set>
                                    <p:animEffect transition="in" filter="fade">
                                      <p:cBhvr>
                                        <p:cTn id="46" dur="500"/>
                                        <p:tgtEl>
                                          <p:spTgt spid="80"/>
                                        </p:tgtEl>
                                      </p:cBhvr>
                                    </p:animEffect>
                                  </p:childTnLst>
                                </p:cTn>
                              </p:par>
                              <p:par>
                                <p:cTn id="47" presetID="10" presetClass="entr" presetSubtype="0" fill="hold" nodeType="withEffect">
                                  <p:stCondLst>
                                    <p:cond delay="0"/>
                                  </p:stCondLst>
                                  <p:childTnLst>
                                    <p:set>
                                      <p:cBhvr>
                                        <p:cTn id="48" dur="1" fill="hold">
                                          <p:stCondLst>
                                            <p:cond delay="0"/>
                                          </p:stCondLst>
                                        </p:cTn>
                                        <p:tgtEl>
                                          <p:spTgt spid="82"/>
                                        </p:tgtEl>
                                        <p:attrNameLst>
                                          <p:attrName>style.visibility</p:attrName>
                                        </p:attrNameLst>
                                      </p:cBhvr>
                                      <p:to>
                                        <p:strVal val="visible"/>
                                      </p:to>
                                    </p:set>
                                    <p:animEffect transition="in" filter="fade">
                                      <p:cBhvr>
                                        <p:cTn id="49" dur="500"/>
                                        <p:tgtEl>
                                          <p:spTgt spid="82"/>
                                        </p:tgtEl>
                                      </p:cBhvr>
                                    </p:animEffect>
                                  </p:childTnLst>
                                </p:cTn>
                              </p:par>
                              <p:par>
                                <p:cTn id="50" presetID="10" presetClass="entr" presetSubtype="0" fill="hold" nodeType="withEffect">
                                  <p:stCondLst>
                                    <p:cond delay="0"/>
                                  </p:stCondLst>
                                  <p:childTnLst>
                                    <p:set>
                                      <p:cBhvr>
                                        <p:cTn id="51" dur="1" fill="hold">
                                          <p:stCondLst>
                                            <p:cond delay="0"/>
                                          </p:stCondLst>
                                        </p:cTn>
                                        <p:tgtEl>
                                          <p:spTgt spid="83"/>
                                        </p:tgtEl>
                                        <p:attrNameLst>
                                          <p:attrName>style.visibility</p:attrName>
                                        </p:attrNameLst>
                                      </p:cBhvr>
                                      <p:to>
                                        <p:strVal val="visible"/>
                                      </p:to>
                                    </p:set>
                                    <p:animEffect transition="in" filter="fade">
                                      <p:cBhvr>
                                        <p:cTn id="52" dur="500"/>
                                        <p:tgtEl>
                                          <p:spTgt spid="83"/>
                                        </p:tgtEl>
                                      </p:cBhvr>
                                    </p:animEffect>
                                  </p:childTnLst>
                                </p:cTn>
                              </p:par>
                              <p:par>
                                <p:cTn id="53" presetID="10" presetClass="entr" presetSubtype="0" fill="hold" nodeType="withEffect">
                                  <p:stCondLst>
                                    <p:cond delay="0"/>
                                  </p:stCondLst>
                                  <p:childTnLst>
                                    <p:set>
                                      <p:cBhvr>
                                        <p:cTn id="54" dur="1" fill="hold">
                                          <p:stCondLst>
                                            <p:cond delay="0"/>
                                          </p:stCondLst>
                                        </p:cTn>
                                        <p:tgtEl>
                                          <p:spTgt spid="4"/>
                                        </p:tgtEl>
                                        <p:attrNameLst>
                                          <p:attrName>style.visibility</p:attrName>
                                        </p:attrNameLst>
                                      </p:cBhvr>
                                      <p:to>
                                        <p:strVal val="visible"/>
                                      </p:to>
                                    </p:set>
                                    <p:animEffect transition="in" filter="fade">
                                      <p:cBhvr>
                                        <p:cTn id="55" dur="500"/>
                                        <p:tgtEl>
                                          <p:spTgt spid="4"/>
                                        </p:tgtEl>
                                      </p:cBhvr>
                                    </p:animEffect>
                                  </p:childTnLst>
                                </p:cTn>
                              </p:par>
                              <p:par>
                                <p:cTn id="56" presetID="10" presetClass="entr" presetSubtype="0" fill="hold" nodeType="withEffect">
                                  <p:stCondLst>
                                    <p:cond delay="0"/>
                                  </p:stCondLst>
                                  <p:childTnLst>
                                    <p:set>
                                      <p:cBhvr>
                                        <p:cTn id="57" dur="1" fill="hold">
                                          <p:stCondLst>
                                            <p:cond delay="0"/>
                                          </p:stCondLst>
                                        </p:cTn>
                                        <p:tgtEl>
                                          <p:spTgt spid="26"/>
                                        </p:tgtEl>
                                        <p:attrNameLst>
                                          <p:attrName>style.visibility</p:attrName>
                                        </p:attrNameLst>
                                      </p:cBhvr>
                                      <p:to>
                                        <p:strVal val="visible"/>
                                      </p:to>
                                    </p:set>
                                    <p:animEffect transition="in" filter="fade">
                                      <p:cBhvr>
                                        <p:cTn id="58" dur="500"/>
                                        <p:tgtEl>
                                          <p:spTgt spid="26"/>
                                        </p:tgtEl>
                                      </p:cBhvr>
                                    </p:animEffect>
                                  </p:childTnLst>
                                </p:cTn>
                              </p:par>
                              <p:par>
                                <p:cTn id="59" presetID="10" presetClass="entr" presetSubtype="0" fill="hold" nodeType="withEffect">
                                  <p:stCondLst>
                                    <p:cond delay="0"/>
                                  </p:stCondLst>
                                  <p:childTnLst>
                                    <p:set>
                                      <p:cBhvr>
                                        <p:cTn id="60" dur="1" fill="hold">
                                          <p:stCondLst>
                                            <p:cond delay="0"/>
                                          </p:stCondLst>
                                        </p:cTn>
                                        <p:tgtEl>
                                          <p:spTgt spid="27"/>
                                        </p:tgtEl>
                                        <p:attrNameLst>
                                          <p:attrName>style.visibility</p:attrName>
                                        </p:attrNameLst>
                                      </p:cBhvr>
                                      <p:to>
                                        <p:strVal val="visible"/>
                                      </p:to>
                                    </p:set>
                                    <p:animEffect transition="in" filter="fade">
                                      <p:cBhvr>
                                        <p:cTn id="61" dur="500"/>
                                        <p:tgtEl>
                                          <p:spTgt spid="27"/>
                                        </p:tgtEl>
                                      </p:cBhvr>
                                    </p:animEffect>
                                  </p:childTnLst>
                                </p:cTn>
                              </p:par>
                              <p:par>
                                <p:cTn id="62" presetID="10" presetClass="entr" presetSubtype="0" fill="hold" nodeType="withEffect">
                                  <p:stCondLst>
                                    <p:cond delay="0"/>
                                  </p:stCondLst>
                                  <p:childTnLst>
                                    <p:set>
                                      <p:cBhvr>
                                        <p:cTn id="63" dur="1" fill="hold">
                                          <p:stCondLst>
                                            <p:cond delay="0"/>
                                          </p:stCondLst>
                                        </p:cTn>
                                        <p:tgtEl>
                                          <p:spTgt spid="28"/>
                                        </p:tgtEl>
                                        <p:attrNameLst>
                                          <p:attrName>style.visibility</p:attrName>
                                        </p:attrNameLst>
                                      </p:cBhvr>
                                      <p:to>
                                        <p:strVal val="visible"/>
                                      </p:to>
                                    </p:set>
                                    <p:animEffect transition="in" filter="fade">
                                      <p:cBhvr>
                                        <p:cTn id="64" dur="500"/>
                                        <p:tgtEl>
                                          <p:spTgt spid="28"/>
                                        </p:tgtEl>
                                      </p:cBhvr>
                                    </p:animEffect>
                                  </p:childTnLst>
                                </p:cTn>
                              </p:par>
                              <p:par>
                                <p:cTn id="65" presetID="10" presetClass="entr" presetSubtype="0" fill="hold" nodeType="withEffect">
                                  <p:stCondLst>
                                    <p:cond delay="0"/>
                                  </p:stCondLst>
                                  <p:childTnLst>
                                    <p:set>
                                      <p:cBhvr>
                                        <p:cTn id="66" dur="1" fill="hold">
                                          <p:stCondLst>
                                            <p:cond delay="0"/>
                                          </p:stCondLst>
                                        </p:cTn>
                                        <p:tgtEl>
                                          <p:spTgt spid="29"/>
                                        </p:tgtEl>
                                        <p:attrNameLst>
                                          <p:attrName>style.visibility</p:attrName>
                                        </p:attrNameLst>
                                      </p:cBhvr>
                                      <p:to>
                                        <p:strVal val="visible"/>
                                      </p:to>
                                    </p:set>
                                    <p:animEffect transition="in" filter="fade">
                                      <p:cBhvr>
                                        <p:cTn id="67" dur="500"/>
                                        <p:tgtEl>
                                          <p:spTgt spid="29"/>
                                        </p:tgtEl>
                                      </p:cBhvr>
                                    </p:animEffect>
                                  </p:childTnLst>
                                </p:cTn>
                              </p:par>
                              <p:par>
                                <p:cTn id="68" presetID="10" presetClass="entr" presetSubtype="0" fill="hold" nodeType="withEffect">
                                  <p:stCondLst>
                                    <p:cond delay="0"/>
                                  </p:stCondLst>
                                  <p:childTnLst>
                                    <p:set>
                                      <p:cBhvr>
                                        <p:cTn id="69" dur="1" fill="hold">
                                          <p:stCondLst>
                                            <p:cond delay="0"/>
                                          </p:stCondLst>
                                        </p:cTn>
                                        <p:tgtEl>
                                          <p:spTgt spid="81"/>
                                        </p:tgtEl>
                                        <p:attrNameLst>
                                          <p:attrName>style.visibility</p:attrName>
                                        </p:attrNameLst>
                                      </p:cBhvr>
                                      <p:to>
                                        <p:strVal val="visible"/>
                                      </p:to>
                                    </p:set>
                                    <p:animEffect transition="in" filter="fade">
                                      <p:cBhvr>
                                        <p:cTn id="70" dur="500"/>
                                        <p:tgtEl>
                                          <p:spTgt spid="81"/>
                                        </p:tgtEl>
                                      </p:cBhvr>
                                    </p:animEffect>
                                  </p:childTnLst>
                                </p:cTn>
                              </p:par>
                            </p:childTnLst>
                          </p:cTn>
                        </p:par>
                      </p:childTnLst>
                    </p:cTn>
                  </p:par>
                  <p:par>
                    <p:cTn id="71" fill="hold" nodeType="clickPar">
                      <p:stCondLst>
                        <p:cond delay="indefinite"/>
                      </p:stCondLst>
                      <p:childTnLst>
                        <p:par>
                          <p:cTn id="72" fill="hold" nodeType="withGroup">
                            <p:stCondLst>
                              <p:cond delay="0"/>
                            </p:stCondLst>
                            <p:childTnLst>
                              <p:par>
                                <p:cTn id="73" presetID="10" presetClass="entr" presetSubtype="0" fill="hold" grpId="0" nodeType="clickEffect">
                                  <p:stCondLst>
                                    <p:cond delay="0"/>
                                  </p:stCondLst>
                                  <p:childTnLst>
                                    <p:set>
                                      <p:cBhvr>
                                        <p:cTn id="74" dur="1" fill="hold">
                                          <p:stCondLst>
                                            <p:cond delay="0"/>
                                          </p:stCondLst>
                                        </p:cTn>
                                        <p:tgtEl>
                                          <p:spTgt spid="53"/>
                                        </p:tgtEl>
                                        <p:attrNameLst>
                                          <p:attrName>style.visibility</p:attrName>
                                        </p:attrNameLst>
                                      </p:cBhvr>
                                      <p:to>
                                        <p:strVal val="visible"/>
                                      </p:to>
                                    </p:set>
                                    <p:animEffect transition="in" filter="fade">
                                      <p:cBhvr>
                                        <p:cTn id="75"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68" grpId="0"/>
      <p:bldP spid="69" grpId="0"/>
      <p:bldP spid="70" grpId="0"/>
      <p:bldP spid="71" grpId="0"/>
      <p:bldP spid="72" grpId="0"/>
      <p:bldP spid="53" grpId="0"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3"/>
          <p:cNvSpPr>
            <a:spLocks noChangeArrowheads="1"/>
          </p:cNvSpPr>
          <p:nvPr/>
        </p:nvSpPr>
        <p:spPr bwMode="auto">
          <a:xfrm>
            <a:off x="18121313" y="2241550"/>
            <a:ext cx="223837"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nchor="ct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endParaRPr lang="en-CA" altLang="en-US" sz="1800">
              <a:solidFill>
                <a:schemeClr val="tx1"/>
              </a:solidFill>
              <a:latin typeface="Arial" charset="0"/>
            </a:endParaRPr>
          </a:p>
        </p:txBody>
      </p:sp>
      <p:sp>
        <p:nvSpPr>
          <p:cNvPr id="23555" name="Rectangle 4"/>
          <p:cNvSpPr>
            <a:spLocks noChangeArrowheads="1"/>
          </p:cNvSpPr>
          <p:nvPr/>
        </p:nvSpPr>
        <p:spPr bwMode="auto">
          <a:xfrm>
            <a:off x="18087975" y="2208213"/>
            <a:ext cx="257175" cy="642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nchor="ct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endParaRPr lang="en-CA" altLang="en-US" sz="1800">
              <a:solidFill>
                <a:schemeClr val="tx1"/>
              </a:solidFill>
              <a:latin typeface="Arial" charset="0"/>
            </a:endParaRPr>
          </a:p>
        </p:txBody>
      </p:sp>
      <p:sp>
        <p:nvSpPr>
          <p:cNvPr id="23556" name="TextBox 2"/>
          <p:cNvSpPr txBox="1">
            <a:spLocks noChangeArrowheads="1"/>
          </p:cNvSpPr>
          <p:nvPr/>
        </p:nvSpPr>
        <p:spPr bwMode="auto">
          <a:xfrm>
            <a:off x="322263" y="6138863"/>
            <a:ext cx="32035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r>
              <a:rPr lang="en-CA" altLang="en-US" sz="2000"/>
              <a:t>CHWST set-point = 47°F</a:t>
            </a:r>
          </a:p>
        </p:txBody>
      </p:sp>
      <p:sp>
        <p:nvSpPr>
          <p:cNvPr id="23557" name="TextBox 43"/>
          <p:cNvSpPr txBox="1">
            <a:spLocks noChangeArrowheads="1"/>
          </p:cNvSpPr>
          <p:nvPr/>
        </p:nvSpPr>
        <p:spPr bwMode="auto">
          <a:xfrm>
            <a:off x="4514850" y="6161088"/>
            <a:ext cx="31432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r>
              <a:rPr lang="en-CA" altLang="en-US" sz="2000"/>
              <a:t>CHWST set-point = 45°F</a:t>
            </a:r>
          </a:p>
        </p:txBody>
      </p:sp>
      <p:sp>
        <p:nvSpPr>
          <p:cNvPr id="23558" name="Title 12"/>
          <p:cNvSpPr txBox="1">
            <a:spLocks/>
          </p:cNvSpPr>
          <p:nvPr/>
        </p:nvSpPr>
        <p:spPr bwMode="auto">
          <a:xfrm>
            <a:off x="296863" y="690563"/>
            <a:ext cx="9056687" cy="1068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r>
              <a:rPr lang="en-US" altLang="en-US" sz="2200" b="1">
                <a:solidFill>
                  <a:srgbClr val="EE1A0D"/>
                </a:solidFill>
              </a:rPr>
              <a:t>Demand based power relationships</a:t>
            </a:r>
            <a:br>
              <a:rPr lang="en-US" altLang="en-US" sz="2200" b="1">
                <a:solidFill>
                  <a:srgbClr val="EE1A0D"/>
                </a:solidFill>
              </a:rPr>
            </a:br>
            <a:r>
              <a:rPr lang="en-US" altLang="en-US" sz="2200" b="1">
                <a:solidFill>
                  <a:srgbClr val="EE1A0D"/>
                </a:solidFill>
              </a:rPr>
              <a:t>adjust CHWST setpoint to the chillers demand</a:t>
            </a:r>
          </a:p>
        </p:txBody>
      </p:sp>
      <p:sp>
        <p:nvSpPr>
          <p:cNvPr id="23559" name="TextBox 1"/>
          <p:cNvSpPr txBox="1">
            <a:spLocks noChangeArrowheads="1"/>
          </p:cNvSpPr>
          <p:nvPr/>
        </p:nvSpPr>
        <p:spPr bwMode="auto">
          <a:xfrm>
            <a:off x="2241550" y="1682750"/>
            <a:ext cx="8810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r>
              <a:rPr lang="en-CA" altLang="en-US"/>
              <a:t>% Power</a:t>
            </a:r>
          </a:p>
        </p:txBody>
      </p:sp>
      <p:sp>
        <p:nvSpPr>
          <p:cNvPr id="23560" name="TextBox 13"/>
          <p:cNvSpPr txBox="1">
            <a:spLocks noChangeArrowheads="1"/>
          </p:cNvSpPr>
          <p:nvPr/>
        </p:nvSpPr>
        <p:spPr bwMode="auto">
          <a:xfrm>
            <a:off x="833438" y="2441575"/>
            <a:ext cx="12334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r>
              <a:rPr lang="en-CA" altLang="en-US"/>
              <a:t>CHW Pumps</a:t>
            </a:r>
          </a:p>
        </p:txBody>
      </p:sp>
      <p:sp>
        <p:nvSpPr>
          <p:cNvPr id="23561" name="TextBox 14"/>
          <p:cNvSpPr txBox="1">
            <a:spLocks noChangeArrowheads="1"/>
          </p:cNvSpPr>
          <p:nvPr/>
        </p:nvSpPr>
        <p:spPr bwMode="auto">
          <a:xfrm>
            <a:off x="1308100" y="3276600"/>
            <a:ext cx="7461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r>
              <a:rPr lang="en-CA" altLang="en-US">
                <a:solidFill>
                  <a:srgbClr val="EE1A0D"/>
                </a:solidFill>
              </a:rPr>
              <a:t>Chiller</a:t>
            </a:r>
          </a:p>
        </p:txBody>
      </p:sp>
      <p:sp>
        <p:nvSpPr>
          <p:cNvPr id="23562" name="TextBox 16"/>
          <p:cNvSpPr txBox="1">
            <a:spLocks noChangeArrowheads="1"/>
          </p:cNvSpPr>
          <p:nvPr/>
        </p:nvSpPr>
        <p:spPr bwMode="auto">
          <a:xfrm>
            <a:off x="965200" y="4167188"/>
            <a:ext cx="11017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r>
              <a:rPr lang="en-CA" altLang="en-US"/>
              <a:t>CW Pumps</a:t>
            </a:r>
          </a:p>
        </p:txBody>
      </p:sp>
      <p:sp>
        <p:nvSpPr>
          <p:cNvPr id="23563" name="TextBox 18"/>
          <p:cNvSpPr txBox="1">
            <a:spLocks noChangeArrowheads="1"/>
          </p:cNvSpPr>
          <p:nvPr/>
        </p:nvSpPr>
        <p:spPr bwMode="auto">
          <a:xfrm>
            <a:off x="928688" y="5018088"/>
            <a:ext cx="11747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r>
              <a:rPr lang="en-CA" altLang="en-US"/>
              <a:t>Tower Fans</a:t>
            </a:r>
          </a:p>
        </p:txBody>
      </p:sp>
      <p:sp>
        <p:nvSpPr>
          <p:cNvPr id="23564" name="TextBox 19"/>
          <p:cNvSpPr txBox="1">
            <a:spLocks noChangeArrowheads="1"/>
          </p:cNvSpPr>
          <p:nvPr/>
        </p:nvSpPr>
        <p:spPr bwMode="auto">
          <a:xfrm>
            <a:off x="1138238" y="5854700"/>
            <a:ext cx="928687"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r>
              <a:rPr lang="en-CA" altLang="en-US"/>
              <a:t>Plant kW</a:t>
            </a:r>
          </a:p>
        </p:txBody>
      </p:sp>
      <p:sp>
        <p:nvSpPr>
          <p:cNvPr id="54" name="Block Arc 53"/>
          <p:cNvSpPr/>
          <p:nvPr/>
        </p:nvSpPr>
        <p:spPr bwMode="auto">
          <a:xfrm>
            <a:off x="2066925" y="1987550"/>
            <a:ext cx="1341438" cy="1339850"/>
          </a:xfrm>
          <a:prstGeom prst="blockArc">
            <a:avLst/>
          </a:prstGeom>
          <a:solidFill>
            <a:srgbClr val="00B0F0"/>
          </a:solidFill>
          <a:ln>
            <a:noFill/>
          </a:ln>
          <a:effectLst/>
          <a:extLst/>
        </p:spPr>
        <p:txBody>
          <a:bodyPr/>
          <a:lstStyle/>
          <a:p>
            <a:pPr>
              <a:defRPr/>
            </a:pPr>
            <a:endParaRPr lang="en-US">
              <a:latin typeface="Lucida Sans" charset="0"/>
              <a:ea typeface="ＭＳ Ｐゴシック" charset="0"/>
            </a:endParaRPr>
          </a:p>
        </p:txBody>
      </p:sp>
      <p:sp>
        <p:nvSpPr>
          <p:cNvPr id="55" name="Block Arc 54"/>
          <p:cNvSpPr/>
          <p:nvPr/>
        </p:nvSpPr>
        <p:spPr bwMode="auto">
          <a:xfrm>
            <a:off x="2649538" y="2566988"/>
            <a:ext cx="176212" cy="176212"/>
          </a:xfrm>
          <a:prstGeom prst="blockArc">
            <a:avLst/>
          </a:prstGeom>
          <a:solidFill>
            <a:srgbClr val="00B0F0"/>
          </a:solidFill>
          <a:ln>
            <a:noFill/>
          </a:ln>
          <a:effectLst/>
          <a:extLst/>
        </p:spPr>
        <p:txBody>
          <a:bodyPr/>
          <a:lstStyle/>
          <a:p>
            <a:pPr>
              <a:defRPr/>
            </a:pPr>
            <a:endParaRPr lang="en-US">
              <a:latin typeface="Lucida Sans" charset="0"/>
              <a:ea typeface="ＭＳ Ｐゴシック" charset="0"/>
            </a:endParaRPr>
          </a:p>
        </p:txBody>
      </p:sp>
      <p:sp>
        <p:nvSpPr>
          <p:cNvPr id="56" name="Block Arc 55"/>
          <p:cNvSpPr/>
          <p:nvPr/>
        </p:nvSpPr>
        <p:spPr bwMode="auto">
          <a:xfrm>
            <a:off x="2066925" y="2833688"/>
            <a:ext cx="1341438" cy="1341437"/>
          </a:xfrm>
          <a:prstGeom prst="blockArc">
            <a:avLst/>
          </a:prstGeom>
          <a:solidFill>
            <a:srgbClr val="EE1A0D"/>
          </a:solidFill>
          <a:ln>
            <a:noFill/>
          </a:ln>
          <a:effectLst/>
          <a:extLst/>
        </p:spPr>
        <p:txBody>
          <a:bodyPr/>
          <a:lstStyle/>
          <a:p>
            <a:pPr>
              <a:defRPr/>
            </a:pPr>
            <a:endParaRPr lang="en-US">
              <a:latin typeface="Lucida Sans" charset="0"/>
              <a:ea typeface="ＭＳ Ｐゴシック" charset="0"/>
            </a:endParaRPr>
          </a:p>
        </p:txBody>
      </p:sp>
      <p:sp>
        <p:nvSpPr>
          <p:cNvPr id="57" name="Block Arc 56"/>
          <p:cNvSpPr/>
          <p:nvPr/>
        </p:nvSpPr>
        <p:spPr bwMode="auto">
          <a:xfrm>
            <a:off x="2649538" y="3413125"/>
            <a:ext cx="176212" cy="177800"/>
          </a:xfrm>
          <a:prstGeom prst="blockArc">
            <a:avLst/>
          </a:prstGeom>
          <a:solidFill>
            <a:srgbClr val="EE1A0D"/>
          </a:solidFill>
          <a:ln>
            <a:noFill/>
          </a:ln>
          <a:effectLst/>
          <a:extLst/>
        </p:spPr>
        <p:txBody>
          <a:bodyPr/>
          <a:lstStyle/>
          <a:p>
            <a:pPr>
              <a:defRPr/>
            </a:pPr>
            <a:endParaRPr lang="en-US">
              <a:latin typeface="Lucida Sans" charset="0"/>
              <a:ea typeface="ＭＳ Ｐゴシック" charset="0"/>
            </a:endParaRPr>
          </a:p>
        </p:txBody>
      </p:sp>
      <p:sp>
        <p:nvSpPr>
          <p:cNvPr id="58" name="Block Arc 57"/>
          <p:cNvSpPr/>
          <p:nvPr/>
        </p:nvSpPr>
        <p:spPr bwMode="auto">
          <a:xfrm>
            <a:off x="2066925" y="3719513"/>
            <a:ext cx="1341438" cy="1339850"/>
          </a:xfrm>
          <a:prstGeom prst="blockArc">
            <a:avLst/>
          </a:prstGeom>
          <a:solidFill>
            <a:srgbClr val="00B0F0"/>
          </a:solidFill>
          <a:ln>
            <a:noFill/>
          </a:ln>
          <a:effectLst/>
          <a:extLst/>
        </p:spPr>
        <p:txBody>
          <a:bodyPr/>
          <a:lstStyle/>
          <a:p>
            <a:pPr>
              <a:defRPr/>
            </a:pPr>
            <a:endParaRPr lang="en-US">
              <a:latin typeface="Lucida Sans" charset="0"/>
              <a:ea typeface="ＭＳ Ｐゴシック" charset="0"/>
            </a:endParaRPr>
          </a:p>
        </p:txBody>
      </p:sp>
      <p:sp>
        <p:nvSpPr>
          <p:cNvPr id="59" name="Block Arc 58"/>
          <p:cNvSpPr/>
          <p:nvPr/>
        </p:nvSpPr>
        <p:spPr bwMode="auto">
          <a:xfrm>
            <a:off x="2649538" y="4298950"/>
            <a:ext cx="176212" cy="176213"/>
          </a:xfrm>
          <a:prstGeom prst="blockArc">
            <a:avLst/>
          </a:prstGeom>
          <a:solidFill>
            <a:srgbClr val="00B0F0"/>
          </a:solidFill>
          <a:ln>
            <a:noFill/>
          </a:ln>
          <a:effectLst/>
          <a:extLst/>
        </p:spPr>
        <p:txBody>
          <a:bodyPr/>
          <a:lstStyle/>
          <a:p>
            <a:pPr>
              <a:defRPr/>
            </a:pPr>
            <a:endParaRPr lang="en-US">
              <a:latin typeface="Lucida Sans" charset="0"/>
              <a:ea typeface="ＭＳ Ｐゴシック" charset="0"/>
            </a:endParaRPr>
          </a:p>
        </p:txBody>
      </p:sp>
      <p:sp>
        <p:nvSpPr>
          <p:cNvPr id="60" name="Block Arc 59"/>
          <p:cNvSpPr/>
          <p:nvPr/>
        </p:nvSpPr>
        <p:spPr bwMode="auto">
          <a:xfrm>
            <a:off x="2066925" y="4579938"/>
            <a:ext cx="1341438" cy="1339850"/>
          </a:xfrm>
          <a:prstGeom prst="blockArc">
            <a:avLst/>
          </a:prstGeom>
          <a:solidFill>
            <a:srgbClr val="00B0F0"/>
          </a:solidFill>
          <a:ln>
            <a:noFill/>
          </a:ln>
          <a:effectLst/>
          <a:extLst/>
        </p:spPr>
        <p:txBody>
          <a:bodyPr/>
          <a:lstStyle/>
          <a:p>
            <a:pPr>
              <a:defRPr/>
            </a:pPr>
            <a:endParaRPr lang="en-US">
              <a:latin typeface="Lucida Sans" charset="0"/>
              <a:ea typeface="ＭＳ Ｐゴシック" charset="0"/>
            </a:endParaRPr>
          </a:p>
        </p:txBody>
      </p:sp>
      <p:sp>
        <p:nvSpPr>
          <p:cNvPr id="61" name="Block Arc 60"/>
          <p:cNvSpPr/>
          <p:nvPr/>
        </p:nvSpPr>
        <p:spPr bwMode="auto">
          <a:xfrm>
            <a:off x="2649538" y="5159375"/>
            <a:ext cx="176212" cy="176213"/>
          </a:xfrm>
          <a:prstGeom prst="blockArc">
            <a:avLst/>
          </a:prstGeom>
          <a:solidFill>
            <a:srgbClr val="00B0F0"/>
          </a:solidFill>
          <a:ln>
            <a:noFill/>
          </a:ln>
          <a:effectLst/>
          <a:extLst/>
        </p:spPr>
        <p:txBody>
          <a:bodyPr/>
          <a:lstStyle/>
          <a:p>
            <a:pPr>
              <a:defRPr/>
            </a:pPr>
            <a:endParaRPr lang="en-US">
              <a:latin typeface="Lucida Sans" charset="0"/>
              <a:ea typeface="ＭＳ Ｐゴシック" charset="0"/>
            </a:endParaRPr>
          </a:p>
        </p:txBody>
      </p:sp>
      <p:sp>
        <p:nvSpPr>
          <p:cNvPr id="62" name="Block Arc 61"/>
          <p:cNvSpPr/>
          <p:nvPr/>
        </p:nvSpPr>
        <p:spPr bwMode="auto">
          <a:xfrm>
            <a:off x="2066925" y="5410200"/>
            <a:ext cx="1341438" cy="1341438"/>
          </a:xfrm>
          <a:prstGeom prst="blockArc">
            <a:avLst/>
          </a:prstGeom>
          <a:solidFill>
            <a:srgbClr val="00B0F0"/>
          </a:solidFill>
          <a:ln>
            <a:noFill/>
          </a:ln>
          <a:effectLst/>
          <a:extLst/>
        </p:spPr>
        <p:txBody>
          <a:bodyPr/>
          <a:lstStyle/>
          <a:p>
            <a:pPr>
              <a:defRPr/>
            </a:pPr>
            <a:endParaRPr lang="en-US">
              <a:latin typeface="Lucida Sans" charset="0"/>
              <a:ea typeface="ＭＳ Ｐゴシック" charset="0"/>
            </a:endParaRPr>
          </a:p>
        </p:txBody>
      </p:sp>
      <p:sp>
        <p:nvSpPr>
          <p:cNvPr id="63" name="Block Arc 62"/>
          <p:cNvSpPr/>
          <p:nvPr/>
        </p:nvSpPr>
        <p:spPr bwMode="auto">
          <a:xfrm>
            <a:off x="2649538" y="5994400"/>
            <a:ext cx="176212" cy="176213"/>
          </a:xfrm>
          <a:prstGeom prst="blockArc">
            <a:avLst/>
          </a:prstGeom>
          <a:solidFill>
            <a:srgbClr val="00B0F0"/>
          </a:solidFill>
          <a:ln>
            <a:noFill/>
          </a:ln>
          <a:effectLst/>
          <a:extLst/>
        </p:spPr>
        <p:txBody>
          <a:bodyPr/>
          <a:lstStyle/>
          <a:p>
            <a:pPr>
              <a:defRPr/>
            </a:pPr>
            <a:endParaRPr lang="en-US">
              <a:latin typeface="Lucida Sans" charset="0"/>
              <a:ea typeface="ＭＳ Ｐゴシック" charset="0"/>
            </a:endParaRPr>
          </a:p>
        </p:txBody>
      </p:sp>
      <p:cxnSp>
        <p:nvCxnSpPr>
          <p:cNvPr id="64" name="Straight Connector 63"/>
          <p:cNvCxnSpPr/>
          <p:nvPr/>
        </p:nvCxnSpPr>
        <p:spPr bwMode="auto">
          <a:xfrm>
            <a:off x="549275" y="5343525"/>
            <a:ext cx="3228975" cy="0"/>
          </a:xfrm>
          <a:prstGeom prst="line">
            <a:avLst/>
          </a:prstGeom>
          <a:noFill/>
          <a:ln w="19050" cap="flat" cmpd="dbl"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p:spPr>
      </p:cxnSp>
      <p:cxnSp>
        <p:nvCxnSpPr>
          <p:cNvPr id="65" name="Straight Arrow Connector 64"/>
          <p:cNvCxnSpPr/>
          <p:nvPr/>
        </p:nvCxnSpPr>
        <p:spPr bwMode="auto">
          <a:xfrm flipH="1" flipV="1">
            <a:off x="2505075" y="2170113"/>
            <a:ext cx="231775" cy="460375"/>
          </a:xfrm>
          <a:prstGeom prst="straightConnector1">
            <a:avLst/>
          </a:prstGeom>
          <a:noFill/>
          <a:ln w="57150" cap="flat" cmpd="sng" algn="ctr">
            <a:solidFill>
              <a:schemeClr val="tx1">
                <a:lumMod val="95000"/>
                <a:lumOff val="5000"/>
              </a:schemeClr>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p:spPr>
      </p:cxnSp>
      <p:cxnSp>
        <p:nvCxnSpPr>
          <p:cNvPr id="66" name="Straight Arrow Connector 65"/>
          <p:cNvCxnSpPr/>
          <p:nvPr/>
        </p:nvCxnSpPr>
        <p:spPr bwMode="auto">
          <a:xfrm flipH="1" flipV="1">
            <a:off x="2506663" y="3040063"/>
            <a:ext cx="227012" cy="436562"/>
          </a:xfrm>
          <a:prstGeom prst="straightConnector1">
            <a:avLst/>
          </a:prstGeom>
          <a:noFill/>
          <a:ln w="57150" cap="flat" cmpd="sng" algn="ctr">
            <a:solidFill>
              <a:schemeClr val="tx1">
                <a:lumMod val="95000"/>
                <a:lumOff val="5000"/>
              </a:schemeClr>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p:spPr>
      </p:cxnSp>
      <p:cxnSp>
        <p:nvCxnSpPr>
          <p:cNvPr id="67" name="Straight Arrow Connector 66"/>
          <p:cNvCxnSpPr/>
          <p:nvPr/>
        </p:nvCxnSpPr>
        <p:spPr bwMode="auto">
          <a:xfrm flipV="1">
            <a:off x="2732088" y="3902075"/>
            <a:ext cx="261937" cy="446088"/>
          </a:xfrm>
          <a:prstGeom prst="straightConnector1">
            <a:avLst/>
          </a:prstGeom>
          <a:noFill/>
          <a:ln w="57150" cap="flat" cmpd="sng" algn="ctr">
            <a:solidFill>
              <a:schemeClr val="tx1">
                <a:lumMod val="95000"/>
                <a:lumOff val="5000"/>
              </a:schemeClr>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p:spPr>
      </p:cxnSp>
      <p:cxnSp>
        <p:nvCxnSpPr>
          <p:cNvPr id="68" name="Straight Arrow Connector 67"/>
          <p:cNvCxnSpPr/>
          <p:nvPr/>
        </p:nvCxnSpPr>
        <p:spPr bwMode="auto">
          <a:xfrm flipV="1">
            <a:off x="2732088" y="4757738"/>
            <a:ext cx="261937" cy="446087"/>
          </a:xfrm>
          <a:prstGeom prst="straightConnector1">
            <a:avLst/>
          </a:prstGeom>
          <a:noFill/>
          <a:ln w="57150" cap="flat" cmpd="sng" algn="ctr">
            <a:solidFill>
              <a:schemeClr val="tx1">
                <a:lumMod val="95000"/>
                <a:lumOff val="5000"/>
              </a:schemeClr>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p:spPr>
      </p:cxnSp>
      <p:cxnSp>
        <p:nvCxnSpPr>
          <p:cNvPr id="69" name="Straight Arrow Connector 68"/>
          <p:cNvCxnSpPr/>
          <p:nvPr/>
        </p:nvCxnSpPr>
        <p:spPr bwMode="auto">
          <a:xfrm flipH="1" flipV="1">
            <a:off x="2493963" y="5591175"/>
            <a:ext cx="231775" cy="446088"/>
          </a:xfrm>
          <a:prstGeom prst="straightConnector1">
            <a:avLst/>
          </a:prstGeom>
          <a:noFill/>
          <a:ln w="57150" cap="flat" cmpd="sng" algn="ctr">
            <a:solidFill>
              <a:schemeClr val="tx1">
                <a:lumMod val="95000"/>
                <a:lumOff val="5000"/>
              </a:schemeClr>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p:spPr>
      </p:cxnSp>
      <p:sp>
        <p:nvSpPr>
          <p:cNvPr id="23581" name="TextBox 1"/>
          <p:cNvSpPr txBox="1">
            <a:spLocks noChangeArrowheads="1"/>
          </p:cNvSpPr>
          <p:nvPr/>
        </p:nvSpPr>
        <p:spPr bwMode="auto">
          <a:xfrm>
            <a:off x="6299200" y="1682750"/>
            <a:ext cx="8810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r>
              <a:rPr lang="en-CA" altLang="en-US"/>
              <a:t>% Power</a:t>
            </a:r>
          </a:p>
        </p:txBody>
      </p:sp>
      <p:sp>
        <p:nvSpPr>
          <p:cNvPr id="23582" name="TextBox 13"/>
          <p:cNvSpPr txBox="1">
            <a:spLocks noChangeArrowheads="1"/>
          </p:cNvSpPr>
          <p:nvPr/>
        </p:nvSpPr>
        <p:spPr bwMode="auto">
          <a:xfrm>
            <a:off x="4891088" y="2441575"/>
            <a:ext cx="12334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r>
              <a:rPr lang="en-CA" altLang="en-US"/>
              <a:t>CHW Pumps</a:t>
            </a:r>
          </a:p>
        </p:txBody>
      </p:sp>
      <p:sp>
        <p:nvSpPr>
          <p:cNvPr id="23583" name="TextBox 14"/>
          <p:cNvSpPr txBox="1">
            <a:spLocks noChangeArrowheads="1"/>
          </p:cNvSpPr>
          <p:nvPr/>
        </p:nvSpPr>
        <p:spPr bwMode="auto">
          <a:xfrm>
            <a:off x="5365750" y="3276600"/>
            <a:ext cx="7461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r>
              <a:rPr lang="en-CA" altLang="en-US">
                <a:solidFill>
                  <a:srgbClr val="EE1A0D"/>
                </a:solidFill>
              </a:rPr>
              <a:t>Chiller</a:t>
            </a:r>
          </a:p>
        </p:txBody>
      </p:sp>
      <p:sp>
        <p:nvSpPr>
          <p:cNvPr id="23584" name="TextBox 16"/>
          <p:cNvSpPr txBox="1">
            <a:spLocks noChangeArrowheads="1"/>
          </p:cNvSpPr>
          <p:nvPr/>
        </p:nvSpPr>
        <p:spPr bwMode="auto">
          <a:xfrm>
            <a:off x="5022850" y="4167188"/>
            <a:ext cx="11017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r>
              <a:rPr lang="en-CA" altLang="en-US"/>
              <a:t>CW Pumps</a:t>
            </a:r>
          </a:p>
        </p:txBody>
      </p:sp>
      <p:sp>
        <p:nvSpPr>
          <p:cNvPr id="23585" name="TextBox 18"/>
          <p:cNvSpPr txBox="1">
            <a:spLocks noChangeArrowheads="1"/>
          </p:cNvSpPr>
          <p:nvPr/>
        </p:nvSpPr>
        <p:spPr bwMode="auto">
          <a:xfrm>
            <a:off x="4986338" y="5018088"/>
            <a:ext cx="11747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r>
              <a:rPr lang="en-CA" altLang="en-US"/>
              <a:t>Tower Fans</a:t>
            </a:r>
          </a:p>
        </p:txBody>
      </p:sp>
      <p:sp>
        <p:nvSpPr>
          <p:cNvPr id="23586" name="TextBox 19"/>
          <p:cNvSpPr txBox="1">
            <a:spLocks noChangeArrowheads="1"/>
          </p:cNvSpPr>
          <p:nvPr/>
        </p:nvSpPr>
        <p:spPr bwMode="auto">
          <a:xfrm>
            <a:off x="5195888" y="5854700"/>
            <a:ext cx="928687"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r>
              <a:rPr lang="en-CA" altLang="en-US"/>
              <a:t>Plant kW</a:t>
            </a:r>
          </a:p>
        </p:txBody>
      </p:sp>
      <p:sp>
        <p:nvSpPr>
          <p:cNvPr id="76" name="Block Arc 75"/>
          <p:cNvSpPr/>
          <p:nvPr/>
        </p:nvSpPr>
        <p:spPr bwMode="auto">
          <a:xfrm>
            <a:off x="6124575" y="1987550"/>
            <a:ext cx="1339850" cy="1339850"/>
          </a:xfrm>
          <a:prstGeom prst="blockArc">
            <a:avLst/>
          </a:prstGeom>
          <a:solidFill>
            <a:srgbClr val="00B0F0"/>
          </a:solidFill>
          <a:ln>
            <a:noFill/>
          </a:ln>
          <a:effectLst/>
          <a:extLst/>
        </p:spPr>
        <p:txBody>
          <a:bodyPr/>
          <a:lstStyle/>
          <a:p>
            <a:pPr>
              <a:defRPr/>
            </a:pPr>
            <a:endParaRPr lang="en-US">
              <a:latin typeface="Lucida Sans" charset="0"/>
              <a:ea typeface="ＭＳ Ｐゴシック" charset="0"/>
            </a:endParaRPr>
          </a:p>
        </p:txBody>
      </p:sp>
      <p:sp>
        <p:nvSpPr>
          <p:cNvPr id="77" name="Block Arc 76"/>
          <p:cNvSpPr/>
          <p:nvPr/>
        </p:nvSpPr>
        <p:spPr bwMode="auto">
          <a:xfrm>
            <a:off x="6705600" y="2566988"/>
            <a:ext cx="177800" cy="176212"/>
          </a:xfrm>
          <a:prstGeom prst="blockArc">
            <a:avLst/>
          </a:prstGeom>
          <a:solidFill>
            <a:srgbClr val="00B0F0"/>
          </a:solidFill>
          <a:ln>
            <a:noFill/>
          </a:ln>
          <a:effectLst/>
          <a:extLst/>
        </p:spPr>
        <p:txBody>
          <a:bodyPr/>
          <a:lstStyle/>
          <a:p>
            <a:pPr>
              <a:defRPr/>
            </a:pPr>
            <a:endParaRPr lang="en-US">
              <a:latin typeface="Lucida Sans" charset="0"/>
              <a:ea typeface="ＭＳ Ｐゴシック" charset="0"/>
            </a:endParaRPr>
          </a:p>
        </p:txBody>
      </p:sp>
      <p:sp>
        <p:nvSpPr>
          <p:cNvPr id="78" name="Block Arc 77"/>
          <p:cNvSpPr/>
          <p:nvPr/>
        </p:nvSpPr>
        <p:spPr bwMode="auto">
          <a:xfrm>
            <a:off x="6124575" y="2833688"/>
            <a:ext cx="1339850" cy="1341437"/>
          </a:xfrm>
          <a:prstGeom prst="blockArc">
            <a:avLst/>
          </a:prstGeom>
          <a:solidFill>
            <a:srgbClr val="EE1A0D"/>
          </a:solidFill>
          <a:ln>
            <a:noFill/>
          </a:ln>
          <a:effectLst/>
          <a:extLst/>
        </p:spPr>
        <p:txBody>
          <a:bodyPr/>
          <a:lstStyle/>
          <a:p>
            <a:pPr>
              <a:defRPr/>
            </a:pPr>
            <a:endParaRPr lang="en-US">
              <a:latin typeface="Lucida Sans" charset="0"/>
              <a:ea typeface="ＭＳ Ｐゴシック" charset="0"/>
            </a:endParaRPr>
          </a:p>
        </p:txBody>
      </p:sp>
      <p:sp>
        <p:nvSpPr>
          <p:cNvPr id="79" name="Block Arc 78"/>
          <p:cNvSpPr/>
          <p:nvPr/>
        </p:nvSpPr>
        <p:spPr bwMode="auto">
          <a:xfrm>
            <a:off x="6705600" y="3413125"/>
            <a:ext cx="177800" cy="177800"/>
          </a:xfrm>
          <a:prstGeom prst="blockArc">
            <a:avLst/>
          </a:prstGeom>
          <a:solidFill>
            <a:srgbClr val="EE1A0D"/>
          </a:solidFill>
          <a:ln>
            <a:noFill/>
          </a:ln>
          <a:effectLst/>
          <a:extLst/>
        </p:spPr>
        <p:txBody>
          <a:bodyPr/>
          <a:lstStyle/>
          <a:p>
            <a:pPr>
              <a:defRPr/>
            </a:pPr>
            <a:endParaRPr lang="en-US">
              <a:latin typeface="Lucida Sans" charset="0"/>
              <a:ea typeface="ＭＳ Ｐゴシック" charset="0"/>
            </a:endParaRPr>
          </a:p>
        </p:txBody>
      </p:sp>
      <p:sp>
        <p:nvSpPr>
          <p:cNvPr id="80" name="Block Arc 79"/>
          <p:cNvSpPr/>
          <p:nvPr/>
        </p:nvSpPr>
        <p:spPr bwMode="auto">
          <a:xfrm>
            <a:off x="6124575" y="3719513"/>
            <a:ext cx="1339850" cy="1339850"/>
          </a:xfrm>
          <a:prstGeom prst="blockArc">
            <a:avLst/>
          </a:prstGeom>
          <a:solidFill>
            <a:srgbClr val="00B0F0"/>
          </a:solidFill>
          <a:ln>
            <a:noFill/>
          </a:ln>
          <a:effectLst/>
          <a:extLst/>
        </p:spPr>
        <p:txBody>
          <a:bodyPr/>
          <a:lstStyle/>
          <a:p>
            <a:pPr>
              <a:defRPr/>
            </a:pPr>
            <a:endParaRPr lang="en-US">
              <a:latin typeface="Lucida Sans" charset="0"/>
              <a:ea typeface="ＭＳ Ｐゴシック" charset="0"/>
            </a:endParaRPr>
          </a:p>
        </p:txBody>
      </p:sp>
      <p:sp>
        <p:nvSpPr>
          <p:cNvPr id="81" name="Block Arc 80"/>
          <p:cNvSpPr/>
          <p:nvPr/>
        </p:nvSpPr>
        <p:spPr bwMode="auto">
          <a:xfrm>
            <a:off x="6705600" y="4298950"/>
            <a:ext cx="177800" cy="176213"/>
          </a:xfrm>
          <a:prstGeom prst="blockArc">
            <a:avLst/>
          </a:prstGeom>
          <a:solidFill>
            <a:srgbClr val="00B0F0"/>
          </a:solidFill>
          <a:ln>
            <a:noFill/>
          </a:ln>
          <a:effectLst/>
          <a:extLst/>
        </p:spPr>
        <p:txBody>
          <a:bodyPr/>
          <a:lstStyle/>
          <a:p>
            <a:pPr>
              <a:defRPr/>
            </a:pPr>
            <a:endParaRPr lang="en-US">
              <a:latin typeface="Lucida Sans" charset="0"/>
              <a:ea typeface="ＭＳ Ｐゴシック" charset="0"/>
            </a:endParaRPr>
          </a:p>
        </p:txBody>
      </p:sp>
      <p:sp>
        <p:nvSpPr>
          <p:cNvPr id="82" name="Block Arc 81"/>
          <p:cNvSpPr/>
          <p:nvPr/>
        </p:nvSpPr>
        <p:spPr bwMode="auto">
          <a:xfrm>
            <a:off x="6124575" y="4579938"/>
            <a:ext cx="1339850" cy="1339850"/>
          </a:xfrm>
          <a:prstGeom prst="blockArc">
            <a:avLst/>
          </a:prstGeom>
          <a:solidFill>
            <a:srgbClr val="00B0F0"/>
          </a:solidFill>
          <a:ln>
            <a:noFill/>
          </a:ln>
          <a:effectLst/>
          <a:extLst/>
        </p:spPr>
        <p:txBody>
          <a:bodyPr/>
          <a:lstStyle/>
          <a:p>
            <a:pPr>
              <a:defRPr/>
            </a:pPr>
            <a:endParaRPr lang="en-US">
              <a:latin typeface="Lucida Sans" charset="0"/>
              <a:ea typeface="ＭＳ Ｐゴシック" charset="0"/>
            </a:endParaRPr>
          </a:p>
        </p:txBody>
      </p:sp>
      <p:sp>
        <p:nvSpPr>
          <p:cNvPr id="83" name="Block Arc 82"/>
          <p:cNvSpPr/>
          <p:nvPr/>
        </p:nvSpPr>
        <p:spPr bwMode="auto">
          <a:xfrm>
            <a:off x="6705600" y="5159375"/>
            <a:ext cx="177800" cy="176213"/>
          </a:xfrm>
          <a:prstGeom prst="blockArc">
            <a:avLst/>
          </a:prstGeom>
          <a:solidFill>
            <a:srgbClr val="00B0F0"/>
          </a:solidFill>
          <a:ln>
            <a:noFill/>
          </a:ln>
          <a:effectLst/>
          <a:extLst/>
        </p:spPr>
        <p:txBody>
          <a:bodyPr/>
          <a:lstStyle/>
          <a:p>
            <a:pPr>
              <a:defRPr/>
            </a:pPr>
            <a:endParaRPr lang="en-US">
              <a:latin typeface="Lucida Sans" charset="0"/>
              <a:ea typeface="ＭＳ Ｐゴシック" charset="0"/>
            </a:endParaRPr>
          </a:p>
        </p:txBody>
      </p:sp>
      <p:sp>
        <p:nvSpPr>
          <p:cNvPr id="84" name="Block Arc 83"/>
          <p:cNvSpPr/>
          <p:nvPr/>
        </p:nvSpPr>
        <p:spPr bwMode="auto">
          <a:xfrm>
            <a:off x="6124575" y="5410200"/>
            <a:ext cx="1339850" cy="1341438"/>
          </a:xfrm>
          <a:prstGeom prst="blockArc">
            <a:avLst/>
          </a:prstGeom>
          <a:solidFill>
            <a:srgbClr val="00B0F0"/>
          </a:solidFill>
          <a:ln>
            <a:noFill/>
          </a:ln>
          <a:effectLst/>
          <a:extLst/>
        </p:spPr>
        <p:txBody>
          <a:bodyPr/>
          <a:lstStyle/>
          <a:p>
            <a:pPr>
              <a:defRPr/>
            </a:pPr>
            <a:endParaRPr lang="en-US">
              <a:latin typeface="Lucida Sans" charset="0"/>
              <a:ea typeface="ＭＳ Ｐゴシック" charset="0"/>
            </a:endParaRPr>
          </a:p>
        </p:txBody>
      </p:sp>
      <p:sp>
        <p:nvSpPr>
          <p:cNvPr id="85" name="Block Arc 84"/>
          <p:cNvSpPr/>
          <p:nvPr/>
        </p:nvSpPr>
        <p:spPr bwMode="auto">
          <a:xfrm>
            <a:off x="6705600" y="5994400"/>
            <a:ext cx="177800" cy="176213"/>
          </a:xfrm>
          <a:prstGeom prst="blockArc">
            <a:avLst/>
          </a:prstGeom>
          <a:solidFill>
            <a:srgbClr val="00B0F0"/>
          </a:solidFill>
          <a:ln>
            <a:noFill/>
          </a:ln>
          <a:effectLst/>
          <a:extLst/>
        </p:spPr>
        <p:txBody>
          <a:bodyPr/>
          <a:lstStyle/>
          <a:p>
            <a:pPr>
              <a:defRPr/>
            </a:pPr>
            <a:endParaRPr lang="en-US">
              <a:latin typeface="Lucida Sans" charset="0"/>
              <a:ea typeface="ＭＳ Ｐゴシック" charset="0"/>
            </a:endParaRPr>
          </a:p>
        </p:txBody>
      </p:sp>
      <p:cxnSp>
        <p:nvCxnSpPr>
          <p:cNvPr id="86" name="Straight Connector 85"/>
          <p:cNvCxnSpPr/>
          <p:nvPr/>
        </p:nvCxnSpPr>
        <p:spPr bwMode="auto">
          <a:xfrm>
            <a:off x="4606925" y="5343525"/>
            <a:ext cx="3228975" cy="0"/>
          </a:xfrm>
          <a:prstGeom prst="line">
            <a:avLst/>
          </a:prstGeom>
          <a:noFill/>
          <a:ln w="19050" cap="flat" cmpd="dbl"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p:spPr>
      </p:cxnSp>
      <p:cxnSp>
        <p:nvCxnSpPr>
          <p:cNvPr id="87" name="Straight Arrow Connector 86"/>
          <p:cNvCxnSpPr/>
          <p:nvPr/>
        </p:nvCxnSpPr>
        <p:spPr bwMode="auto">
          <a:xfrm flipV="1">
            <a:off x="6786563" y="2097088"/>
            <a:ext cx="168275" cy="536575"/>
          </a:xfrm>
          <a:prstGeom prst="straightConnector1">
            <a:avLst/>
          </a:prstGeom>
          <a:noFill/>
          <a:ln w="57150" cap="flat" cmpd="sng" algn="ctr">
            <a:solidFill>
              <a:schemeClr val="tx1">
                <a:lumMod val="95000"/>
                <a:lumOff val="5000"/>
              </a:schemeClr>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p:spPr>
      </p:cxnSp>
      <p:cxnSp>
        <p:nvCxnSpPr>
          <p:cNvPr id="88" name="Straight Arrow Connector 87"/>
          <p:cNvCxnSpPr/>
          <p:nvPr/>
        </p:nvCxnSpPr>
        <p:spPr bwMode="auto">
          <a:xfrm flipH="1" flipV="1">
            <a:off x="6770688" y="2892425"/>
            <a:ext cx="19050" cy="584200"/>
          </a:xfrm>
          <a:prstGeom prst="straightConnector1">
            <a:avLst/>
          </a:prstGeom>
          <a:noFill/>
          <a:ln w="57150" cap="flat" cmpd="sng" algn="ctr">
            <a:solidFill>
              <a:schemeClr val="tx1">
                <a:lumMod val="95000"/>
                <a:lumOff val="5000"/>
              </a:schemeClr>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p:spPr>
      </p:cxnSp>
      <p:cxnSp>
        <p:nvCxnSpPr>
          <p:cNvPr id="89" name="Straight Arrow Connector 88"/>
          <p:cNvCxnSpPr/>
          <p:nvPr/>
        </p:nvCxnSpPr>
        <p:spPr bwMode="auto">
          <a:xfrm flipV="1">
            <a:off x="6786563" y="4056063"/>
            <a:ext cx="414337" cy="292100"/>
          </a:xfrm>
          <a:prstGeom prst="straightConnector1">
            <a:avLst/>
          </a:prstGeom>
          <a:noFill/>
          <a:ln w="57150" cap="flat" cmpd="sng" algn="ctr">
            <a:solidFill>
              <a:schemeClr val="tx1">
                <a:lumMod val="95000"/>
                <a:lumOff val="5000"/>
              </a:schemeClr>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p:spPr>
      </p:cxnSp>
      <p:cxnSp>
        <p:nvCxnSpPr>
          <p:cNvPr id="90" name="Straight Arrow Connector 89"/>
          <p:cNvCxnSpPr/>
          <p:nvPr/>
        </p:nvCxnSpPr>
        <p:spPr bwMode="auto">
          <a:xfrm flipV="1">
            <a:off x="6780213" y="4979988"/>
            <a:ext cx="490537" cy="223837"/>
          </a:xfrm>
          <a:prstGeom prst="straightConnector1">
            <a:avLst/>
          </a:prstGeom>
          <a:noFill/>
          <a:ln w="57150" cap="flat" cmpd="sng" algn="ctr">
            <a:solidFill>
              <a:schemeClr val="tx1">
                <a:lumMod val="95000"/>
                <a:lumOff val="5000"/>
              </a:schemeClr>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p:spPr>
      </p:cxnSp>
      <p:cxnSp>
        <p:nvCxnSpPr>
          <p:cNvPr id="91" name="Straight Arrow Connector 90"/>
          <p:cNvCxnSpPr/>
          <p:nvPr/>
        </p:nvCxnSpPr>
        <p:spPr bwMode="auto">
          <a:xfrm flipV="1">
            <a:off x="6770688" y="5600700"/>
            <a:ext cx="168275" cy="446088"/>
          </a:xfrm>
          <a:prstGeom prst="straightConnector1">
            <a:avLst/>
          </a:prstGeom>
          <a:noFill/>
          <a:ln w="57150" cap="flat" cmpd="sng" algn="ctr">
            <a:solidFill>
              <a:schemeClr val="tx1">
                <a:lumMod val="95000"/>
                <a:lumOff val="5000"/>
              </a:schemeClr>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p:spPr>
      </p:cxnSp>
    </p:spTree>
    <p:extLst>
      <p:ext uri="{BB962C8B-B14F-4D97-AF65-F5344CB8AC3E}">
        <p14:creationId xmlns:p14="http://schemas.microsoft.com/office/powerpoint/2010/main" val="4266127417"/>
      </p:ext>
    </p:extLst>
  </p:cSld>
  <p:clrMapOvr>
    <a:masterClrMapping/>
  </p:clrMapOvr>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3"/>
          <p:cNvSpPr>
            <a:spLocks noChangeArrowheads="1"/>
          </p:cNvSpPr>
          <p:nvPr/>
        </p:nvSpPr>
        <p:spPr bwMode="auto">
          <a:xfrm>
            <a:off x="8920163" y="2230438"/>
            <a:ext cx="223837"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nchor="ct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endParaRPr lang="en-CA" altLang="en-US" sz="1800">
              <a:solidFill>
                <a:schemeClr val="tx1"/>
              </a:solidFill>
              <a:latin typeface="Arial" charset="0"/>
            </a:endParaRPr>
          </a:p>
        </p:txBody>
      </p:sp>
      <p:sp>
        <p:nvSpPr>
          <p:cNvPr id="24579" name="Rectangle 4"/>
          <p:cNvSpPr>
            <a:spLocks noChangeArrowheads="1"/>
          </p:cNvSpPr>
          <p:nvPr/>
        </p:nvSpPr>
        <p:spPr bwMode="auto">
          <a:xfrm>
            <a:off x="8886825" y="2197100"/>
            <a:ext cx="257175" cy="64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nchor="ct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endParaRPr lang="en-CA" altLang="en-US" sz="1800">
              <a:solidFill>
                <a:schemeClr val="tx1"/>
              </a:solidFill>
              <a:latin typeface="Arial" charset="0"/>
            </a:endParaRPr>
          </a:p>
        </p:txBody>
      </p:sp>
      <p:sp>
        <p:nvSpPr>
          <p:cNvPr id="24580" name="TextBox 4"/>
          <p:cNvSpPr txBox="1">
            <a:spLocks noChangeArrowheads="1"/>
          </p:cNvSpPr>
          <p:nvPr/>
        </p:nvSpPr>
        <p:spPr bwMode="auto">
          <a:xfrm>
            <a:off x="4116388" y="2243138"/>
            <a:ext cx="4937125"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buFont typeface="Arial" charset="0"/>
              <a:buChar char="•"/>
            </a:pPr>
            <a:r>
              <a:rPr lang="en-CA" altLang="en-US" sz="2000"/>
              <a:t>Chiller is sensitive to load changes</a:t>
            </a:r>
            <a:br>
              <a:rPr lang="en-CA" altLang="en-US" sz="2000"/>
            </a:br>
            <a:r>
              <a:rPr lang="en-CA" altLang="en-US" sz="2000"/>
              <a:t>and ambient wet-bulb temperature </a:t>
            </a:r>
            <a:br>
              <a:rPr lang="en-CA" altLang="en-US" sz="2000"/>
            </a:br>
            <a:r>
              <a:rPr lang="en-CA" altLang="en-US" sz="2000"/>
              <a:t>change</a:t>
            </a:r>
          </a:p>
        </p:txBody>
      </p:sp>
      <p:sp>
        <p:nvSpPr>
          <p:cNvPr id="24581" name="TextBox 44"/>
          <p:cNvSpPr txBox="1">
            <a:spLocks noChangeArrowheads="1"/>
          </p:cNvSpPr>
          <p:nvPr/>
        </p:nvSpPr>
        <p:spPr bwMode="auto">
          <a:xfrm>
            <a:off x="4116388" y="3471863"/>
            <a:ext cx="4506912"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buFont typeface="Arial" charset="0"/>
              <a:buChar char="•"/>
            </a:pPr>
            <a:r>
              <a:rPr lang="en-CA" altLang="en-US" sz="2000"/>
              <a:t>Tower pump speed and tower fan speed is adjusted to achieve the equal marginal performance principle</a:t>
            </a:r>
          </a:p>
        </p:txBody>
      </p:sp>
      <p:sp>
        <p:nvSpPr>
          <p:cNvPr id="24582" name="TextBox 45"/>
          <p:cNvSpPr txBox="1">
            <a:spLocks noChangeArrowheads="1"/>
          </p:cNvSpPr>
          <p:nvPr/>
        </p:nvSpPr>
        <p:spPr bwMode="auto">
          <a:xfrm>
            <a:off x="4116388" y="5065713"/>
            <a:ext cx="4937125"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buFont typeface="Arial" charset="0"/>
              <a:buChar char="•"/>
            </a:pPr>
            <a:r>
              <a:rPr lang="en-CA" altLang="en-US" sz="2000"/>
              <a:t>Load based CHWST set-point </a:t>
            </a:r>
            <a:br>
              <a:rPr lang="en-CA" altLang="en-US" sz="2000"/>
            </a:br>
            <a:r>
              <a:rPr lang="en-CA" altLang="en-US" sz="2000"/>
              <a:t>enables capacity trade off between </a:t>
            </a:r>
            <a:br>
              <a:rPr lang="en-CA" altLang="en-US" sz="2000"/>
            </a:br>
            <a:r>
              <a:rPr lang="en-CA" altLang="en-US" sz="2000"/>
              <a:t>the CHW supply pumps and </a:t>
            </a:r>
            <a:br>
              <a:rPr lang="en-CA" altLang="en-US" sz="2000"/>
            </a:br>
            <a:r>
              <a:rPr lang="en-CA" altLang="en-US" sz="2000"/>
              <a:t>the chiller.</a:t>
            </a:r>
          </a:p>
        </p:txBody>
      </p:sp>
      <p:sp>
        <p:nvSpPr>
          <p:cNvPr id="24583" name="Rectangle 1"/>
          <p:cNvSpPr>
            <a:spLocks noChangeArrowheads="1"/>
          </p:cNvSpPr>
          <p:nvPr/>
        </p:nvSpPr>
        <p:spPr bwMode="auto">
          <a:xfrm>
            <a:off x="4116388" y="1682750"/>
            <a:ext cx="4770437" cy="455613"/>
          </a:xfrm>
          <a:prstGeom prst="rect">
            <a:avLst/>
          </a:prstGeom>
          <a:solidFill>
            <a:srgbClr val="EE1A0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r>
              <a:rPr lang="en-CA" altLang="en-US" sz="2000">
                <a:solidFill>
                  <a:schemeClr val="bg1"/>
                </a:solidFill>
              </a:rPr>
              <a:t>A New Method Of Speed Control</a:t>
            </a:r>
          </a:p>
        </p:txBody>
      </p:sp>
      <p:sp>
        <p:nvSpPr>
          <p:cNvPr id="24584" name="Title 12"/>
          <p:cNvSpPr txBox="1">
            <a:spLocks/>
          </p:cNvSpPr>
          <p:nvPr/>
        </p:nvSpPr>
        <p:spPr bwMode="auto">
          <a:xfrm>
            <a:off x="296863" y="690563"/>
            <a:ext cx="6627812" cy="1068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r>
              <a:rPr lang="en-US" altLang="en-US" sz="2200" b="1">
                <a:solidFill>
                  <a:srgbClr val="EE1A0D"/>
                </a:solidFill>
              </a:rPr>
              <a:t>Demand based power relationships</a:t>
            </a:r>
            <a:br>
              <a:rPr lang="en-US" altLang="en-US" sz="2200" b="1">
                <a:solidFill>
                  <a:srgbClr val="EE1A0D"/>
                </a:solidFill>
              </a:rPr>
            </a:br>
            <a:r>
              <a:rPr lang="en-US" altLang="en-US" sz="2200" b="1">
                <a:solidFill>
                  <a:srgbClr val="EE1A0D"/>
                </a:solidFill>
              </a:rPr>
              <a:t>adjust to the chillers demand</a:t>
            </a:r>
          </a:p>
        </p:txBody>
      </p:sp>
      <p:sp>
        <p:nvSpPr>
          <p:cNvPr id="24585" name="TextBox 1"/>
          <p:cNvSpPr txBox="1">
            <a:spLocks noChangeArrowheads="1"/>
          </p:cNvSpPr>
          <p:nvPr/>
        </p:nvSpPr>
        <p:spPr bwMode="auto">
          <a:xfrm>
            <a:off x="2241550" y="1682750"/>
            <a:ext cx="8810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r>
              <a:rPr lang="en-CA" altLang="en-US"/>
              <a:t>% Power</a:t>
            </a:r>
          </a:p>
        </p:txBody>
      </p:sp>
      <p:sp>
        <p:nvSpPr>
          <p:cNvPr id="24586" name="TextBox 13"/>
          <p:cNvSpPr txBox="1">
            <a:spLocks noChangeArrowheads="1"/>
          </p:cNvSpPr>
          <p:nvPr/>
        </p:nvSpPr>
        <p:spPr bwMode="auto">
          <a:xfrm>
            <a:off x="833438" y="2441575"/>
            <a:ext cx="12334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r>
              <a:rPr lang="en-CA" altLang="en-US"/>
              <a:t>CHW Pumps</a:t>
            </a:r>
          </a:p>
        </p:txBody>
      </p:sp>
      <p:sp>
        <p:nvSpPr>
          <p:cNvPr id="24587" name="TextBox 14"/>
          <p:cNvSpPr txBox="1">
            <a:spLocks noChangeArrowheads="1"/>
          </p:cNvSpPr>
          <p:nvPr/>
        </p:nvSpPr>
        <p:spPr bwMode="auto">
          <a:xfrm>
            <a:off x="1308100" y="3276600"/>
            <a:ext cx="7461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r>
              <a:rPr lang="en-CA" altLang="en-US"/>
              <a:t>Chiller</a:t>
            </a:r>
          </a:p>
        </p:txBody>
      </p:sp>
      <p:sp>
        <p:nvSpPr>
          <p:cNvPr id="24588" name="TextBox 16"/>
          <p:cNvSpPr txBox="1">
            <a:spLocks noChangeArrowheads="1"/>
          </p:cNvSpPr>
          <p:nvPr/>
        </p:nvSpPr>
        <p:spPr bwMode="auto">
          <a:xfrm>
            <a:off x="965200" y="4167188"/>
            <a:ext cx="11017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r>
              <a:rPr lang="en-CA" altLang="en-US"/>
              <a:t>CW Pumps</a:t>
            </a:r>
          </a:p>
        </p:txBody>
      </p:sp>
      <p:sp>
        <p:nvSpPr>
          <p:cNvPr id="24589" name="TextBox 18"/>
          <p:cNvSpPr txBox="1">
            <a:spLocks noChangeArrowheads="1"/>
          </p:cNvSpPr>
          <p:nvPr/>
        </p:nvSpPr>
        <p:spPr bwMode="auto">
          <a:xfrm>
            <a:off x="928688" y="5018088"/>
            <a:ext cx="11747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r>
              <a:rPr lang="en-CA" altLang="en-US"/>
              <a:t>Tower Fans</a:t>
            </a:r>
          </a:p>
        </p:txBody>
      </p:sp>
      <p:sp>
        <p:nvSpPr>
          <p:cNvPr id="24590" name="TextBox 19"/>
          <p:cNvSpPr txBox="1">
            <a:spLocks noChangeArrowheads="1"/>
          </p:cNvSpPr>
          <p:nvPr/>
        </p:nvSpPr>
        <p:spPr bwMode="auto">
          <a:xfrm>
            <a:off x="1138238" y="5854700"/>
            <a:ext cx="928687"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r>
              <a:rPr lang="en-CA" altLang="en-US"/>
              <a:t>Plant kW</a:t>
            </a:r>
          </a:p>
        </p:txBody>
      </p:sp>
      <p:sp>
        <p:nvSpPr>
          <p:cNvPr id="34" name="Block Arc 33"/>
          <p:cNvSpPr/>
          <p:nvPr/>
        </p:nvSpPr>
        <p:spPr bwMode="auto">
          <a:xfrm>
            <a:off x="2066925" y="1987550"/>
            <a:ext cx="1341438" cy="1339850"/>
          </a:xfrm>
          <a:prstGeom prst="blockArc">
            <a:avLst/>
          </a:prstGeom>
          <a:solidFill>
            <a:srgbClr val="00B0F0"/>
          </a:solidFill>
          <a:ln>
            <a:noFill/>
          </a:ln>
          <a:effectLst/>
          <a:extLst/>
        </p:spPr>
        <p:txBody>
          <a:bodyPr/>
          <a:lstStyle/>
          <a:p>
            <a:pPr>
              <a:defRPr/>
            </a:pPr>
            <a:endParaRPr lang="en-US">
              <a:latin typeface="Lucida Sans" charset="0"/>
              <a:ea typeface="ＭＳ Ｐゴシック" charset="0"/>
            </a:endParaRPr>
          </a:p>
        </p:txBody>
      </p:sp>
      <p:sp>
        <p:nvSpPr>
          <p:cNvPr id="35" name="Block Arc 34"/>
          <p:cNvSpPr/>
          <p:nvPr/>
        </p:nvSpPr>
        <p:spPr bwMode="auto">
          <a:xfrm>
            <a:off x="2649538" y="2566988"/>
            <a:ext cx="176212" cy="176212"/>
          </a:xfrm>
          <a:prstGeom prst="blockArc">
            <a:avLst/>
          </a:prstGeom>
          <a:solidFill>
            <a:srgbClr val="00B0F0"/>
          </a:solidFill>
          <a:ln>
            <a:noFill/>
          </a:ln>
          <a:effectLst/>
          <a:extLst/>
        </p:spPr>
        <p:txBody>
          <a:bodyPr/>
          <a:lstStyle/>
          <a:p>
            <a:pPr>
              <a:defRPr/>
            </a:pPr>
            <a:endParaRPr lang="en-US">
              <a:latin typeface="Lucida Sans" charset="0"/>
              <a:ea typeface="ＭＳ Ｐゴシック" charset="0"/>
            </a:endParaRPr>
          </a:p>
        </p:txBody>
      </p:sp>
      <p:sp>
        <p:nvSpPr>
          <p:cNvPr id="36" name="Block Arc 35"/>
          <p:cNvSpPr/>
          <p:nvPr/>
        </p:nvSpPr>
        <p:spPr bwMode="auto">
          <a:xfrm>
            <a:off x="2066925" y="2833688"/>
            <a:ext cx="1341438" cy="1341437"/>
          </a:xfrm>
          <a:prstGeom prst="blockArc">
            <a:avLst/>
          </a:prstGeom>
          <a:solidFill>
            <a:srgbClr val="00B0F0"/>
          </a:solidFill>
          <a:ln>
            <a:noFill/>
          </a:ln>
          <a:effectLst/>
          <a:extLst/>
        </p:spPr>
        <p:txBody>
          <a:bodyPr/>
          <a:lstStyle/>
          <a:p>
            <a:pPr>
              <a:defRPr/>
            </a:pPr>
            <a:endParaRPr lang="en-US">
              <a:latin typeface="Lucida Sans" charset="0"/>
              <a:ea typeface="ＭＳ Ｐゴシック" charset="0"/>
            </a:endParaRPr>
          </a:p>
        </p:txBody>
      </p:sp>
      <p:sp>
        <p:nvSpPr>
          <p:cNvPr id="37" name="Block Arc 36"/>
          <p:cNvSpPr/>
          <p:nvPr/>
        </p:nvSpPr>
        <p:spPr bwMode="auto">
          <a:xfrm>
            <a:off x="2649538" y="3413125"/>
            <a:ext cx="176212" cy="177800"/>
          </a:xfrm>
          <a:prstGeom prst="blockArc">
            <a:avLst/>
          </a:prstGeom>
          <a:solidFill>
            <a:srgbClr val="00B0F0"/>
          </a:solidFill>
          <a:ln>
            <a:noFill/>
          </a:ln>
          <a:effectLst/>
          <a:extLst/>
        </p:spPr>
        <p:txBody>
          <a:bodyPr/>
          <a:lstStyle/>
          <a:p>
            <a:pPr>
              <a:defRPr/>
            </a:pPr>
            <a:endParaRPr lang="en-US">
              <a:latin typeface="Lucida Sans" charset="0"/>
              <a:ea typeface="ＭＳ Ｐゴシック" charset="0"/>
            </a:endParaRPr>
          </a:p>
        </p:txBody>
      </p:sp>
      <p:sp>
        <p:nvSpPr>
          <p:cNvPr id="44" name="Block Arc 43"/>
          <p:cNvSpPr/>
          <p:nvPr/>
        </p:nvSpPr>
        <p:spPr bwMode="auto">
          <a:xfrm>
            <a:off x="2066925" y="3719513"/>
            <a:ext cx="1341438" cy="1339850"/>
          </a:xfrm>
          <a:prstGeom prst="blockArc">
            <a:avLst/>
          </a:prstGeom>
          <a:solidFill>
            <a:srgbClr val="00B0F0"/>
          </a:solidFill>
          <a:ln>
            <a:noFill/>
          </a:ln>
          <a:effectLst/>
          <a:extLst/>
        </p:spPr>
        <p:txBody>
          <a:bodyPr/>
          <a:lstStyle/>
          <a:p>
            <a:pPr>
              <a:defRPr/>
            </a:pPr>
            <a:endParaRPr lang="en-US">
              <a:latin typeface="Lucida Sans" charset="0"/>
              <a:ea typeface="ＭＳ Ｐゴシック" charset="0"/>
            </a:endParaRPr>
          </a:p>
        </p:txBody>
      </p:sp>
      <p:sp>
        <p:nvSpPr>
          <p:cNvPr id="47" name="Block Arc 46"/>
          <p:cNvSpPr/>
          <p:nvPr/>
        </p:nvSpPr>
        <p:spPr bwMode="auto">
          <a:xfrm>
            <a:off x="2649538" y="4298950"/>
            <a:ext cx="176212" cy="176213"/>
          </a:xfrm>
          <a:prstGeom prst="blockArc">
            <a:avLst/>
          </a:prstGeom>
          <a:solidFill>
            <a:srgbClr val="00B0F0"/>
          </a:solidFill>
          <a:ln>
            <a:noFill/>
          </a:ln>
          <a:effectLst/>
          <a:extLst/>
        </p:spPr>
        <p:txBody>
          <a:bodyPr/>
          <a:lstStyle/>
          <a:p>
            <a:pPr>
              <a:defRPr/>
            </a:pPr>
            <a:endParaRPr lang="en-US">
              <a:latin typeface="Lucida Sans" charset="0"/>
              <a:ea typeface="ＭＳ Ｐゴシック" charset="0"/>
            </a:endParaRPr>
          </a:p>
        </p:txBody>
      </p:sp>
      <p:sp>
        <p:nvSpPr>
          <p:cNvPr id="48" name="Block Arc 47"/>
          <p:cNvSpPr/>
          <p:nvPr/>
        </p:nvSpPr>
        <p:spPr bwMode="auto">
          <a:xfrm>
            <a:off x="2066925" y="4579938"/>
            <a:ext cx="1341438" cy="1339850"/>
          </a:xfrm>
          <a:prstGeom prst="blockArc">
            <a:avLst/>
          </a:prstGeom>
          <a:solidFill>
            <a:srgbClr val="00B0F0"/>
          </a:solidFill>
          <a:ln>
            <a:noFill/>
          </a:ln>
          <a:effectLst/>
          <a:extLst/>
        </p:spPr>
        <p:txBody>
          <a:bodyPr/>
          <a:lstStyle/>
          <a:p>
            <a:pPr>
              <a:defRPr/>
            </a:pPr>
            <a:endParaRPr lang="en-US">
              <a:latin typeface="Lucida Sans" charset="0"/>
              <a:ea typeface="ＭＳ Ｐゴシック" charset="0"/>
            </a:endParaRPr>
          </a:p>
        </p:txBody>
      </p:sp>
      <p:sp>
        <p:nvSpPr>
          <p:cNvPr id="49" name="Block Arc 48"/>
          <p:cNvSpPr/>
          <p:nvPr/>
        </p:nvSpPr>
        <p:spPr bwMode="auto">
          <a:xfrm>
            <a:off x="2649538" y="5159375"/>
            <a:ext cx="176212" cy="176213"/>
          </a:xfrm>
          <a:prstGeom prst="blockArc">
            <a:avLst/>
          </a:prstGeom>
          <a:solidFill>
            <a:srgbClr val="00B0F0"/>
          </a:solidFill>
          <a:ln>
            <a:noFill/>
          </a:ln>
          <a:effectLst/>
          <a:extLst/>
        </p:spPr>
        <p:txBody>
          <a:bodyPr/>
          <a:lstStyle/>
          <a:p>
            <a:pPr>
              <a:defRPr/>
            </a:pPr>
            <a:endParaRPr lang="en-US">
              <a:latin typeface="Lucida Sans" charset="0"/>
              <a:ea typeface="ＭＳ Ｐゴシック" charset="0"/>
            </a:endParaRPr>
          </a:p>
        </p:txBody>
      </p:sp>
      <p:sp>
        <p:nvSpPr>
          <p:cNvPr id="50" name="Block Arc 49"/>
          <p:cNvSpPr/>
          <p:nvPr/>
        </p:nvSpPr>
        <p:spPr bwMode="auto">
          <a:xfrm>
            <a:off x="2066925" y="5414963"/>
            <a:ext cx="1341438" cy="1339850"/>
          </a:xfrm>
          <a:prstGeom prst="blockArc">
            <a:avLst/>
          </a:prstGeom>
          <a:solidFill>
            <a:srgbClr val="00B0F0"/>
          </a:solidFill>
          <a:ln>
            <a:noFill/>
          </a:ln>
          <a:effectLst/>
          <a:extLst/>
        </p:spPr>
        <p:txBody>
          <a:bodyPr/>
          <a:lstStyle/>
          <a:p>
            <a:pPr>
              <a:defRPr/>
            </a:pPr>
            <a:endParaRPr lang="en-US">
              <a:latin typeface="Lucida Sans" charset="0"/>
              <a:ea typeface="ＭＳ Ｐゴシック" charset="0"/>
            </a:endParaRPr>
          </a:p>
        </p:txBody>
      </p:sp>
      <p:sp>
        <p:nvSpPr>
          <p:cNvPr id="51" name="Block Arc 50"/>
          <p:cNvSpPr/>
          <p:nvPr/>
        </p:nvSpPr>
        <p:spPr bwMode="auto">
          <a:xfrm>
            <a:off x="2649538" y="5994400"/>
            <a:ext cx="176212" cy="176213"/>
          </a:xfrm>
          <a:prstGeom prst="blockArc">
            <a:avLst/>
          </a:prstGeom>
          <a:solidFill>
            <a:srgbClr val="00B0F0"/>
          </a:solidFill>
          <a:ln>
            <a:noFill/>
          </a:ln>
          <a:effectLst/>
          <a:extLst/>
        </p:spPr>
        <p:txBody>
          <a:bodyPr/>
          <a:lstStyle/>
          <a:p>
            <a:pPr>
              <a:defRPr/>
            </a:pPr>
            <a:endParaRPr lang="en-US">
              <a:latin typeface="Lucida Sans" charset="0"/>
              <a:ea typeface="ＭＳ Ｐゴシック" charset="0"/>
            </a:endParaRPr>
          </a:p>
        </p:txBody>
      </p:sp>
      <p:cxnSp>
        <p:nvCxnSpPr>
          <p:cNvPr id="52" name="Straight Connector 51"/>
          <p:cNvCxnSpPr/>
          <p:nvPr/>
        </p:nvCxnSpPr>
        <p:spPr bwMode="auto">
          <a:xfrm>
            <a:off x="549275" y="5343525"/>
            <a:ext cx="3228975" cy="0"/>
          </a:xfrm>
          <a:prstGeom prst="line">
            <a:avLst/>
          </a:prstGeom>
          <a:noFill/>
          <a:ln w="19050" cap="flat" cmpd="dbl"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p:spPr>
      </p:cxnSp>
      <p:cxnSp>
        <p:nvCxnSpPr>
          <p:cNvPr id="53" name="Straight Arrow Connector 52"/>
          <p:cNvCxnSpPr/>
          <p:nvPr/>
        </p:nvCxnSpPr>
        <p:spPr bwMode="auto">
          <a:xfrm flipH="1" flipV="1">
            <a:off x="2505075" y="2170113"/>
            <a:ext cx="231775" cy="460375"/>
          </a:xfrm>
          <a:prstGeom prst="straightConnector1">
            <a:avLst/>
          </a:prstGeom>
          <a:noFill/>
          <a:ln w="57150" cap="flat" cmpd="sng" algn="ctr">
            <a:solidFill>
              <a:schemeClr val="tx1">
                <a:lumMod val="95000"/>
                <a:lumOff val="5000"/>
              </a:schemeClr>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p:spPr>
      </p:cxnSp>
      <p:cxnSp>
        <p:nvCxnSpPr>
          <p:cNvPr id="54" name="Straight Arrow Connector 53"/>
          <p:cNvCxnSpPr/>
          <p:nvPr/>
        </p:nvCxnSpPr>
        <p:spPr bwMode="auto">
          <a:xfrm flipH="1" flipV="1">
            <a:off x="2506663" y="3040063"/>
            <a:ext cx="227012" cy="436562"/>
          </a:xfrm>
          <a:prstGeom prst="straightConnector1">
            <a:avLst/>
          </a:prstGeom>
          <a:noFill/>
          <a:ln w="57150" cap="flat" cmpd="sng" algn="ctr">
            <a:solidFill>
              <a:schemeClr val="tx1">
                <a:lumMod val="95000"/>
                <a:lumOff val="5000"/>
              </a:schemeClr>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p:spPr>
      </p:cxnSp>
      <p:cxnSp>
        <p:nvCxnSpPr>
          <p:cNvPr id="55" name="Straight Arrow Connector 54"/>
          <p:cNvCxnSpPr/>
          <p:nvPr/>
        </p:nvCxnSpPr>
        <p:spPr bwMode="auto">
          <a:xfrm flipV="1">
            <a:off x="2732088" y="3902075"/>
            <a:ext cx="261937" cy="446088"/>
          </a:xfrm>
          <a:prstGeom prst="straightConnector1">
            <a:avLst/>
          </a:prstGeom>
          <a:noFill/>
          <a:ln w="57150" cap="flat" cmpd="sng" algn="ctr">
            <a:solidFill>
              <a:schemeClr val="tx1">
                <a:lumMod val="95000"/>
                <a:lumOff val="5000"/>
              </a:schemeClr>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p:spPr>
      </p:cxnSp>
      <p:cxnSp>
        <p:nvCxnSpPr>
          <p:cNvPr id="56" name="Straight Arrow Connector 55"/>
          <p:cNvCxnSpPr/>
          <p:nvPr/>
        </p:nvCxnSpPr>
        <p:spPr bwMode="auto">
          <a:xfrm flipV="1">
            <a:off x="2732088" y="4757738"/>
            <a:ext cx="261937" cy="446087"/>
          </a:xfrm>
          <a:prstGeom prst="straightConnector1">
            <a:avLst/>
          </a:prstGeom>
          <a:noFill/>
          <a:ln w="57150" cap="flat" cmpd="sng" algn="ctr">
            <a:solidFill>
              <a:schemeClr val="tx1">
                <a:lumMod val="95000"/>
                <a:lumOff val="5000"/>
              </a:schemeClr>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p:spPr>
      </p:cxnSp>
      <p:cxnSp>
        <p:nvCxnSpPr>
          <p:cNvPr id="57" name="Straight Arrow Connector 56"/>
          <p:cNvCxnSpPr/>
          <p:nvPr/>
        </p:nvCxnSpPr>
        <p:spPr bwMode="auto">
          <a:xfrm flipH="1" flipV="1">
            <a:off x="2493963" y="5591175"/>
            <a:ext cx="231775" cy="446088"/>
          </a:xfrm>
          <a:prstGeom prst="straightConnector1">
            <a:avLst/>
          </a:prstGeom>
          <a:noFill/>
          <a:ln w="57150" cap="flat" cmpd="sng" algn="ctr">
            <a:solidFill>
              <a:schemeClr val="tx1">
                <a:lumMod val="95000"/>
                <a:lumOff val="5000"/>
              </a:schemeClr>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5921" dir="2700000" algn="ctr" rotWithShape="0">
                    <a:schemeClr val="bg2"/>
                  </a:outerShdw>
                </a:effectLst>
              </a14:hiddenEffects>
            </a:ext>
          </a:extLst>
        </p:spPr>
      </p:cxnSp>
      <p:sp>
        <p:nvSpPr>
          <p:cNvPr id="24607" name="TextBox 2"/>
          <p:cNvSpPr txBox="1">
            <a:spLocks noChangeArrowheads="1"/>
          </p:cNvSpPr>
          <p:nvPr/>
        </p:nvSpPr>
        <p:spPr bwMode="auto">
          <a:xfrm>
            <a:off x="322263" y="6138863"/>
            <a:ext cx="3225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r>
              <a:rPr lang="en-CA" altLang="en-US" sz="2000"/>
              <a:t>CHWST set-point = 47°F</a:t>
            </a:r>
          </a:p>
        </p:txBody>
      </p:sp>
    </p:spTree>
    <p:extLst>
      <p:ext uri="{BB962C8B-B14F-4D97-AF65-F5344CB8AC3E}">
        <p14:creationId xmlns:p14="http://schemas.microsoft.com/office/powerpoint/2010/main" val="3751150002"/>
      </p:ext>
    </p:extLst>
  </p:cSld>
  <p:clrMapOvr>
    <a:masterClrMapping/>
  </p:clrMapOvr>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2"/>
          <p:cNvSpPr txBox="1">
            <a:spLocks/>
          </p:cNvSpPr>
          <p:nvPr/>
        </p:nvSpPr>
        <p:spPr bwMode="auto">
          <a:xfrm>
            <a:off x="296863" y="690563"/>
            <a:ext cx="7329487" cy="1068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buChar char="•"/>
              <a:defRPr sz="2000">
                <a:solidFill>
                  <a:srgbClr val="1C1C1C"/>
                </a:solidFill>
                <a:latin typeface="Lucida Sans" pitchFamily="34" charset="0"/>
                <a:ea typeface="MS PGothic" pitchFamily="34" charset="-128"/>
                <a:cs typeface="Arial" charset="0"/>
              </a:defRPr>
            </a:lvl1pPr>
            <a:lvl2pPr marL="742950" indent="-285750" eaLnBrk="0" hangingPunct="0">
              <a:buChar char="•"/>
              <a:defRPr>
                <a:solidFill>
                  <a:srgbClr val="1C1C1C"/>
                </a:solidFill>
                <a:latin typeface="Lucida Sans" pitchFamily="34" charset="0"/>
                <a:ea typeface="MS PGothic" pitchFamily="34" charset="-128"/>
                <a:cs typeface="Arial" charset="0"/>
              </a:defRPr>
            </a:lvl2pPr>
            <a:lvl3pPr marL="1143000" indent="-228600" eaLnBrk="0" hangingPunct="0">
              <a:buChar char="•"/>
              <a:defRPr sz="1600">
                <a:solidFill>
                  <a:srgbClr val="1C1C1C"/>
                </a:solidFill>
                <a:latin typeface="Lucida Sans" pitchFamily="34" charset="0"/>
                <a:ea typeface="MS PGothic" pitchFamily="34" charset="-128"/>
                <a:cs typeface="Arial" charset="0"/>
              </a:defRPr>
            </a:lvl3pPr>
            <a:lvl4pPr marL="1600200" indent="-228600" eaLnBrk="0" hangingPunct="0">
              <a:buChar char="•"/>
              <a:defRPr sz="1600">
                <a:solidFill>
                  <a:srgbClr val="1C1C1C"/>
                </a:solidFill>
                <a:latin typeface="Lucida Sans" pitchFamily="34" charset="0"/>
                <a:ea typeface="MS PGothic" pitchFamily="34" charset="-128"/>
                <a:cs typeface="Arial" charset="0"/>
              </a:defRPr>
            </a:lvl4pPr>
            <a:lvl5pPr marL="2057400" indent="-228600" eaLnBrk="0" hangingPunct="0">
              <a:buChar char="•"/>
              <a:defRPr sz="1600">
                <a:solidFill>
                  <a:srgbClr val="1C1C1C"/>
                </a:solidFill>
                <a:latin typeface="Lucida Sans" pitchFamily="34" charset="0"/>
                <a:ea typeface="MS PGothic" pitchFamily="34" charset="-128"/>
                <a:cs typeface="Arial" charset="0"/>
              </a:defRPr>
            </a:lvl5pPr>
            <a:lvl6pPr marL="2514600" indent="-228600" eaLnBrk="0" fontAlgn="base" hangingPunct="0">
              <a:spcBef>
                <a:spcPct val="20000"/>
              </a:spcBef>
              <a:spcAft>
                <a:spcPct val="0"/>
              </a:spcAft>
              <a:buSzPct val="85000"/>
              <a:buChar char="•"/>
              <a:defRPr sz="1600">
                <a:solidFill>
                  <a:srgbClr val="1C1C1C"/>
                </a:solidFill>
                <a:latin typeface="Lucida Sans" pitchFamily="34" charset="0"/>
                <a:ea typeface="MS PGothic" pitchFamily="34" charset="-128"/>
                <a:cs typeface="Arial" charset="0"/>
              </a:defRPr>
            </a:lvl6pPr>
            <a:lvl7pPr marL="2971800" indent="-228600" eaLnBrk="0" fontAlgn="base" hangingPunct="0">
              <a:spcBef>
                <a:spcPct val="20000"/>
              </a:spcBef>
              <a:spcAft>
                <a:spcPct val="0"/>
              </a:spcAft>
              <a:buSzPct val="85000"/>
              <a:buChar char="•"/>
              <a:defRPr sz="1600">
                <a:solidFill>
                  <a:srgbClr val="1C1C1C"/>
                </a:solidFill>
                <a:latin typeface="Lucida Sans" pitchFamily="34" charset="0"/>
                <a:ea typeface="MS PGothic" pitchFamily="34" charset="-128"/>
                <a:cs typeface="Arial" charset="0"/>
              </a:defRPr>
            </a:lvl7pPr>
            <a:lvl8pPr marL="3429000" indent="-228600" eaLnBrk="0" fontAlgn="base" hangingPunct="0">
              <a:spcBef>
                <a:spcPct val="20000"/>
              </a:spcBef>
              <a:spcAft>
                <a:spcPct val="0"/>
              </a:spcAft>
              <a:buSzPct val="85000"/>
              <a:buChar char="•"/>
              <a:defRPr sz="1600">
                <a:solidFill>
                  <a:srgbClr val="1C1C1C"/>
                </a:solidFill>
                <a:latin typeface="Lucida Sans" pitchFamily="34" charset="0"/>
                <a:ea typeface="MS PGothic" pitchFamily="34" charset="-128"/>
                <a:cs typeface="Arial" charset="0"/>
              </a:defRPr>
            </a:lvl8pPr>
            <a:lvl9pPr marL="3886200" indent="-228600" eaLnBrk="0" fontAlgn="base" hangingPunct="0">
              <a:spcBef>
                <a:spcPct val="20000"/>
              </a:spcBef>
              <a:spcAft>
                <a:spcPct val="0"/>
              </a:spcAft>
              <a:buSzPct val="85000"/>
              <a:buChar char="•"/>
              <a:defRPr sz="1600">
                <a:solidFill>
                  <a:srgbClr val="1C1C1C"/>
                </a:solidFill>
                <a:latin typeface="Lucida Sans" pitchFamily="34" charset="0"/>
                <a:ea typeface="MS PGothic" pitchFamily="34" charset="-128"/>
                <a:cs typeface="Arial" charset="0"/>
              </a:defRPr>
            </a:lvl9pPr>
          </a:lstStyle>
          <a:p>
            <a:pPr>
              <a:spcBef>
                <a:spcPct val="0"/>
              </a:spcBef>
              <a:buSzTx/>
              <a:buFontTx/>
              <a:buNone/>
            </a:pPr>
            <a:r>
              <a:rPr lang="en-US" altLang="en-US" sz="2400" b="1">
                <a:solidFill>
                  <a:srgbClr val="EE3524"/>
                </a:solidFill>
              </a:rPr>
              <a:t>Design Envelope Integrated Plant Control</a:t>
            </a:r>
          </a:p>
          <a:p>
            <a:pPr>
              <a:spcBef>
                <a:spcPct val="0"/>
              </a:spcBef>
              <a:buSzTx/>
              <a:buFontTx/>
              <a:buNone/>
            </a:pPr>
            <a:r>
              <a:rPr lang="en-US" altLang="en-US" sz="2400" b="1">
                <a:solidFill>
                  <a:srgbClr val="EE3524"/>
                </a:solidFill>
              </a:rPr>
              <a:t>Patented Control Technology</a:t>
            </a:r>
          </a:p>
        </p:txBody>
      </p:sp>
      <p:sp>
        <p:nvSpPr>
          <p:cNvPr id="425990" name="Text Box 6"/>
          <p:cNvSpPr txBox="1">
            <a:spLocks noChangeArrowheads="1"/>
          </p:cNvSpPr>
          <p:nvPr/>
        </p:nvSpPr>
        <p:spPr bwMode="auto">
          <a:xfrm>
            <a:off x="2901950" y="2959100"/>
            <a:ext cx="2200275" cy="51752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defRPr/>
            </a:pPr>
            <a:r>
              <a:rPr lang="en-US" b="1">
                <a:solidFill>
                  <a:schemeClr val="bg1"/>
                </a:solidFill>
                <a:latin typeface="Lucida Sans" charset="0"/>
                <a:ea typeface="ＭＳ Ｐゴシック" charset="0"/>
              </a:rPr>
              <a:t>Capacity based</a:t>
            </a:r>
            <a:br>
              <a:rPr lang="en-US" b="1">
                <a:solidFill>
                  <a:schemeClr val="bg1"/>
                </a:solidFill>
                <a:latin typeface="Lucida Sans" charset="0"/>
                <a:ea typeface="ＭＳ Ｐゴシック" charset="0"/>
              </a:rPr>
            </a:br>
            <a:r>
              <a:rPr lang="en-US" b="1">
                <a:solidFill>
                  <a:schemeClr val="bg1"/>
                </a:solidFill>
                <a:latin typeface="Lucida Sans" charset="0"/>
                <a:ea typeface="ＭＳ Ｐゴシック" charset="0"/>
              </a:rPr>
              <a:t>sequencing</a:t>
            </a:r>
          </a:p>
        </p:txBody>
      </p:sp>
      <p:sp>
        <p:nvSpPr>
          <p:cNvPr id="425991" name="Text Box 7"/>
          <p:cNvSpPr txBox="1">
            <a:spLocks noChangeArrowheads="1"/>
          </p:cNvSpPr>
          <p:nvPr/>
        </p:nvSpPr>
        <p:spPr bwMode="auto">
          <a:xfrm>
            <a:off x="5557838" y="2959100"/>
            <a:ext cx="2354262" cy="517525"/>
          </a:xfrm>
          <a:prstGeom prst="rect">
            <a:avLst/>
          </a:prstGeom>
          <a:solidFill>
            <a:srgbClr val="EE1A0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defRPr/>
            </a:pPr>
            <a:r>
              <a:rPr lang="en-US" b="1">
                <a:solidFill>
                  <a:schemeClr val="bg1"/>
                </a:solidFill>
                <a:latin typeface="Lucida Sans" charset="0"/>
                <a:ea typeface="ＭＳ Ｐゴシック" charset="0"/>
              </a:rPr>
              <a:t>Natural curve</a:t>
            </a:r>
            <a:br>
              <a:rPr lang="en-US" b="1">
                <a:solidFill>
                  <a:schemeClr val="bg1"/>
                </a:solidFill>
                <a:latin typeface="Lucida Sans" charset="0"/>
                <a:ea typeface="ＭＳ Ｐゴシック" charset="0"/>
              </a:rPr>
            </a:br>
            <a:r>
              <a:rPr lang="en-US" b="1">
                <a:solidFill>
                  <a:schemeClr val="bg1"/>
                </a:solidFill>
                <a:latin typeface="Lucida Sans" charset="0"/>
                <a:ea typeface="ＭＳ Ｐゴシック" charset="0"/>
              </a:rPr>
              <a:t>sequencing</a:t>
            </a:r>
          </a:p>
        </p:txBody>
      </p:sp>
      <p:sp>
        <p:nvSpPr>
          <p:cNvPr id="425992" name="Text Box 8"/>
          <p:cNvSpPr txBox="1">
            <a:spLocks noChangeArrowheads="1"/>
          </p:cNvSpPr>
          <p:nvPr/>
        </p:nvSpPr>
        <p:spPr bwMode="auto">
          <a:xfrm>
            <a:off x="322263" y="2012950"/>
            <a:ext cx="1670050"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defRPr/>
            </a:pPr>
            <a:r>
              <a:rPr lang="en-US" sz="1600" b="1">
                <a:latin typeface="Lucida Sans" charset="0"/>
                <a:ea typeface="ＭＳ Ｐゴシック" charset="0"/>
              </a:rPr>
              <a:t>Automation element</a:t>
            </a:r>
          </a:p>
        </p:txBody>
      </p:sp>
      <p:sp>
        <p:nvSpPr>
          <p:cNvPr id="425993" name="Text Box 9"/>
          <p:cNvSpPr txBox="1">
            <a:spLocks noChangeArrowheads="1"/>
          </p:cNvSpPr>
          <p:nvPr/>
        </p:nvSpPr>
        <p:spPr bwMode="auto">
          <a:xfrm>
            <a:off x="322263" y="2911475"/>
            <a:ext cx="2276475"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defRPr/>
            </a:pPr>
            <a:r>
              <a:rPr lang="en-US" sz="1600">
                <a:latin typeface="Lucida Sans" charset="0"/>
                <a:ea typeface="ＭＳ Ｐゴシック" charset="0"/>
              </a:rPr>
              <a:t>Parallel equipment staging (up/down)</a:t>
            </a:r>
          </a:p>
        </p:txBody>
      </p:sp>
      <p:sp>
        <p:nvSpPr>
          <p:cNvPr id="425994" name="Text Box 10"/>
          <p:cNvSpPr txBox="1">
            <a:spLocks noChangeArrowheads="1"/>
          </p:cNvSpPr>
          <p:nvPr/>
        </p:nvSpPr>
        <p:spPr bwMode="auto">
          <a:xfrm>
            <a:off x="322263" y="3833813"/>
            <a:ext cx="2276475"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defRPr/>
            </a:pPr>
            <a:r>
              <a:rPr lang="en-US" sz="1600">
                <a:latin typeface="Lucida Sans" charset="0"/>
                <a:ea typeface="ＭＳ Ｐゴシック" charset="0"/>
              </a:rPr>
              <a:t>Equipment </a:t>
            </a:r>
            <a:br>
              <a:rPr lang="en-US" sz="1600">
                <a:latin typeface="Lucida Sans" charset="0"/>
                <a:ea typeface="ＭＳ Ｐゴシック" charset="0"/>
              </a:rPr>
            </a:br>
            <a:r>
              <a:rPr lang="en-US" sz="1600">
                <a:latin typeface="Lucida Sans" charset="0"/>
                <a:ea typeface="ＭＳ Ｐゴシック" charset="0"/>
              </a:rPr>
              <a:t>speed control</a:t>
            </a:r>
          </a:p>
        </p:txBody>
      </p:sp>
      <p:sp>
        <p:nvSpPr>
          <p:cNvPr id="425995" name="Text Box 11"/>
          <p:cNvSpPr txBox="1">
            <a:spLocks noChangeArrowheads="1"/>
          </p:cNvSpPr>
          <p:nvPr/>
        </p:nvSpPr>
        <p:spPr bwMode="auto">
          <a:xfrm>
            <a:off x="322263" y="4745038"/>
            <a:ext cx="2276475" cy="338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defRPr/>
            </a:pPr>
            <a:r>
              <a:rPr lang="en-US" sz="1600" dirty="0">
                <a:latin typeface="Lucida Sans" charset="0"/>
                <a:ea typeface="ＭＳ Ｐゴシック" charset="0"/>
              </a:rPr>
              <a:t>Reset</a:t>
            </a:r>
          </a:p>
        </p:txBody>
      </p:sp>
      <p:sp>
        <p:nvSpPr>
          <p:cNvPr id="425996" name="Text Box 12"/>
          <p:cNvSpPr txBox="1">
            <a:spLocks noChangeArrowheads="1"/>
          </p:cNvSpPr>
          <p:nvPr/>
        </p:nvSpPr>
        <p:spPr bwMode="auto">
          <a:xfrm>
            <a:off x="2901950" y="3884613"/>
            <a:ext cx="2200275" cy="51752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defRPr/>
            </a:pPr>
            <a:r>
              <a:rPr lang="en-US" b="1">
                <a:solidFill>
                  <a:schemeClr val="bg1"/>
                </a:solidFill>
                <a:latin typeface="Lucida Sans" charset="0"/>
                <a:ea typeface="ＭＳ Ｐゴシック" charset="0"/>
              </a:rPr>
              <a:t>PID feedback </a:t>
            </a:r>
            <a:br>
              <a:rPr lang="en-US" b="1">
                <a:solidFill>
                  <a:schemeClr val="bg1"/>
                </a:solidFill>
                <a:latin typeface="Lucida Sans" charset="0"/>
                <a:ea typeface="ＭＳ Ｐゴシック" charset="0"/>
              </a:rPr>
            </a:br>
            <a:r>
              <a:rPr lang="en-US" b="1">
                <a:solidFill>
                  <a:schemeClr val="bg1"/>
                </a:solidFill>
                <a:latin typeface="Lucida Sans" charset="0"/>
                <a:ea typeface="ＭＳ Ｐゴシック" charset="0"/>
              </a:rPr>
              <a:t>control loops</a:t>
            </a:r>
          </a:p>
        </p:txBody>
      </p:sp>
      <p:sp>
        <p:nvSpPr>
          <p:cNvPr id="425997" name="Text Box 13"/>
          <p:cNvSpPr txBox="1">
            <a:spLocks noChangeArrowheads="1"/>
          </p:cNvSpPr>
          <p:nvPr/>
        </p:nvSpPr>
        <p:spPr bwMode="auto">
          <a:xfrm>
            <a:off x="2901950" y="4795838"/>
            <a:ext cx="2200275" cy="304800"/>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defRPr/>
            </a:pPr>
            <a:r>
              <a:rPr lang="en-US" b="1">
                <a:solidFill>
                  <a:schemeClr val="bg1"/>
                </a:solidFill>
                <a:latin typeface="Lucida Sans" charset="0"/>
                <a:ea typeface="ＭＳ Ｐゴシック" charset="0"/>
              </a:rPr>
              <a:t>Ambient reset</a:t>
            </a:r>
          </a:p>
        </p:txBody>
      </p:sp>
      <p:sp>
        <p:nvSpPr>
          <p:cNvPr id="425998" name="Text Box 14"/>
          <p:cNvSpPr txBox="1">
            <a:spLocks noChangeArrowheads="1"/>
          </p:cNvSpPr>
          <p:nvPr/>
        </p:nvSpPr>
        <p:spPr bwMode="auto">
          <a:xfrm>
            <a:off x="5557838" y="3884613"/>
            <a:ext cx="2354262" cy="517525"/>
          </a:xfrm>
          <a:prstGeom prst="rect">
            <a:avLst/>
          </a:prstGeom>
          <a:solidFill>
            <a:srgbClr val="EE1A0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defRPr/>
            </a:pPr>
            <a:r>
              <a:rPr lang="en-US" b="1">
                <a:solidFill>
                  <a:schemeClr val="bg1"/>
                </a:solidFill>
                <a:latin typeface="Lucida Sans" charset="0"/>
                <a:ea typeface="ＭＳ Ｐゴシック" charset="0"/>
              </a:rPr>
              <a:t>Equal marginal performance principle</a:t>
            </a:r>
          </a:p>
        </p:txBody>
      </p:sp>
      <p:sp>
        <p:nvSpPr>
          <p:cNvPr id="425999" name="Text Box 15"/>
          <p:cNvSpPr txBox="1">
            <a:spLocks noChangeArrowheads="1"/>
          </p:cNvSpPr>
          <p:nvPr/>
        </p:nvSpPr>
        <p:spPr bwMode="auto">
          <a:xfrm>
            <a:off x="5557838" y="4795838"/>
            <a:ext cx="2354262" cy="304800"/>
          </a:xfrm>
          <a:prstGeom prst="rect">
            <a:avLst/>
          </a:prstGeom>
          <a:solidFill>
            <a:srgbClr val="EE1A0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defRPr/>
            </a:pPr>
            <a:r>
              <a:rPr lang="en-US" b="1">
                <a:solidFill>
                  <a:schemeClr val="bg1"/>
                </a:solidFill>
                <a:latin typeface="Lucida Sans" charset="0"/>
                <a:ea typeface="ＭＳ Ｐゴシック" charset="0"/>
              </a:rPr>
              <a:t>Demand based control</a:t>
            </a:r>
          </a:p>
        </p:txBody>
      </p:sp>
      <p:sp>
        <p:nvSpPr>
          <p:cNvPr id="426000" name="Text Box 16"/>
          <p:cNvSpPr txBox="1">
            <a:spLocks noChangeArrowheads="1"/>
          </p:cNvSpPr>
          <p:nvPr/>
        </p:nvSpPr>
        <p:spPr bwMode="auto">
          <a:xfrm>
            <a:off x="2901950" y="2012950"/>
            <a:ext cx="16700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defRPr/>
            </a:pPr>
            <a:r>
              <a:rPr lang="en-US" sz="1600" b="1">
                <a:solidFill>
                  <a:schemeClr val="accent2"/>
                </a:solidFill>
                <a:latin typeface="Lucida Sans" charset="0"/>
                <a:ea typeface="ＭＳ Ｐゴシック" charset="0"/>
              </a:rPr>
              <a:t>Traditional</a:t>
            </a:r>
          </a:p>
        </p:txBody>
      </p:sp>
      <p:sp>
        <p:nvSpPr>
          <p:cNvPr id="426001" name="Text Box 17"/>
          <p:cNvSpPr txBox="1">
            <a:spLocks noChangeArrowheads="1"/>
          </p:cNvSpPr>
          <p:nvPr/>
        </p:nvSpPr>
        <p:spPr bwMode="auto">
          <a:xfrm>
            <a:off x="5557838" y="2012950"/>
            <a:ext cx="2125662"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defRPr/>
            </a:pPr>
            <a:r>
              <a:rPr lang="en-US" sz="1600" b="1">
                <a:solidFill>
                  <a:srgbClr val="EE3524"/>
                </a:solidFill>
                <a:latin typeface="Lucida Sans" charset="0"/>
                <a:ea typeface="ＭＳ Ｐゴシック" charset="0"/>
              </a:rPr>
              <a:t>Design Envelope demand based</a:t>
            </a:r>
          </a:p>
        </p:txBody>
      </p:sp>
    </p:spTree>
    <p:extLst>
      <p:ext uri="{BB962C8B-B14F-4D97-AF65-F5344CB8AC3E}">
        <p14:creationId xmlns:p14="http://schemas.microsoft.com/office/powerpoint/2010/main" val="422652858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26000"/>
                                        </p:tgtEl>
                                        <p:attrNameLst>
                                          <p:attrName>style.visibility</p:attrName>
                                        </p:attrNameLst>
                                      </p:cBhvr>
                                      <p:to>
                                        <p:strVal val="visible"/>
                                      </p:to>
                                    </p:set>
                                    <p:animEffect transition="in" filter="fade">
                                      <p:cBhvr>
                                        <p:cTn id="7" dur="1000"/>
                                        <p:tgtEl>
                                          <p:spTgt spid="42600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25990"/>
                                        </p:tgtEl>
                                        <p:attrNameLst>
                                          <p:attrName>style.visibility</p:attrName>
                                        </p:attrNameLst>
                                      </p:cBhvr>
                                      <p:to>
                                        <p:strVal val="visible"/>
                                      </p:to>
                                    </p:set>
                                    <p:animEffect transition="in" filter="fade">
                                      <p:cBhvr>
                                        <p:cTn id="10" dur="1000"/>
                                        <p:tgtEl>
                                          <p:spTgt spid="42599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25996"/>
                                        </p:tgtEl>
                                        <p:attrNameLst>
                                          <p:attrName>style.visibility</p:attrName>
                                        </p:attrNameLst>
                                      </p:cBhvr>
                                      <p:to>
                                        <p:strVal val="visible"/>
                                      </p:to>
                                    </p:set>
                                    <p:animEffect transition="in" filter="fade">
                                      <p:cBhvr>
                                        <p:cTn id="13" dur="1000"/>
                                        <p:tgtEl>
                                          <p:spTgt spid="42599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25997"/>
                                        </p:tgtEl>
                                        <p:attrNameLst>
                                          <p:attrName>style.visibility</p:attrName>
                                        </p:attrNameLst>
                                      </p:cBhvr>
                                      <p:to>
                                        <p:strVal val="visible"/>
                                      </p:to>
                                    </p:set>
                                    <p:animEffect transition="in" filter="fade">
                                      <p:cBhvr>
                                        <p:cTn id="16" dur="1000"/>
                                        <p:tgtEl>
                                          <p:spTgt spid="425997"/>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426001"/>
                                        </p:tgtEl>
                                        <p:attrNameLst>
                                          <p:attrName>style.visibility</p:attrName>
                                        </p:attrNameLst>
                                      </p:cBhvr>
                                      <p:to>
                                        <p:strVal val="visible"/>
                                      </p:to>
                                    </p:set>
                                    <p:animEffect transition="in" filter="fade">
                                      <p:cBhvr>
                                        <p:cTn id="21" dur="1000"/>
                                        <p:tgtEl>
                                          <p:spTgt spid="426001"/>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25991"/>
                                        </p:tgtEl>
                                        <p:attrNameLst>
                                          <p:attrName>style.visibility</p:attrName>
                                        </p:attrNameLst>
                                      </p:cBhvr>
                                      <p:to>
                                        <p:strVal val="visible"/>
                                      </p:to>
                                    </p:set>
                                    <p:animEffect transition="in" filter="fade">
                                      <p:cBhvr>
                                        <p:cTn id="24" dur="1000"/>
                                        <p:tgtEl>
                                          <p:spTgt spid="425991"/>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25998"/>
                                        </p:tgtEl>
                                        <p:attrNameLst>
                                          <p:attrName>style.visibility</p:attrName>
                                        </p:attrNameLst>
                                      </p:cBhvr>
                                      <p:to>
                                        <p:strVal val="visible"/>
                                      </p:to>
                                    </p:set>
                                    <p:animEffect transition="in" filter="fade">
                                      <p:cBhvr>
                                        <p:cTn id="27" dur="1000"/>
                                        <p:tgtEl>
                                          <p:spTgt spid="425998"/>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425999"/>
                                        </p:tgtEl>
                                        <p:attrNameLst>
                                          <p:attrName>style.visibility</p:attrName>
                                        </p:attrNameLst>
                                      </p:cBhvr>
                                      <p:to>
                                        <p:strVal val="visible"/>
                                      </p:to>
                                    </p:set>
                                    <p:animEffect transition="in" filter="fade">
                                      <p:cBhvr>
                                        <p:cTn id="30" dur="1000"/>
                                        <p:tgtEl>
                                          <p:spTgt spid="425999"/>
                                        </p:tgtEl>
                                      </p:cBhvr>
                                    </p:animEffect>
                                  </p:childTnLst>
                                </p:cTn>
                              </p:par>
                              <p:par>
                                <p:cTn id="31" presetID="1" presetClass="emph" presetSubtype="2" fill="hold" nodeType="withEffect">
                                  <p:stCondLst>
                                    <p:cond delay="0"/>
                                  </p:stCondLst>
                                  <p:childTnLst>
                                    <p:animClr clrSpc="rgb" dir="cw">
                                      <p:cBhvr>
                                        <p:cTn id="32" dur="1000" fill="hold"/>
                                        <p:tgtEl>
                                          <p:spTgt spid="425990"/>
                                        </p:tgtEl>
                                        <p:attrNameLst>
                                          <p:attrName>fillcolor</p:attrName>
                                        </p:attrNameLst>
                                      </p:cBhvr>
                                      <p:to>
                                        <a:srgbClr val="EAEAEA"/>
                                      </p:to>
                                    </p:animClr>
                                    <p:set>
                                      <p:cBhvr>
                                        <p:cTn id="33" dur="1000" fill="hold"/>
                                        <p:tgtEl>
                                          <p:spTgt spid="425990"/>
                                        </p:tgtEl>
                                        <p:attrNameLst>
                                          <p:attrName>fill.type</p:attrName>
                                        </p:attrNameLst>
                                      </p:cBhvr>
                                      <p:to>
                                        <p:strVal val="solid"/>
                                      </p:to>
                                    </p:set>
                                    <p:set>
                                      <p:cBhvr>
                                        <p:cTn id="34" dur="1000" fill="hold"/>
                                        <p:tgtEl>
                                          <p:spTgt spid="425990"/>
                                        </p:tgtEl>
                                        <p:attrNameLst>
                                          <p:attrName>fill.on</p:attrName>
                                        </p:attrNameLst>
                                      </p:cBhvr>
                                      <p:to>
                                        <p:strVal val="true"/>
                                      </p:to>
                                    </p:set>
                                  </p:childTnLst>
                                </p:cTn>
                              </p:par>
                              <p:par>
                                <p:cTn id="35" presetID="1" presetClass="emph" presetSubtype="2" fill="hold" nodeType="withEffect">
                                  <p:stCondLst>
                                    <p:cond delay="0"/>
                                  </p:stCondLst>
                                  <p:childTnLst>
                                    <p:animClr clrSpc="rgb" dir="cw">
                                      <p:cBhvr>
                                        <p:cTn id="36" dur="1000" fill="hold"/>
                                        <p:tgtEl>
                                          <p:spTgt spid="425996"/>
                                        </p:tgtEl>
                                        <p:attrNameLst>
                                          <p:attrName>fillcolor</p:attrName>
                                        </p:attrNameLst>
                                      </p:cBhvr>
                                      <p:to>
                                        <a:srgbClr val="EAEAEA"/>
                                      </p:to>
                                    </p:animClr>
                                    <p:set>
                                      <p:cBhvr>
                                        <p:cTn id="37" dur="1000" fill="hold"/>
                                        <p:tgtEl>
                                          <p:spTgt spid="425996"/>
                                        </p:tgtEl>
                                        <p:attrNameLst>
                                          <p:attrName>fill.type</p:attrName>
                                        </p:attrNameLst>
                                      </p:cBhvr>
                                      <p:to>
                                        <p:strVal val="solid"/>
                                      </p:to>
                                    </p:set>
                                    <p:set>
                                      <p:cBhvr>
                                        <p:cTn id="38" dur="1000" fill="hold"/>
                                        <p:tgtEl>
                                          <p:spTgt spid="425996"/>
                                        </p:tgtEl>
                                        <p:attrNameLst>
                                          <p:attrName>fill.on</p:attrName>
                                        </p:attrNameLst>
                                      </p:cBhvr>
                                      <p:to>
                                        <p:strVal val="true"/>
                                      </p:to>
                                    </p:set>
                                  </p:childTnLst>
                                </p:cTn>
                              </p:par>
                              <p:par>
                                <p:cTn id="39" presetID="1" presetClass="emph" presetSubtype="2" fill="hold" nodeType="withEffect">
                                  <p:stCondLst>
                                    <p:cond delay="0"/>
                                  </p:stCondLst>
                                  <p:childTnLst>
                                    <p:animClr clrSpc="rgb" dir="cw">
                                      <p:cBhvr>
                                        <p:cTn id="40" dur="1000" fill="hold"/>
                                        <p:tgtEl>
                                          <p:spTgt spid="425997"/>
                                        </p:tgtEl>
                                        <p:attrNameLst>
                                          <p:attrName>fillcolor</p:attrName>
                                        </p:attrNameLst>
                                      </p:cBhvr>
                                      <p:to>
                                        <a:srgbClr val="EAEAEA"/>
                                      </p:to>
                                    </p:animClr>
                                    <p:set>
                                      <p:cBhvr>
                                        <p:cTn id="41" dur="1000" fill="hold"/>
                                        <p:tgtEl>
                                          <p:spTgt spid="425997"/>
                                        </p:tgtEl>
                                        <p:attrNameLst>
                                          <p:attrName>fill.type</p:attrName>
                                        </p:attrNameLst>
                                      </p:cBhvr>
                                      <p:to>
                                        <p:strVal val="solid"/>
                                      </p:to>
                                    </p:set>
                                    <p:set>
                                      <p:cBhvr>
                                        <p:cTn id="42" dur="1000" fill="hold"/>
                                        <p:tgtEl>
                                          <p:spTgt spid="425997"/>
                                        </p:tgtEl>
                                        <p:attrNameLst>
                                          <p:attrName>fill.on</p:attrName>
                                        </p:attrNameLst>
                                      </p:cBhvr>
                                      <p:to>
                                        <p:strVal val="true"/>
                                      </p:to>
                                    </p:set>
                                  </p:childTnLst>
                                </p:cTn>
                              </p:par>
                              <p:par>
                                <p:cTn id="43" presetID="3" presetClass="emph" presetSubtype="2" fill="hold" grpId="1" nodeType="withEffect">
                                  <p:stCondLst>
                                    <p:cond delay="0"/>
                                  </p:stCondLst>
                                  <p:childTnLst>
                                    <p:animClr clrSpc="rgb" dir="cw">
                                      <p:cBhvr override="childStyle">
                                        <p:cTn id="44" dur="1000" fill="hold"/>
                                        <p:tgtEl>
                                          <p:spTgt spid="426000"/>
                                        </p:tgtEl>
                                        <p:attrNameLst>
                                          <p:attrName>style.color</p:attrName>
                                        </p:attrNameLst>
                                      </p:cBhvr>
                                      <p:to>
                                        <a:srgbClr val="EAEAEA"/>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5990" grpId="0" animBg="1"/>
      <p:bldP spid="425991" grpId="0" animBg="1"/>
      <p:bldP spid="425996" grpId="0" animBg="1"/>
      <p:bldP spid="425997" grpId="0" animBg="1"/>
      <p:bldP spid="425998" grpId="0" animBg="1"/>
      <p:bldP spid="425999" grpId="0" animBg="1"/>
      <p:bldP spid="426000" grpId="0"/>
      <p:bldP spid="426000" grpId="1"/>
      <p:bldP spid="426001"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2"/>
          <p:cNvSpPr txBox="1">
            <a:spLocks/>
          </p:cNvSpPr>
          <p:nvPr/>
        </p:nvSpPr>
        <p:spPr bwMode="auto">
          <a:xfrm>
            <a:off x="296863" y="681038"/>
            <a:ext cx="7329487" cy="588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rgbClr val="1C1C1C"/>
                </a:solidFill>
                <a:latin typeface="Lucida Sans" pitchFamily="34" charset="0"/>
                <a:ea typeface="ＭＳ Ｐゴシック" pitchFamily="34" charset="-128"/>
              </a:defRPr>
            </a:lvl1pPr>
            <a:lvl2pPr marL="742950" indent="-285750" eaLnBrk="0" hangingPunct="0">
              <a:defRPr sz="1400">
                <a:solidFill>
                  <a:srgbClr val="1C1C1C"/>
                </a:solidFill>
                <a:latin typeface="Lucida Sans" pitchFamily="34" charset="0"/>
                <a:ea typeface="ＭＳ Ｐゴシック" pitchFamily="34" charset="-128"/>
              </a:defRPr>
            </a:lvl2pPr>
            <a:lvl3pPr marL="1143000" indent="-228600" eaLnBrk="0" hangingPunct="0">
              <a:defRPr sz="1400">
                <a:solidFill>
                  <a:srgbClr val="1C1C1C"/>
                </a:solidFill>
                <a:latin typeface="Lucida Sans" pitchFamily="34" charset="0"/>
                <a:ea typeface="ＭＳ Ｐゴシック" pitchFamily="34" charset="-128"/>
              </a:defRPr>
            </a:lvl3pPr>
            <a:lvl4pPr marL="1600200" indent="-228600" eaLnBrk="0" hangingPunct="0">
              <a:defRPr sz="1400">
                <a:solidFill>
                  <a:srgbClr val="1C1C1C"/>
                </a:solidFill>
                <a:latin typeface="Lucida Sans" pitchFamily="34" charset="0"/>
                <a:ea typeface="ＭＳ Ｐゴシック" pitchFamily="34" charset="-128"/>
              </a:defRPr>
            </a:lvl4pPr>
            <a:lvl5pPr marL="2057400" indent="-228600" eaLnBrk="0" hangingPunct="0">
              <a:defRPr sz="1400">
                <a:solidFill>
                  <a:srgbClr val="1C1C1C"/>
                </a:solidFill>
                <a:latin typeface="Lucida Sans" pitchFamily="34" charset="0"/>
                <a:ea typeface="ＭＳ Ｐゴシック" pitchFamily="34" charset="-128"/>
              </a:defRPr>
            </a:lvl5pPr>
            <a:lvl6pPr marL="2514600" indent="-228600" eaLnBrk="0" fontAlgn="base" hangingPunct="0">
              <a:spcBef>
                <a:spcPct val="0"/>
              </a:spcBef>
              <a:spcAft>
                <a:spcPct val="0"/>
              </a:spcAft>
              <a:defRPr sz="1400">
                <a:solidFill>
                  <a:srgbClr val="1C1C1C"/>
                </a:solidFill>
                <a:latin typeface="Lucida Sans" pitchFamily="34" charset="0"/>
                <a:ea typeface="ＭＳ Ｐゴシック" pitchFamily="34" charset="-128"/>
              </a:defRPr>
            </a:lvl6pPr>
            <a:lvl7pPr marL="2971800" indent="-228600" eaLnBrk="0" fontAlgn="base" hangingPunct="0">
              <a:spcBef>
                <a:spcPct val="0"/>
              </a:spcBef>
              <a:spcAft>
                <a:spcPct val="0"/>
              </a:spcAft>
              <a:defRPr sz="1400">
                <a:solidFill>
                  <a:srgbClr val="1C1C1C"/>
                </a:solidFill>
                <a:latin typeface="Lucida Sans" pitchFamily="34" charset="0"/>
                <a:ea typeface="ＭＳ Ｐゴシック" pitchFamily="34" charset="-128"/>
              </a:defRPr>
            </a:lvl7pPr>
            <a:lvl8pPr marL="3429000" indent="-228600" eaLnBrk="0" fontAlgn="base" hangingPunct="0">
              <a:spcBef>
                <a:spcPct val="0"/>
              </a:spcBef>
              <a:spcAft>
                <a:spcPct val="0"/>
              </a:spcAft>
              <a:defRPr sz="1400">
                <a:solidFill>
                  <a:srgbClr val="1C1C1C"/>
                </a:solidFill>
                <a:latin typeface="Lucida Sans" pitchFamily="34" charset="0"/>
                <a:ea typeface="ＭＳ Ｐゴシック" pitchFamily="34" charset="-128"/>
              </a:defRPr>
            </a:lvl8pPr>
            <a:lvl9pPr marL="3886200" indent="-228600" eaLnBrk="0" fontAlgn="base" hangingPunct="0">
              <a:spcBef>
                <a:spcPct val="0"/>
              </a:spcBef>
              <a:spcAft>
                <a:spcPct val="0"/>
              </a:spcAft>
              <a:defRPr sz="1400">
                <a:solidFill>
                  <a:srgbClr val="1C1C1C"/>
                </a:solidFill>
                <a:latin typeface="Lucida Sans" pitchFamily="34" charset="0"/>
                <a:ea typeface="ＭＳ Ｐゴシック" pitchFamily="34" charset="-128"/>
              </a:defRPr>
            </a:lvl9pPr>
          </a:lstStyle>
          <a:p>
            <a:r>
              <a:rPr lang="en-US" sz="2400" b="1" dirty="0">
                <a:solidFill>
                  <a:srgbClr val="EE3524"/>
                </a:solidFill>
              </a:rPr>
              <a:t>Armstrong S</a:t>
            </a:r>
            <a:r>
              <a:rPr lang="en-US" sz="2400" b="1" dirty="0" smtClean="0">
                <a:solidFill>
                  <a:srgbClr val="EE3524"/>
                </a:solidFill>
              </a:rPr>
              <a:t>olutions</a:t>
            </a:r>
            <a:r>
              <a:rPr lang="en-US" sz="2400" b="1" dirty="0">
                <a:solidFill>
                  <a:srgbClr val="EE3524"/>
                </a:solidFill>
              </a:rPr>
              <a:t>: two configurations</a:t>
            </a:r>
          </a:p>
        </p:txBody>
      </p:sp>
      <p:sp>
        <p:nvSpPr>
          <p:cNvPr id="448515" name="Rectangle 2"/>
          <p:cNvSpPr>
            <a:spLocks noGrp="1" noChangeArrowheads="1"/>
          </p:cNvSpPr>
          <p:nvPr>
            <p:ph type="body" sz="half" idx="4294967295"/>
          </p:nvPr>
        </p:nvSpPr>
        <p:spPr>
          <a:xfrm>
            <a:off x="304432" y="1608138"/>
            <a:ext cx="3963988" cy="835025"/>
          </a:xfrm>
          <a:solidFill>
            <a:schemeClr val="bg1"/>
          </a:solidFill>
        </p:spPr>
        <p:txBody>
          <a:bodyPr/>
          <a:lstStyle/>
          <a:p>
            <a:pPr marL="282575" indent="-282575" eaLnBrk="1" hangingPunct="1">
              <a:lnSpc>
                <a:spcPct val="90000"/>
              </a:lnSpc>
              <a:buFontTx/>
              <a:buNone/>
              <a:defRPr/>
            </a:pPr>
            <a:r>
              <a:rPr lang="en-US" sz="2400" b="1" dirty="0" smtClean="0">
                <a:solidFill>
                  <a:srgbClr val="4D4D4D"/>
                </a:solidFill>
                <a:ea typeface="+mn-ea"/>
              </a:rPr>
              <a:t>Design Envelope</a:t>
            </a:r>
          </a:p>
          <a:p>
            <a:pPr marL="282575" indent="-282575" algn="ctr" eaLnBrk="1" hangingPunct="1">
              <a:lnSpc>
                <a:spcPct val="90000"/>
              </a:lnSpc>
              <a:buFontTx/>
              <a:buNone/>
              <a:defRPr/>
            </a:pPr>
            <a:r>
              <a:rPr lang="en-US" sz="2400" b="1" dirty="0" smtClean="0">
                <a:solidFill>
                  <a:srgbClr val="4D4D4D"/>
                </a:solidFill>
                <a:ea typeface="+mn-ea"/>
              </a:rPr>
              <a:t>Integrated Plant Control IPC 11550</a:t>
            </a:r>
          </a:p>
        </p:txBody>
      </p:sp>
      <p:pic>
        <p:nvPicPr>
          <p:cNvPr id="448518" name="Picture 16"/>
          <p:cNvPicPr>
            <a:picLocks noGrp="1" noChangeAspect="1" noChangeArrowheads="1"/>
          </p:cNvPicPr>
          <p:nvPr>
            <p:ph sz="quarter" idx="4294967295"/>
          </p:nvPr>
        </p:nvPicPr>
        <p:blipFill>
          <a:blip r:embed="rId3"/>
          <a:srcRect/>
          <a:stretch>
            <a:fillRect/>
          </a:stretch>
        </p:blipFill>
        <p:spPr>
          <a:xfrm>
            <a:off x="399087" y="2667000"/>
            <a:ext cx="7967663" cy="3138488"/>
          </a:xfrm>
        </p:spPr>
      </p:pic>
      <p:sp>
        <p:nvSpPr>
          <p:cNvPr id="19" name="Oval 20"/>
          <p:cNvSpPr>
            <a:spLocks noChangeArrowheads="1"/>
          </p:cNvSpPr>
          <p:nvPr/>
        </p:nvSpPr>
        <p:spPr bwMode="auto">
          <a:xfrm>
            <a:off x="3130550" y="3057525"/>
            <a:ext cx="2112963" cy="1585913"/>
          </a:xfrm>
          <a:prstGeom prst="ellipse">
            <a:avLst/>
          </a:prstGeom>
          <a:noFill/>
          <a:ln w="28575">
            <a:solidFill>
              <a:srgbClr val="EE1A0D"/>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CA" sz="1800">
              <a:solidFill>
                <a:schemeClr val="tx1"/>
              </a:solidFill>
              <a:latin typeface="Arial" charset="0"/>
            </a:endParaRPr>
          </a:p>
        </p:txBody>
      </p:sp>
    </p:spTree>
    <p:extLst>
      <p:ext uri="{BB962C8B-B14F-4D97-AF65-F5344CB8AC3E}">
        <p14:creationId xmlns:p14="http://schemas.microsoft.com/office/powerpoint/2010/main" val="71905203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100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2"/>
          <p:cNvSpPr txBox="1">
            <a:spLocks/>
          </p:cNvSpPr>
          <p:nvPr/>
        </p:nvSpPr>
        <p:spPr bwMode="auto">
          <a:xfrm>
            <a:off x="296863" y="681038"/>
            <a:ext cx="7329487" cy="588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rgbClr val="1C1C1C"/>
                </a:solidFill>
                <a:latin typeface="Lucida Sans" pitchFamily="34" charset="0"/>
                <a:ea typeface="ＭＳ Ｐゴシック" pitchFamily="34" charset="-128"/>
              </a:defRPr>
            </a:lvl1pPr>
            <a:lvl2pPr marL="742950" indent="-285750" eaLnBrk="0" hangingPunct="0">
              <a:defRPr sz="1400">
                <a:solidFill>
                  <a:srgbClr val="1C1C1C"/>
                </a:solidFill>
                <a:latin typeface="Lucida Sans" pitchFamily="34" charset="0"/>
                <a:ea typeface="ＭＳ Ｐゴシック" pitchFamily="34" charset="-128"/>
              </a:defRPr>
            </a:lvl2pPr>
            <a:lvl3pPr marL="1143000" indent="-228600" eaLnBrk="0" hangingPunct="0">
              <a:defRPr sz="1400">
                <a:solidFill>
                  <a:srgbClr val="1C1C1C"/>
                </a:solidFill>
                <a:latin typeface="Lucida Sans" pitchFamily="34" charset="0"/>
                <a:ea typeface="ＭＳ Ｐゴシック" pitchFamily="34" charset="-128"/>
              </a:defRPr>
            </a:lvl3pPr>
            <a:lvl4pPr marL="1600200" indent="-228600" eaLnBrk="0" hangingPunct="0">
              <a:defRPr sz="1400">
                <a:solidFill>
                  <a:srgbClr val="1C1C1C"/>
                </a:solidFill>
                <a:latin typeface="Lucida Sans" pitchFamily="34" charset="0"/>
                <a:ea typeface="ＭＳ Ｐゴシック" pitchFamily="34" charset="-128"/>
              </a:defRPr>
            </a:lvl4pPr>
            <a:lvl5pPr marL="2057400" indent="-228600" eaLnBrk="0" hangingPunct="0">
              <a:defRPr sz="1400">
                <a:solidFill>
                  <a:srgbClr val="1C1C1C"/>
                </a:solidFill>
                <a:latin typeface="Lucida Sans" pitchFamily="34" charset="0"/>
                <a:ea typeface="ＭＳ Ｐゴシック" pitchFamily="34" charset="-128"/>
              </a:defRPr>
            </a:lvl5pPr>
            <a:lvl6pPr marL="2514600" indent="-228600" eaLnBrk="0" fontAlgn="base" hangingPunct="0">
              <a:spcBef>
                <a:spcPct val="0"/>
              </a:spcBef>
              <a:spcAft>
                <a:spcPct val="0"/>
              </a:spcAft>
              <a:defRPr sz="1400">
                <a:solidFill>
                  <a:srgbClr val="1C1C1C"/>
                </a:solidFill>
                <a:latin typeface="Lucida Sans" pitchFamily="34" charset="0"/>
                <a:ea typeface="ＭＳ Ｐゴシック" pitchFamily="34" charset="-128"/>
              </a:defRPr>
            </a:lvl6pPr>
            <a:lvl7pPr marL="2971800" indent="-228600" eaLnBrk="0" fontAlgn="base" hangingPunct="0">
              <a:spcBef>
                <a:spcPct val="0"/>
              </a:spcBef>
              <a:spcAft>
                <a:spcPct val="0"/>
              </a:spcAft>
              <a:defRPr sz="1400">
                <a:solidFill>
                  <a:srgbClr val="1C1C1C"/>
                </a:solidFill>
                <a:latin typeface="Lucida Sans" pitchFamily="34" charset="0"/>
                <a:ea typeface="ＭＳ Ｐゴシック" pitchFamily="34" charset="-128"/>
              </a:defRPr>
            </a:lvl7pPr>
            <a:lvl8pPr marL="3429000" indent="-228600" eaLnBrk="0" fontAlgn="base" hangingPunct="0">
              <a:spcBef>
                <a:spcPct val="0"/>
              </a:spcBef>
              <a:spcAft>
                <a:spcPct val="0"/>
              </a:spcAft>
              <a:defRPr sz="1400">
                <a:solidFill>
                  <a:srgbClr val="1C1C1C"/>
                </a:solidFill>
                <a:latin typeface="Lucida Sans" pitchFamily="34" charset="0"/>
                <a:ea typeface="ＭＳ Ｐゴシック" pitchFamily="34" charset="-128"/>
              </a:defRPr>
            </a:lvl8pPr>
            <a:lvl9pPr marL="3886200" indent="-228600" eaLnBrk="0" fontAlgn="base" hangingPunct="0">
              <a:spcBef>
                <a:spcPct val="0"/>
              </a:spcBef>
              <a:spcAft>
                <a:spcPct val="0"/>
              </a:spcAft>
              <a:defRPr sz="1400">
                <a:solidFill>
                  <a:srgbClr val="1C1C1C"/>
                </a:solidFill>
                <a:latin typeface="Lucida Sans" pitchFamily="34" charset="0"/>
                <a:ea typeface="ＭＳ Ｐゴシック" pitchFamily="34" charset="-128"/>
              </a:defRPr>
            </a:lvl9pPr>
          </a:lstStyle>
          <a:p>
            <a:r>
              <a:rPr lang="en-US" sz="2400" b="1" dirty="0">
                <a:solidFill>
                  <a:srgbClr val="EE3524"/>
                </a:solidFill>
              </a:rPr>
              <a:t>Armstrong Design Envelope </a:t>
            </a:r>
            <a:r>
              <a:rPr lang="en-US" sz="2400" b="1" dirty="0" smtClean="0">
                <a:solidFill>
                  <a:srgbClr val="EE3524"/>
                </a:solidFill>
              </a:rPr>
              <a:t/>
            </a:r>
            <a:br>
              <a:rPr lang="en-US" sz="2400" b="1" dirty="0" smtClean="0">
                <a:solidFill>
                  <a:srgbClr val="EE3524"/>
                </a:solidFill>
              </a:rPr>
            </a:br>
            <a:r>
              <a:rPr lang="en-US" sz="2400" b="1" dirty="0" smtClean="0">
                <a:solidFill>
                  <a:srgbClr val="EE3524"/>
                </a:solidFill>
              </a:rPr>
              <a:t>Integrated </a:t>
            </a:r>
            <a:r>
              <a:rPr lang="en-US" sz="2400" b="1" dirty="0">
                <a:solidFill>
                  <a:srgbClr val="EE3524"/>
                </a:solidFill>
              </a:rPr>
              <a:t>Plant </a:t>
            </a:r>
            <a:r>
              <a:rPr lang="en-US" sz="2400" b="1" dirty="0" smtClean="0">
                <a:solidFill>
                  <a:srgbClr val="EE3524"/>
                </a:solidFill>
              </a:rPr>
              <a:t>Control – 2</a:t>
            </a:r>
            <a:r>
              <a:rPr lang="en-US" sz="2400" b="1" baseline="30000" dirty="0" smtClean="0">
                <a:solidFill>
                  <a:srgbClr val="EE3524"/>
                </a:solidFill>
              </a:rPr>
              <a:t>nd</a:t>
            </a:r>
            <a:r>
              <a:rPr lang="en-US" sz="2400" b="1" dirty="0" smtClean="0">
                <a:solidFill>
                  <a:srgbClr val="EE3524"/>
                </a:solidFill>
              </a:rPr>
              <a:t> Configuration</a:t>
            </a:r>
            <a:endParaRPr lang="en-US" sz="2400" b="1" dirty="0">
              <a:solidFill>
                <a:srgbClr val="EE3524"/>
              </a:solidFill>
            </a:endParaRPr>
          </a:p>
        </p:txBody>
      </p:sp>
      <p:pic>
        <p:nvPicPr>
          <p:cNvPr id="3" name="Picture 13" descr="optivisor network"/>
          <p:cNvPicPr>
            <a:picLocks noChangeAspect="1" noChangeArrowheads="1"/>
          </p:cNvPicPr>
          <p:nvPr/>
        </p:nvPicPr>
        <p:blipFill>
          <a:blip r:embed="rId3"/>
          <a:srcRect/>
          <a:stretch>
            <a:fillRect/>
          </a:stretch>
        </p:blipFill>
        <p:spPr bwMode="auto">
          <a:xfrm>
            <a:off x="1992313" y="2366963"/>
            <a:ext cx="5299075" cy="4129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pic>
      <p:sp>
        <p:nvSpPr>
          <p:cNvPr id="4" name="Rectangle 8"/>
          <p:cNvSpPr>
            <a:spLocks noChangeArrowheads="1"/>
          </p:cNvSpPr>
          <p:nvPr/>
        </p:nvSpPr>
        <p:spPr bwMode="auto">
          <a:xfrm>
            <a:off x="322263" y="1749425"/>
            <a:ext cx="3970337" cy="458788"/>
          </a:xfrm>
          <a:prstGeom prst="rect">
            <a:avLst/>
          </a:prstGeom>
          <a:solidFill>
            <a:schemeClr val="bg1"/>
          </a:solidFill>
          <a:ln w="28575">
            <a:noFill/>
            <a:miter lim="800000"/>
            <a:headEnd/>
            <a:tailEnd/>
          </a:ln>
          <a:effectLst/>
        </p:spPr>
        <p:txBody>
          <a:bodyPr/>
          <a:lstStyle/>
          <a:p>
            <a:pPr marL="282575" indent="-282575" eaLnBrk="0" hangingPunct="0">
              <a:lnSpc>
                <a:spcPct val="90000"/>
              </a:lnSpc>
              <a:spcBef>
                <a:spcPct val="20000"/>
              </a:spcBef>
              <a:defRPr/>
            </a:pPr>
            <a:r>
              <a:rPr lang="en-US" sz="2400" b="1" dirty="0">
                <a:solidFill>
                  <a:srgbClr val="4D4D4D"/>
                </a:solidFill>
                <a:latin typeface="+mn-lt"/>
                <a:ea typeface="+mn-ea"/>
              </a:rPr>
              <a:t>OPTI-VISOR</a:t>
            </a:r>
            <a:r>
              <a:rPr lang="en-US" sz="2400" b="1" baseline="30000" dirty="0">
                <a:solidFill>
                  <a:srgbClr val="4D4D4D"/>
                </a:solidFill>
                <a:latin typeface="+mn-lt"/>
                <a:ea typeface="+mn-ea"/>
              </a:rPr>
              <a:t>TM</a:t>
            </a:r>
          </a:p>
          <a:p>
            <a:pPr marL="282575" indent="-282575" algn="ctr" eaLnBrk="0" hangingPunct="0">
              <a:lnSpc>
                <a:spcPct val="90000"/>
              </a:lnSpc>
              <a:spcBef>
                <a:spcPct val="20000"/>
              </a:spcBef>
              <a:buFontTx/>
              <a:buChar char="•"/>
              <a:defRPr/>
            </a:pPr>
            <a:endParaRPr lang="en-US" sz="2400" b="1" dirty="0">
              <a:solidFill>
                <a:srgbClr val="4D4D4D"/>
              </a:solidFill>
              <a:latin typeface="+mn-lt"/>
              <a:ea typeface="+mn-ea"/>
            </a:endParaRPr>
          </a:p>
        </p:txBody>
      </p:sp>
      <p:sp>
        <p:nvSpPr>
          <p:cNvPr id="5" name="Oval 21"/>
          <p:cNvSpPr>
            <a:spLocks noChangeArrowheads="1"/>
          </p:cNvSpPr>
          <p:nvPr/>
        </p:nvSpPr>
        <p:spPr bwMode="auto">
          <a:xfrm>
            <a:off x="2978150" y="3760788"/>
            <a:ext cx="1616075" cy="1414462"/>
          </a:xfrm>
          <a:prstGeom prst="ellipse">
            <a:avLst/>
          </a:prstGeom>
          <a:noFill/>
          <a:ln w="28575">
            <a:solidFill>
              <a:srgbClr val="CA0207"/>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CA" sz="1800">
              <a:solidFill>
                <a:schemeClr val="tx1"/>
              </a:solidFill>
              <a:latin typeface="Arial" charset="0"/>
            </a:endParaRPr>
          </a:p>
        </p:txBody>
      </p:sp>
    </p:spTree>
    <p:extLst>
      <p:ext uri="{BB962C8B-B14F-4D97-AF65-F5344CB8AC3E}">
        <p14:creationId xmlns:p14="http://schemas.microsoft.com/office/powerpoint/2010/main" val="319997482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200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14"/>
          <p:cNvSpPr>
            <a:spLocks noChangeArrowheads="1"/>
          </p:cNvSpPr>
          <p:nvPr/>
        </p:nvSpPr>
        <p:spPr bwMode="auto">
          <a:xfrm>
            <a:off x="0" y="1443038"/>
            <a:ext cx="449263" cy="5040312"/>
          </a:xfrm>
          <a:prstGeom prst="rect">
            <a:avLst/>
          </a:prstGeom>
          <a:solidFill>
            <a:schemeClr val="bg1"/>
          </a:solidFill>
          <a:ln>
            <a:noFill/>
          </a:ln>
          <a:extLst>
            <a:ext uri="{91240B29-F687-4F45-9708-019B960494DF}">
              <a14:hiddenLine xmlns:a14="http://schemas.microsoft.com/office/drawing/2010/main" w="3175">
                <a:solidFill>
                  <a:srgbClr val="000000"/>
                </a:solidFill>
                <a:miter lim="800000"/>
                <a:headEnd/>
                <a:tailEnd/>
              </a14:hiddenLine>
            </a:ext>
          </a:extLst>
        </p:spPr>
        <p:txBody>
          <a:bodyPr wrap="none" anchor="ctr"/>
          <a:lstStyle/>
          <a:p>
            <a:endParaRPr lang="en-CA" sz="1800">
              <a:solidFill>
                <a:schemeClr val="tx1"/>
              </a:solidFill>
              <a:latin typeface="Arial" charset="0"/>
            </a:endParaRPr>
          </a:p>
        </p:txBody>
      </p:sp>
      <p:sp>
        <p:nvSpPr>
          <p:cNvPr id="146439" name="Rectangle 7"/>
          <p:cNvSpPr>
            <a:spLocks noChangeArrowheads="1"/>
          </p:cNvSpPr>
          <p:nvPr/>
        </p:nvSpPr>
        <p:spPr bwMode="auto">
          <a:xfrm>
            <a:off x="3810000" y="2508250"/>
            <a:ext cx="3960813" cy="3206750"/>
          </a:xfrm>
          <a:prstGeom prst="rect">
            <a:avLst/>
          </a:prstGeom>
          <a:solidFill>
            <a:schemeClr val="bg1"/>
          </a:solidFill>
          <a:ln w="28575">
            <a:noFill/>
            <a:miter lim="800000"/>
            <a:headEnd/>
            <a:tailEnd/>
          </a:ln>
          <a:effectLst/>
        </p:spPr>
        <p:txBody>
          <a:bodyPr/>
          <a:lstStyle/>
          <a:p>
            <a:pPr marL="282575" indent="-282575" eaLnBrk="0" hangingPunct="0">
              <a:lnSpc>
                <a:spcPct val="90000"/>
              </a:lnSpc>
              <a:spcBef>
                <a:spcPct val="20000"/>
              </a:spcBef>
              <a:buFontTx/>
              <a:buChar char="•"/>
              <a:defRPr/>
            </a:pPr>
            <a:r>
              <a:rPr lang="en-US" sz="2400" dirty="0">
                <a:solidFill>
                  <a:schemeClr val="tx1"/>
                </a:solidFill>
                <a:latin typeface="+mn-lt"/>
                <a:ea typeface="+mn-ea"/>
              </a:rPr>
              <a:t>Full plant automation</a:t>
            </a:r>
          </a:p>
          <a:p>
            <a:pPr marL="282575" indent="-282575" eaLnBrk="0" hangingPunct="0">
              <a:lnSpc>
                <a:spcPct val="90000"/>
              </a:lnSpc>
              <a:spcBef>
                <a:spcPct val="20000"/>
              </a:spcBef>
              <a:buFontTx/>
              <a:buChar char="•"/>
              <a:defRPr/>
            </a:pPr>
            <a:r>
              <a:rPr lang="en-US" sz="2400" dirty="0">
                <a:solidFill>
                  <a:schemeClr val="tx1"/>
                </a:solidFill>
                <a:latin typeface="+mn-lt"/>
                <a:ea typeface="+mn-ea"/>
              </a:rPr>
              <a:t>Remote Access</a:t>
            </a:r>
          </a:p>
          <a:p>
            <a:pPr marL="282575" indent="-282575" eaLnBrk="0" hangingPunct="0">
              <a:lnSpc>
                <a:spcPct val="90000"/>
              </a:lnSpc>
              <a:spcBef>
                <a:spcPct val="20000"/>
              </a:spcBef>
              <a:buFontTx/>
              <a:buChar char="•"/>
              <a:defRPr/>
            </a:pPr>
            <a:r>
              <a:rPr lang="en-US" sz="2400" dirty="0">
                <a:solidFill>
                  <a:schemeClr val="tx1"/>
                </a:solidFill>
                <a:latin typeface="+mn-lt"/>
                <a:ea typeface="+mn-ea"/>
              </a:rPr>
              <a:t>BMS Read/Write</a:t>
            </a:r>
          </a:p>
          <a:p>
            <a:pPr marL="282575" indent="-282575" eaLnBrk="0" hangingPunct="0">
              <a:lnSpc>
                <a:spcPct val="90000"/>
              </a:lnSpc>
              <a:spcBef>
                <a:spcPct val="20000"/>
              </a:spcBef>
              <a:buFontTx/>
              <a:buChar char="•"/>
              <a:defRPr/>
            </a:pPr>
            <a:r>
              <a:rPr lang="en-US" sz="2400" dirty="0">
                <a:solidFill>
                  <a:schemeClr val="tx1"/>
                </a:solidFill>
                <a:latin typeface="+mn-lt"/>
                <a:ea typeface="+mn-ea"/>
              </a:rPr>
              <a:t>Email alarms</a:t>
            </a:r>
          </a:p>
          <a:p>
            <a:pPr marL="282575" indent="-282575" eaLnBrk="0" hangingPunct="0">
              <a:lnSpc>
                <a:spcPct val="90000"/>
              </a:lnSpc>
              <a:spcBef>
                <a:spcPct val="20000"/>
              </a:spcBef>
              <a:buFontTx/>
              <a:buChar char="•"/>
              <a:defRPr/>
            </a:pPr>
            <a:r>
              <a:rPr lang="en-US" sz="2400" dirty="0">
                <a:solidFill>
                  <a:schemeClr val="tx1"/>
                </a:solidFill>
                <a:latin typeface="+mn-lt"/>
                <a:ea typeface="+mn-ea"/>
              </a:rPr>
              <a:t>Equipment Data</a:t>
            </a:r>
          </a:p>
          <a:p>
            <a:pPr marL="282575" indent="-282575" eaLnBrk="0" hangingPunct="0">
              <a:lnSpc>
                <a:spcPct val="90000"/>
              </a:lnSpc>
              <a:spcBef>
                <a:spcPct val="20000"/>
              </a:spcBef>
              <a:buFontTx/>
              <a:buChar char="•"/>
              <a:defRPr/>
            </a:pPr>
            <a:r>
              <a:rPr lang="en-US" sz="2400" dirty="0">
                <a:solidFill>
                  <a:schemeClr val="tx1"/>
                </a:solidFill>
                <a:latin typeface="+mn-lt"/>
                <a:ea typeface="+mn-ea"/>
              </a:rPr>
              <a:t>User Friendly Interface</a:t>
            </a:r>
          </a:p>
          <a:p>
            <a:pPr marL="282575" indent="-282575" eaLnBrk="0" hangingPunct="0">
              <a:lnSpc>
                <a:spcPct val="90000"/>
              </a:lnSpc>
              <a:spcBef>
                <a:spcPct val="20000"/>
              </a:spcBef>
              <a:buFontTx/>
              <a:buChar char="•"/>
              <a:defRPr/>
            </a:pPr>
            <a:r>
              <a:rPr lang="en-US" sz="2400" dirty="0">
                <a:solidFill>
                  <a:schemeClr val="tx1"/>
                </a:solidFill>
                <a:latin typeface="+mn-lt"/>
                <a:ea typeface="+mn-ea"/>
              </a:rPr>
              <a:t>10 Year Data Capacity</a:t>
            </a:r>
          </a:p>
          <a:p>
            <a:pPr marL="282575" indent="-282575" eaLnBrk="0" hangingPunct="0">
              <a:lnSpc>
                <a:spcPct val="90000"/>
              </a:lnSpc>
              <a:spcBef>
                <a:spcPct val="20000"/>
              </a:spcBef>
              <a:buFontTx/>
              <a:buChar char="•"/>
              <a:defRPr/>
            </a:pPr>
            <a:r>
              <a:rPr lang="en-US" sz="2400" dirty="0">
                <a:solidFill>
                  <a:schemeClr val="tx1"/>
                </a:solidFill>
                <a:latin typeface="+mn-lt"/>
                <a:ea typeface="+mn-ea"/>
              </a:rPr>
              <a:t>Factory Built &amp; Tested</a:t>
            </a:r>
          </a:p>
        </p:txBody>
      </p:sp>
      <p:sp>
        <p:nvSpPr>
          <p:cNvPr id="48132" name="Title 12"/>
          <p:cNvSpPr txBox="1">
            <a:spLocks/>
          </p:cNvSpPr>
          <p:nvPr/>
        </p:nvSpPr>
        <p:spPr bwMode="auto">
          <a:xfrm>
            <a:off x="296863" y="690563"/>
            <a:ext cx="7329487" cy="1068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rgbClr val="1C1C1C"/>
                </a:solidFill>
                <a:latin typeface="Lucida Sans" pitchFamily="34" charset="0"/>
                <a:ea typeface="ＭＳ Ｐゴシック" pitchFamily="34" charset="-128"/>
              </a:defRPr>
            </a:lvl1pPr>
            <a:lvl2pPr marL="742950" indent="-285750" eaLnBrk="0" hangingPunct="0">
              <a:defRPr sz="1400">
                <a:solidFill>
                  <a:srgbClr val="1C1C1C"/>
                </a:solidFill>
                <a:latin typeface="Lucida Sans" pitchFamily="34" charset="0"/>
                <a:ea typeface="ＭＳ Ｐゴシック" pitchFamily="34" charset="-128"/>
              </a:defRPr>
            </a:lvl2pPr>
            <a:lvl3pPr marL="1143000" indent="-228600" eaLnBrk="0" hangingPunct="0">
              <a:defRPr sz="1400">
                <a:solidFill>
                  <a:srgbClr val="1C1C1C"/>
                </a:solidFill>
                <a:latin typeface="Lucida Sans" pitchFamily="34" charset="0"/>
                <a:ea typeface="ＭＳ Ｐゴシック" pitchFamily="34" charset="-128"/>
              </a:defRPr>
            </a:lvl3pPr>
            <a:lvl4pPr marL="1600200" indent="-228600" eaLnBrk="0" hangingPunct="0">
              <a:defRPr sz="1400">
                <a:solidFill>
                  <a:srgbClr val="1C1C1C"/>
                </a:solidFill>
                <a:latin typeface="Lucida Sans" pitchFamily="34" charset="0"/>
                <a:ea typeface="ＭＳ Ｐゴシック" pitchFamily="34" charset="-128"/>
              </a:defRPr>
            </a:lvl4pPr>
            <a:lvl5pPr marL="2057400" indent="-228600" eaLnBrk="0" hangingPunct="0">
              <a:defRPr sz="1400">
                <a:solidFill>
                  <a:srgbClr val="1C1C1C"/>
                </a:solidFill>
                <a:latin typeface="Lucida Sans" pitchFamily="34" charset="0"/>
                <a:ea typeface="ＭＳ Ｐゴシック" pitchFamily="34" charset="-128"/>
              </a:defRPr>
            </a:lvl5pPr>
            <a:lvl6pPr marL="2514600" indent="-228600" eaLnBrk="0" fontAlgn="base" hangingPunct="0">
              <a:spcBef>
                <a:spcPct val="0"/>
              </a:spcBef>
              <a:spcAft>
                <a:spcPct val="0"/>
              </a:spcAft>
              <a:defRPr sz="1400">
                <a:solidFill>
                  <a:srgbClr val="1C1C1C"/>
                </a:solidFill>
                <a:latin typeface="Lucida Sans" pitchFamily="34" charset="0"/>
                <a:ea typeface="ＭＳ Ｐゴシック" pitchFamily="34" charset="-128"/>
              </a:defRPr>
            </a:lvl6pPr>
            <a:lvl7pPr marL="2971800" indent="-228600" eaLnBrk="0" fontAlgn="base" hangingPunct="0">
              <a:spcBef>
                <a:spcPct val="0"/>
              </a:spcBef>
              <a:spcAft>
                <a:spcPct val="0"/>
              </a:spcAft>
              <a:defRPr sz="1400">
                <a:solidFill>
                  <a:srgbClr val="1C1C1C"/>
                </a:solidFill>
                <a:latin typeface="Lucida Sans" pitchFamily="34" charset="0"/>
                <a:ea typeface="ＭＳ Ｐゴシック" pitchFamily="34" charset="-128"/>
              </a:defRPr>
            </a:lvl7pPr>
            <a:lvl8pPr marL="3429000" indent="-228600" eaLnBrk="0" fontAlgn="base" hangingPunct="0">
              <a:spcBef>
                <a:spcPct val="0"/>
              </a:spcBef>
              <a:spcAft>
                <a:spcPct val="0"/>
              </a:spcAft>
              <a:defRPr sz="1400">
                <a:solidFill>
                  <a:srgbClr val="1C1C1C"/>
                </a:solidFill>
                <a:latin typeface="Lucida Sans" pitchFamily="34" charset="0"/>
                <a:ea typeface="ＭＳ Ｐゴシック" pitchFamily="34" charset="-128"/>
              </a:defRPr>
            </a:lvl8pPr>
            <a:lvl9pPr marL="3886200" indent="-228600" eaLnBrk="0" fontAlgn="base" hangingPunct="0">
              <a:spcBef>
                <a:spcPct val="0"/>
              </a:spcBef>
              <a:spcAft>
                <a:spcPct val="0"/>
              </a:spcAft>
              <a:defRPr sz="1400">
                <a:solidFill>
                  <a:srgbClr val="1C1C1C"/>
                </a:solidFill>
                <a:latin typeface="Lucida Sans" pitchFamily="34" charset="0"/>
                <a:ea typeface="ＭＳ Ｐゴシック" pitchFamily="34" charset="-128"/>
              </a:defRPr>
            </a:lvl9pPr>
          </a:lstStyle>
          <a:p>
            <a:r>
              <a:rPr lang="en-US" sz="2400" b="1" dirty="0">
                <a:solidFill>
                  <a:srgbClr val="EE3524"/>
                </a:solidFill>
              </a:rPr>
              <a:t>Design Envelope </a:t>
            </a:r>
          </a:p>
          <a:p>
            <a:r>
              <a:rPr lang="en-US" sz="2400" b="1" dirty="0">
                <a:solidFill>
                  <a:srgbClr val="EE3524"/>
                </a:solidFill>
              </a:rPr>
              <a:t>Integrated Plant Control </a:t>
            </a:r>
            <a:r>
              <a:rPr lang="en-US" sz="2400" b="1" dirty="0" smtClean="0">
                <a:solidFill>
                  <a:srgbClr val="EE3524"/>
                </a:solidFill>
              </a:rPr>
              <a:t>system</a:t>
            </a:r>
            <a:endParaRPr lang="en-US" sz="2400" b="1" dirty="0">
              <a:solidFill>
                <a:srgbClr val="EE3524"/>
              </a:solidFill>
            </a:endParaRPr>
          </a:p>
        </p:txBody>
      </p:sp>
      <p:pic>
        <p:nvPicPr>
          <p:cNvPr id="48133" name="Picture 1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2263" y="2366963"/>
            <a:ext cx="296545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pic>
      <p:sp>
        <p:nvSpPr>
          <p:cNvPr id="48134" name="AutoShape 15"/>
          <p:cNvSpPr>
            <a:spLocks noChangeAspect="1" noChangeArrowheads="1"/>
          </p:cNvSpPr>
          <p:nvPr/>
        </p:nvSpPr>
        <p:spPr bwMode="auto">
          <a:xfrm>
            <a:off x="296863" y="1443038"/>
            <a:ext cx="6557962" cy="4999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20000"/>
              </a:spcBef>
              <a:buSzPct val="85000"/>
            </a:pPr>
            <a:endParaRPr lang="en-CA"/>
          </a:p>
        </p:txBody>
      </p:sp>
    </p:spTree>
    <p:extLst>
      <p:ext uri="{BB962C8B-B14F-4D97-AF65-F5344CB8AC3E}">
        <p14:creationId xmlns:p14="http://schemas.microsoft.com/office/powerpoint/2010/main" val="42856219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mph" presetSubtype="2" fill="hold" nodeType="clickEffect">
                                  <p:stCondLst>
                                    <p:cond delay="0"/>
                                  </p:stCondLst>
                                  <p:childTnLst>
                                    <p:animClr clrSpc="rgb" dir="cw">
                                      <p:cBhvr override="childStyle">
                                        <p:cTn id="6" dur="250" fill="hold"/>
                                        <p:tgtEl>
                                          <p:spTgt spid="146439">
                                            <p:txEl>
                                              <p:pRg st="0" end="0"/>
                                            </p:txEl>
                                          </p:spTgt>
                                        </p:tgtEl>
                                        <p:attrNameLst>
                                          <p:attrName>style.color</p:attrName>
                                        </p:attrNameLst>
                                      </p:cBhvr>
                                      <p:to>
                                        <a:srgbClr val="BFBFBF"/>
                                      </p:to>
                                    </p:animClr>
                                  </p:childTnLst>
                                </p:cTn>
                              </p:par>
                              <p:par>
                                <p:cTn id="7" presetID="10" presetClass="entr" presetSubtype="0" fill="hold" nodeType="withEffect">
                                  <p:stCondLst>
                                    <p:cond delay="0"/>
                                  </p:stCondLst>
                                  <p:childTnLst>
                                    <p:set>
                                      <p:cBhvr>
                                        <p:cTn id="8" dur="1" fill="hold">
                                          <p:stCondLst>
                                            <p:cond delay="0"/>
                                          </p:stCondLst>
                                        </p:cTn>
                                        <p:tgtEl>
                                          <p:spTgt spid="146439">
                                            <p:txEl>
                                              <p:pRg st="1" end="1"/>
                                            </p:txEl>
                                          </p:spTgt>
                                        </p:tgtEl>
                                        <p:attrNameLst>
                                          <p:attrName>style.visibility</p:attrName>
                                        </p:attrNameLst>
                                      </p:cBhvr>
                                      <p:to>
                                        <p:strVal val="visible"/>
                                      </p:to>
                                    </p:set>
                                    <p:animEffect transition="in" filter="fade">
                                      <p:cBhvr>
                                        <p:cTn id="9" dur="500"/>
                                        <p:tgtEl>
                                          <p:spTgt spid="146439">
                                            <p:txEl>
                                              <p:pRg st="1" end="1"/>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mph" presetSubtype="2" fill="hold" nodeType="clickEffect">
                                  <p:stCondLst>
                                    <p:cond delay="0"/>
                                  </p:stCondLst>
                                  <p:childTnLst>
                                    <p:animClr clrSpc="rgb" dir="cw">
                                      <p:cBhvr override="childStyle">
                                        <p:cTn id="13" dur="250" fill="hold"/>
                                        <p:tgtEl>
                                          <p:spTgt spid="146439">
                                            <p:txEl>
                                              <p:pRg st="1" end="1"/>
                                            </p:txEl>
                                          </p:spTgt>
                                        </p:tgtEl>
                                        <p:attrNameLst>
                                          <p:attrName>style.color</p:attrName>
                                        </p:attrNameLst>
                                      </p:cBhvr>
                                      <p:to>
                                        <a:srgbClr val="BFBFBF"/>
                                      </p:to>
                                    </p:animClr>
                                  </p:childTnLst>
                                </p:cTn>
                              </p:par>
                              <p:par>
                                <p:cTn id="14" presetID="10" presetClass="entr" presetSubtype="0" fill="hold" nodeType="withEffect">
                                  <p:stCondLst>
                                    <p:cond delay="0"/>
                                  </p:stCondLst>
                                  <p:childTnLst>
                                    <p:set>
                                      <p:cBhvr>
                                        <p:cTn id="15" dur="1" fill="hold">
                                          <p:stCondLst>
                                            <p:cond delay="0"/>
                                          </p:stCondLst>
                                        </p:cTn>
                                        <p:tgtEl>
                                          <p:spTgt spid="146439">
                                            <p:txEl>
                                              <p:pRg st="2" end="2"/>
                                            </p:txEl>
                                          </p:spTgt>
                                        </p:tgtEl>
                                        <p:attrNameLst>
                                          <p:attrName>style.visibility</p:attrName>
                                        </p:attrNameLst>
                                      </p:cBhvr>
                                      <p:to>
                                        <p:strVal val="visible"/>
                                      </p:to>
                                    </p:set>
                                    <p:animEffect transition="in" filter="fade">
                                      <p:cBhvr>
                                        <p:cTn id="16" dur="500"/>
                                        <p:tgtEl>
                                          <p:spTgt spid="146439">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mph" presetSubtype="2" fill="hold" nodeType="clickEffect">
                                  <p:stCondLst>
                                    <p:cond delay="0"/>
                                  </p:stCondLst>
                                  <p:childTnLst>
                                    <p:animClr clrSpc="rgb" dir="cw">
                                      <p:cBhvr override="childStyle">
                                        <p:cTn id="20" dur="250" fill="hold"/>
                                        <p:tgtEl>
                                          <p:spTgt spid="146439">
                                            <p:txEl>
                                              <p:pRg st="2" end="2"/>
                                            </p:txEl>
                                          </p:spTgt>
                                        </p:tgtEl>
                                        <p:attrNameLst>
                                          <p:attrName>style.color</p:attrName>
                                        </p:attrNameLst>
                                      </p:cBhvr>
                                      <p:to>
                                        <a:srgbClr val="BFBFBF"/>
                                      </p:to>
                                    </p:animClr>
                                  </p:childTnLst>
                                </p:cTn>
                              </p:par>
                              <p:par>
                                <p:cTn id="21" presetID="10" presetClass="entr" presetSubtype="0" fill="hold" nodeType="withEffect">
                                  <p:stCondLst>
                                    <p:cond delay="0"/>
                                  </p:stCondLst>
                                  <p:childTnLst>
                                    <p:set>
                                      <p:cBhvr>
                                        <p:cTn id="22" dur="1" fill="hold">
                                          <p:stCondLst>
                                            <p:cond delay="0"/>
                                          </p:stCondLst>
                                        </p:cTn>
                                        <p:tgtEl>
                                          <p:spTgt spid="146439">
                                            <p:txEl>
                                              <p:pRg st="3" end="3"/>
                                            </p:txEl>
                                          </p:spTgt>
                                        </p:tgtEl>
                                        <p:attrNameLst>
                                          <p:attrName>style.visibility</p:attrName>
                                        </p:attrNameLst>
                                      </p:cBhvr>
                                      <p:to>
                                        <p:strVal val="visible"/>
                                      </p:to>
                                    </p:set>
                                    <p:animEffect transition="in" filter="fade">
                                      <p:cBhvr>
                                        <p:cTn id="23" dur="500"/>
                                        <p:tgtEl>
                                          <p:spTgt spid="146439">
                                            <p:txEl>
                                              <p:pRg st="3" end="3"/>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mph" presetSubtype="2" fill="hold" nodeType="clickEffect">
                                  <p:stCondLst>
                                    <p:cond delay="0"/>
                                  </p:stCondLst>
                                  <p:childTnLst>
                                    <p:animClr clrSpc="rgb" dir="cw">
                                      <p:cBhvr override="childStyle">
                                        <p:cTn id="27" dur="250" fill="hold"/>
                                        <p:tgtEl>
                                          <p:spTgt spid="146439">
                                            <p:txEl>
                                              <p:pRg st="3" end="3"/>
                                            </p:txEl>
                                          </p:spTgt>
                                        </p:tgtEl>
                                        <p:attrNameLst>
                                          <p:attrName>style.color</p:attrName>
                                        </p:attrNameLst>
                                      </p:cBhvr>
                                      <p:to>
                                        <a:srgbClr val="BFBFBF"/>
                                      </p:to>
                                    </p:animClr>
                                  </p:childTnLst>
                                </p:cTn>
                              </p:par>
                              <p:par>
                                <p:cTn id="28" presetID="10" presetClass="entr" presetSubtype="0" fill="hold" nodeType="withEffect">
                                  <p:stCondLst>
                                    <p:cond delay="0"/>
                                  </p:stCondLst>
                                  <p:childTnLst>
                                    <p:set>
                                      <p:cBhvr>
                                        <p:cTn id="29" dur="1" fill="hold">
                                          <p:stCondLst>
                                            <p:cond delay="0"/>
                                          </p:stCondLst>
                                        </p:cTn>
                                        <p:tgtEl>
                                          <p:spTgt spid="146439">
                                            <p:txEl>
                                              <p:pRg st="4" end="4"/>
                                            </p:txEl>
                                          </p:spTgt>
                                        </p:tgtEl>
                                        <p:attrNameLst>
                                          <p:attrName>style.visibility</p:attrName>
                                        </p:attrNameLst>
                                      </p:cBhvr>
                                      <p:to>
                                        <p:strVal val="visible"/>
                                      </p:to>
                                    </p:set>
                                    <p:animEffect transition="in" filter="fade">
                                      <p:cBhvr>
                                        <p:cTn id="30" dur="500"/>
                                        <p:tgtEl>
                                          <p:spTgt spid="146439">
                                            <p:txEl>
                                              <p:pRg st="4" end="4"/>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mph" presetSubtype="2" fill="hold" nodeType="clickEffect">
                                  <p:stCondLst>
                                    <p:cond delay="0"/>
                                  </p:stCondLst>
                                  <p:childTnLst>
                                    <p:animClr clrSpc="rgb" dir="cw">
                                      <p:cBhvr override="childStyle">
                                        <p:cTn id="34" dur="250" fill="hold"/>
                                        <p:tgtEl>
                                          <p:spTgt spid="146439">
                                            <p:txEl>
                                              <p:pRg st="4" end="4"/>
                                            </p:txEl>
                                          </p:spTgt>
                                        </p:tgtEl>
                                        <p:attrNameLst>
                                          <p:attrName>style.color</p:attrName>
                                        </p:attrNameLst>
                                      </p:cBhvr>
                                      <p:to>
                                        <a:srgbClr val="BFBFBF"/>
                                      </p:to>
                                    </p:animClr>
                                  </p:childTnLst>
                                </p:cTn>
                              </p:par>
                              <p:par>
                                <p:cTn id="35" presetID="10" presetClass="entr" presetSubtype="0" fill="hold" nodeType="withEffect">
                                  <p:stCondLst>
                                    <p:cond delay="0"/>
                                  </p:stCondLst>
                                  <p:childTnLst>
                                    <p:set>
                                      <p:cBhvr>
                                        <p:cTn id="36" dur="1" fill="hold">
                                          <p:stCondLst>
                                            <p:cond delay="0"/>
                                          </p:stCondLst>
                                        </p:cTn>
                                        <p:tgtEl>
                                          <p:spTgt spid="146439">
                                            <p:txEl>
                                              <p:pRg st="5" end="5"/>
                                            </p:txEl>
                                          </p:spTgt>
                                        </p:tgtEl>
                                        <p:attrNameLst>
                                          <p:attrName>style.visibility</p:attrName>
                                        </p:attrNameLst>
                                      </p:cBhvr>
                                      <p:to>
                                        <p:strVal val="visible"/>
                                      </p:to>
                                    </p:set>
                                    <p:animEffect transition="in" filter="fade">
                                      <p:cBhvr>
                                        <p:cTn id="37" dur="500"/>
                                        <p:tgtEl>
                                          <p:spTgt spid="146439">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mph" presetSubtype="2" fill="hold" nodeType="clickEffect">
                                  <p:stCondLst>
                                    <p:cond delay="0"/>
                                  </p:stCondLst>
                                  <p:childTnLst>
                                    <p:animClr clrSpc="rgb" dir="cw">
                                      <p:cBhvr override="childStyle">
                                        <p:cTn id="41" dur="250" fill="hold"/>
                                        <p:tgtEl>
                                          <p:spTgt spid="146439">
                                            <p:txEl>
                                              <p:pRg st="5" end="5"/>
                                            </p:txEl>
                                          </p:spTgt>
                                        </p:tgtEl>
                                        <p:attrNameLst>
                                          <p:attrName>style.color</p:attrName>
                                        </p:attrNameLst>
                                      </p:cBhvr>
                                      <p:to>
                                        <a:srgbClr val="BFBFBF"/>
                                      </p:to>
                                    </p:animClr>
                                  </p:childTnLst>
                                </p:cTn>
                              </p:par>
                              <p:par>
                                <p:cTn id="42" presetID="10" presetClass="entr" presetSubtype="0" fill="hold" nodeType="withEffect">
                                  <p:stCondLst>
                                    <p:cond delay="0"/>
                                  </p:stCondLst>
                                  <p:childTnLst>
                                    <p:set>
                                      <p:cBhvr>
                                        <p:cTn id="43" dur="1" fill="hold">
                                          <p:stCondLst>
                                            <p:cond delay="0"/>
                                          </p:stCondLst>
                                        </p:cTn>
                                        <p:tgtEl>
                                          <p:spTgt spid="146439">
                                            <p:txEl>
                                              <p:pRg st="6" end="6"/>
                                            </p:txEl>
                                          </p:spTgt>
                                        </p:tgtEl>
                                        <p:attrNameLst>
                                          <p:attrName>style.visibility</p:attrName>
                                        </p:attrNameLst>
                                      </p:cBhvr>
                                      <p:to>
                                        <p:strVal val="visible"/>
                                      </p:to>
                                    </p:set>
                                    <p:animEffect transition="in" filter="fade">
                                      <p:cBhvr>
                                        <p:cTn id="44" dur="500"/>
                                        <p:tgtEl>
                                          <p:spTgt spid="146439">
                                            <p:txEl>
                                              <p:pRg st="6" end="6"/>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3" presetClass="emph" presetSubtype="2" fill="hold" nodeType="clickEffect">
                                  <p:stCondLst>
                                    <p:cond delay="0"/>
                                  </p:stCondLst>
                                  <p:childTnLst>
                                    <p:animClr clrSpc="rgb" dir="cw">
                                      <p:cBhvr override="childStyle">
                                        <p:cTn id="48" dur="250" fill="hold"/>
                                        <p:tgtEl>
                                          <p:spTgt spid="146439">
                                            <p:txEl>
                                              <p:pRg st="6" end="6"/>
                                            </p:txEl>
                                          </p:spTgt>
                                        </p:tgtEl>
                                        <p:attrNameLst>
                                          <p:attrName>style.color</p:attrName>
                                        </p:attrNameLst>
                                      </p:cBhvr>
                                      <p:to>
                                        <a:srgbClr val="BFBFBF"/>
                                      </p:to>
                                    </p:animClr>
                                  </p:childTnLst>
                                </p:cTn>
                              </p:par>
                              <p:par>
                                <p:cTn id="49" presetID="10" presetClass="entr" presetSubtype="0" fill="hold" nodeType="withEffect">
                                  <p:stCondLst>
                                    <p:cond delay="0"/>
                                  </p:stCondLst>
                                  <p:childTnLst>
                                    <p:set>
                                      <p:cBhvr>
                                        <p:cTn id="50" dur="1" fill="hold">
                                          <p:stCondLst>
                                            <p:cond delay="0"/>
                                          </p:stCondLst>
                                        </p:cTn>
                                        <p:tgtEl>
                                          <p:spTgt spid="146439">
                                            <p:txEl>
                                              <p:pRg st="7" end="7"/>
                                            </p:txEl>
                                          </p:spTgt>
                                        </p:tgtEl>
                                        <p:attrNameLst>
                                          <p:attrName>style.visibility</p:attrName>
                                        </p:attrNameLst>
                                      </p:cBhvr>
                                      <p:to>
                                        <p:strVal val="visible"/>
                                      </p:to>
                                    </p:set>
                                    <p:animEffect transition="in" filter="fade">
                                      <p:cBhvr>
                                        <p:cTn id="51" dur="500"/>
                                        <p:tgtEl>
                                          <p:spTgt spid="146439">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3" name="Rectangle 3"/>
          <p:cNvSpPr>
            <a:spLocks noGrp="1" noChangeArrowheads="1"/>
          </p:cNvSpPr>
          <p:nvPr>
            <p:ph type="body" idx="4294967295"/>
          </p:nvPr>
        </p:nvSpPr>
        <p:spPr>
          <a:xfrm>
            <a:off x="0" y="1754188"/>
            <a:ext cx="4941888" cy="536575"/>
          </a:xfrm>
          <a:extLst>
            <a:ext uri="{909E8E84-426E-40DD-AFC4-6F175D3DCCD1}">
              <a14:hiddenFill xmlns:a14="http://schemas.microsoft.com/office/drawing/2010/main">
                <a:solidFill>
                  <a:schemeClr val="bg1"/>
                </a:solidFill>
              </a14:hiddenFill>
            </a:ext>
          </a:extLst>
        </p:spPr>
        <p:txBody>
          <a:bodyPr/>
          <a:lstStyle/>
          <a:p>
            <a:pPr marL="342900" indent="-342900" eaLnBrk="1" hangingPunct="1">
              <a:lnSpc>
                <a:spcPts val="2500"/>
              </a:lnSpc>
              <a:spcBef>
                <a:spcPct val="50000"/>
              </a:spcBef>
              <a:buFontTx/>
              <a:buNone/>
              <a:defRPr/>
            </a:pPr>
            <a:r>
              <a:rPr lang="en-US" dirty="0" smtClean="0">
                <a:ea typeface="+mn-ea"/>
              </a:rPr>
              <a:t>Sequences for:</a:t>
            </a:r>
          </a:p>
        </p:txBody>
      </p:sp>
      <p:pic>
        <p:nvPicPr>
          <p:cNvPr id="49155"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78425" y="1758950"/>
            <a:ext cx="3663950" cy="421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pic>
      <p:sp>
        <p:nvSpPr>
          <p:cNvPr id="49156" name="Title 12"/>
          <p:cNvSpPr txBox="1">
            <a:spLocks/>
          </p:cNvSpPr>
          <p:nvPr/>
        </p:nvSpPr>
        <p:spPr bwMode="auto">
          <a:xfrm>
            <a:off x="296863" y="690563"/>
            <a:ext cx="7329487" cy="1068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rgbClr val="1C1C1C"/>
                </a:solidFill>
                <a:latin typeface="Lucida Sans" pitchFamily="34" charset="0"/>
                <a:ea typeface="ＭＳ Ｐゴシック" pitchFamily="34" charset="-128"/>
              </a:defRPr>
            </a:lvl1pPr>
            <a:lvl2pPr marL="742950" indent="-285750" eaLnBrk="0" hangingPunct="0">
              <a:defRPr sz="1400">
                <a:solidFill>
                  <a:srgbClr val="1C1C1C"/>
                </a:solidFill>
                <a:latin typeface="Lucida Sans" pitchFamily="34" charset="0"/>
                <a:ea typeface="ＭＳ Ｐゴシック" pitchFamily="34" charset="-128"/>
              </a:defRPr>
            </a:lvl2pPr>
            <a:lvl3pPr marL="1143000" indent="-228600" eaLnBrk="0" hangingPunct="0">
              <a:defRPr sz="1400">
                <a:solidFill>
                  <a:srgbClr val="1C1C1C"/>
                </a:solidFill>
                <a:latin typeface="Lucida Sans" pitchFamily="34" charset="0"/>
                <a:ea typeface="ＭＳ Ｐゴシック" pitchFamily="34" charset="-128"/>
              </a:defRPr>
            </a:lvl3pPr>
            <a:lvl4pPr marL="1600200" indent="-228600" eaLnBrk="0" hangingPunct="0">
              <a:defRPr sz="1400">
                <a:solidFill>
                  <a:srgbClr val="1C1C1C"/>
                </a:solidFill>
                <a:latin typeface="Lucida Sans" pitchFamily="34" charset="0"/>
                <a:ea typeface="ＭＳ Ｐゴシック" pitchFamily="34" charset="-128"/>
              </a:defRPr>
            </a:lvl4pPr>
            <a:lvl5pPr marL="2057400" indent="-228600" eaLnBrk="0" hangingPunct="0">
              <a:defRPr sz="1400">
                <a:solidFill>
                  <a:srgbClr val="1C1C1C"/>
                </a:solidFill>
                <a:latin typeface="Lucida Sans" pitchFamily="34" charset="0"/>
                <a:ea typeface="ＭＳ Ｐゴシック" pitchFamily="34" charset="-128"/>
              </a:defRPr>
            </a:lvl5pPr>
            <a:lvl6pPr marL="2514600" indent="-228600" eaLnBrk="0" fontAlgn="base" hangingPunct="0">
              <a:spcBef>
                <a:spcPct val="0"/>
              </a:spcBef>
              <a:spcAft>
                <a:spcPct val="0"/>
              </a:spcAft>
              <a:defRPr sz="1400">
                <a:solidFill>
                  <a:srgbClr val="1C1C1C"/>
                </a:solidFill>
                <a:latin typeface="Lucida Sans" pitchFamily="34" charset="0"/>
                <a:ea typeface="ＭＳ Ｐゴシック" pitchFamily="34" charset="-128"/>
              </a:defRPr>
            </a:lvl6pPr>
            <a:lvl7pPr marL="2971800" indent="-228600" eaLnBrk="0" fontAlgn="base" hangingPunct="0">
              <a:spcBef>
                <a:spcPct val="0"/>
              </a:spcBef>
              <a:spcAft>
                <a:spcPct val="0"/>
              </a:spcAft>
              <a:defRPr sz="1400">
                <a:solidFill>
                  <a:srgbClr val="1C1C1C"/>
                </a:solidFill>
                <a:latin typeface="Lucida Sans" pitchFamily="34" charset="0"/>
                <a:ea typeface="ＭＳ Ｐゴシック" pitchFamily="34" charset="-128"/>
              </a:defRPr>
            </a:lvl7pPr>
            <a:lvl8pPr marL="3429000" indent="-228600" eaLnBrk="0" fontAlgn="base" hangingPunct="0">
              <a:spcBef>
                <a:spcPct val="0"/>
              </a:spcBef>
              <a:spcAft>
                <a:spcPct val="0"/>
              </a:spcAft>
              <a:defRPr sz="1400">
                <a:solidFill>
                  <a:srgbClr val="1C1C1C"/>
                </a:solidFill>
                <a:latin typeface="Lucida Sans" pitchFamily="34" charset="0"/>
                <a:ea typeface="ＭＳ Ｐゴシック" pitchFamily="34" charset="-128"/>
              </a:defRPr>
            </a:lvl8pPr>
            <a:lvl9pPr marL="3886200" indent="-228600" eaLnBrk="0" fontAlgn="base" hangingPunct="0">
              <a:spcBef>
                <a:spcPct val="0"/>
              </a:spcBef>
              <a:spcAft>
                <a:spcPct val="0"/>
              </a:spcAft>
              <a:defRPr sz="1400">
                <a:solidFill>
                  <a:srgbClr val="1C1C1C"/>
                </a:solidFill>
                <a:latin typeface="Lucida Sans" pitchFamily="34" charset="0"/>
                <a:ea typeface="ＭＳ Ｐゴシック" pitchFamily="34" charset="-128"/>
              </a:defRPr>
            </a:lvl9pPr>
          </a:lstStyle>
          <a:p>
            <a:r>
              <a:rPr lang="en-US" sz="2400" b="1" dirty="0">
                <a:solidFill>
                  <a:srgbClr val="EE3524"/>
                </a:solidFill>
              </a:rPr>
              <a:t>Design Envelope </a:t>
            </a:r>
          </a:p>
          <a:p>
            <a:r>
              <a:rPr lang="en-US" sz="2400" b="1" dirty="0">
                <a:solidFill>
                  <a:srgbClr val="EE3524"/>
                </a:solidFill>
              </a:rPr>
              <a:t>Integrated Plant Control </a:t>
            </a:r>
            <a:r>
              <a:rPr lang="en-US" sz="2400" b="1" dirty="0" smtClean="0">
                <a:solidFill>
                  <a:srgbClr val="EE3524"/>
                </a:solidFill>
              </a:rPr>
              <a:t>system</a:t>
            </a:r>
            <a:endParaRPr lang="en-US" sz="2400" b="1" dirty="0">
              <a:solidFill>
                <a:srgbClr val="EE3524"/>
              </a:solidFill>
            </a:endParaRPr>
          </a:p>
        </p:txBody>
      </p:sp>
      <p:sp>
        <p:nvSpPr>
          <p:cNvPr id="7" name="Rectangle 3"/>
          <p:cNvSpPr txBox="1">
            <a:spLocks noChangeArrowheads="1"/>
          </p:cNvSpPr>
          <p:nvPr/>
        </p:nvSpPr>
        <p:spPr bwMode="auto">
          <a:xfrm>
            <a:off x="322263" y="5478463"/>
            <a:ext cx="4941887" cy="45561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a:lstStyle>
            <a:lvl1pPr marL="171450" indent="-171450" algn="l" rtl="0" fontAlgn="base">
              <a:spcBef>
                <a:spcPct val="20000"/>
              </a:spcBef>
              <a:spcAft>
                <a:spcPct val="0"/>
              </a:spcAft>
              <a:buSzPct val="85000"/>
              <a:buChar char="•"/>
              <a:defRPr sz="2000">
                <a:solidFill>
                  <a:srgbClr val="1C1C1C"/>
                </a:solidFill>
                <a:latin typeface="+mn-lt"/>
                <a:ea typeface="+mn-ea"/>
                <a:cs typeface="+mn-cs"/>
              </a:defRPr>
            </a:lvl1pPr>
            <a:lvl2pPr marL="457200" indent="-171450" algn="l" rtl="0" fontAlgn="base">
              <a:spcBef>
                <a:spcPct val="20000"/>
              </a:spcBef>
              <a:spcAft>
                <a:spcPct val="0"/>
              </a:spcAft>
              <a:buSzPct val="85000"/>
              <a:buChar char="•"/>
              <a:defRPr>
                <a:solidFill>
                  <a:srgbClr val="1C1C1C"/>
                </a:solidFill>
                <a:latin typeface="+mn-lt"/>
                <a:ea typeface="Arial" charset="0"/>
                <a:cs typeface="+mn-cs"/>
              </a:defRPr>
            </a:lvl2pPr>
            <a:lvl3pPr marL="742950" indent="-171450" algn="l" rtl="0" fontAlgn="base">
              <a:spcBef>
                <a:spcPct val="20000"/>
              </a:spcBef>
              <a:spcAft>
                <a:spcPct val="0"/>
              </a:spcAft>
              <a:buSzPct val="85000"/>
              <a:buChar char="•"/>
              <a:defRPr sz="1600">
                <a:solidFill>
                  <a:srgbClr val="1C1C1C"/>
                </a:solidFill>
                <a:latin typeface="+mn-lt"/>
                <a:ea typeface="Arial" charset="0"/>
                <a:cs typeface="+mn-cs"/>
              </a:defRPr>
            </a:lvl3pPr>
            <a:lvl4pPr marL="1028700" indent="-171450" algn="l" rtl="0" fontAlgn="base">
              <a:spcBef>
                <a:spcPct val="20000"/>
              </a:spcBef>
              <a:spcAft>
                <a:spcPct val="0"/>
              </a:spcAft>
              <a:buSzPct val="85000"/>
              <a:buChar char="•"/>
              <a:defRPr sz="1600">
                <a:solidFill>
                  <a:srgbClr val="1C1C1C"/>
                </a:solidFill>
                <a:latin typeface="+mn-lt"/>
                <a:ea typeface="Arial" charset="0"/>
                <a:cs typeface="+mn-cs"/>
              </a:defRPr>
            </a:lvl4pPr>
            <a:lvl5pPr marL="1314450" indent="-171450" algn="l" rtl="0" fontAlgn="base">
              <a:spcBef>
                <a:spcPct val="20000"/>
              </a:spcBef>
              <a:spcAft>
                <a:spcPct val="0"/>
              </a:spcAft>
              <a:buSzPct val="85000"/>
              <a:buChar char="•"/>
              <a:defRPr sz="1600">
                <a:solidFill>
                  <a:srgbClr val="1C1C1C"/>
                </a:solidFill>
                <a:latin typeface="+mn-lt"/>
                <a:ea typeface="Arial" charset="0"/>
                <a:cs typeface="+mn-cs"/>
              </a:defRPr>
            </a:lvl5pPr>
            <a:lvl6pPr marL="1771650" indent="-171450" algn="l" rtl="0" fontAlgn="base">
              <a:spcBef>
                <a:spcPct val="20000"/>
              </a:spcBef>
              <a:spcAft>
                <a:spcPct val="0"/>
              </a:spcAft>
              <a:buSzPct val="85000"/>
              <a:buChar char="•"/>
              <a:defRPr sz="1600">
                <a:solidFill>
                  <a:srgbClr val="1C1C1C"/>
                </a:solidFill>
                <a:latin typeface="+mn-lt"/>
                <a:ea typeface="Arial" charset="0"/>
                <a:cs typeface="+mn-cs"/>
              </a:defRPr>
            </a:lvl6pPr>
            <a:lvl7pPr marL="2228850" indent="-171450" algn="l" rtl="0" fontAlgn="base">
              <a:spcBef>
                <a:spcPct val="20000"/>
              </a:spcBef>
              <a:spcAft>
                <a:spcPct val="0"/>
              </a:spcAft>
              <a:buSzPct val="85000"/>
              <a:buChar char="•"/>
              <a:defRPr sz="1600">
                <a:solidFill>
                  <a:srgbClr val="1C1C1C"/>
                </a:solidFill>
                <a:latin typeface="+mn-lt"/>
                <a:ea typeface="Arial" charset="0"/>
                <a:cs typeface="+mn-cs"/>
              </a:defRPr>
            </a:lvl7pPr>
            <a:lvl8pPr marL="2686050" indent="-171450" algn="l" rtl="0" fontAlgn="base">
              <a:spcBef>
                <a:spcPct val="20000"/>
              </a:spcBef>
              <a:spcAft>
                <a:spcPct val="0"/>
              </a:spcAft>
              <a:buSzPct val="85000"/>
              <a:buChar char="•"/>
              <a:defRPr sz="1600">
                <a:solidFill>
                  <a:srgbClr val="1C1C1C"/>
                </a:solidFill>
                <a:latin typeface="+mn-lt"/>
                <a:ea typeface="Arial" charset="0"/>
                <a:cs typeface="+mn-cs"/>
              </a:defRPr>
            </a:lvl8pPr>
            <a:lvl9pPr marL="3143250" indent="-171450" algn="l" rtl="0" fontAlgn="base">
              <a:spcBef>
                <a:spcPct val="20000"/>
              </a:spcBef>
              <a:spcAft>
                <a:spcPct val="0"/>
              </a:spcAft>
              <a:buSzPct val="85000"/>
              <a:buChar char="•"/>
              <a:defRPr sz="1600">
                <a:solidFill>
                  <a:srgbClr val="1C1C1C"/>
                </a:solidFill>
                <a:latin typeface="+mn-lt"/>
                <a:ea typeface="Arial" charset="0"/>
                <a:cs typeface="+mn-cs"/>
              </a:defRPr>
            </a:lvl9pPr>
          </a:lstStyle>
          <a:p>
            <a:pPr marL="342900" indent="-342900">
              <a:defRPr/>
            </a:pPr>
            <a:r>
              <a:rPr lang="en-US" dirty="0" smtClean="0"/>
              <a:t>Emergency power transfer switch</a:t>
            </a:r>
          </a:p>
        </p:txBody>
      </p:sp>
      <p:sp>
        <p:nvSpPr>
          <p:cNvPr id="8" name="Rectangle 3"/>
          <p:cNvSpPr txBox="1">
            <a:spLocks noChangeArrowheads="1"/>
          </p:cNvSpPr>
          <p:nvPr/>
        </p:nvSpPr>
        <p:spPr bwMode="auto">
          <a:xfrm>
            <a:off x="322263" y="2119313"/>
            <a:ext cx="4941887" cy="47466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a:lstStyle>
            <a:lvl1pPr marL="171450" indent="-171450" algn="l" rtl="0" fontAlgn="base">
              <a:spcBef>
                <a:spcPct val="20000"/>
              </a:spcBef>
              <a:spcAft>
                <a:spcPct val="0"/>
              </a:spcAft>
              <a:buSzPct val="85000"/>
              <a:buChar char="•"/>
              <a:defRPr sz="2000">
                <a:solidFill>
                  <a:srgbClr val="1C1C1C"/>
                </a:solidFill>
                <a:latin typeface="+mn-lt"/>
                <a:ea typeface="+mn-ea"/>
                <a:cs typeface="+mn-cs"/>
              </a:defRPr>
            </a:lvl1pPr>
            <a:lvl2pPr marL="457200" indent="-171450" algn="l" rtl="0" fontAlgn="base">
              <a:spcBef>
                <a:spcPct val="20000"/>
              </a:spcBef>
              <a:spcAft>
                <a:spcPct val="0"/>
              </a:spcAft>
              <a:buSzPct val="85000"/>
              <a:buChar char="•"/>
              <a:defRPr>
                <a:solidFill>
                  <a:srgbClr val="1C1C1C"/>
                </a:solidFill>
                <a:latin typeface="+mn-lt"/>
                <a:ea typeface="Arial" charset="0"/>
                <a:cs typeface="+mn-cs"/>
              </a:defRPr>
            </a:lvl2pPr>
            <a:lvl3pPr marL="742950" indent="-171450" algn="l" rtl="0" fontAlgn="base">
              <a:spcBef>
                <a:spcPct val="20000"/>
              </a:spcBef>
              <a:spcAft>
                <a:spcPct val="0"/>
              </a:spcAft>
              <a:buSzPct val="85000"/>
              <a:buChar char="•"/>
              <a:defRPr sz="1600">
                <a:solidFill>
                  <a:srgbClr val="1C1C1C"/>
                </a:solidFill>
                <a:latin typeface="+mn-lt"/>
                <a:ea typeface="Arial" charset="0"/>
                <a:cs typeface="+mn-cs"/>
              </a:defRPr>
            </a:lvl3pPr>
            <a:lvl4pPr marL="1028700" indent="-171450" algn="l" rtl="0" fontAlgn="base">
              <a:spcBef>
                <a:spcPct val="20000"/>
              </a:spcBef>
              <a:spcAft>
                <a:spcPct val="0"/>
              </a:spcAft>
              <a:buSzPct val="85000"/>
              <a:buChar char="•"/>
              <a:defRPr sz="1600">
                <a:solidFill>
                  <a:srgbClr val="1C1C1C"/>
                </a:solidFill>
                <a:latin typeface="+mn-lt"/>
                <a:ea typeface="Arial" charset="0"/>
                <a:cs typeface="+mn-cs"/>
              </a:defRPr>
            </a:lvl4pPr>
            <a:lvl5pPr marL="1314450" indent="-171450" algn="l" rtl="0" fontAlgn="base">
              <a:spcBef>
                <a:spcPct val="20000"/>
              </a:spcBef>
              <a:spcAft>
                <a:spcPct val="0"/>
              </a:spcAft>
              <a:buSzPct val="85000"/>
              <a:buChar char="•"/>
              <a:defRPr sz="1600">
                <a:solidFill>
                  <a:srgbClr val="1C1C1C"/>
                </a:solidFill>
                <a:latin typeface="+mn-lt"/>
                <a:ea typeface="Arial" charset="0"/>
                <a:cs typeface="+mn-cs"/>
              </a:defRPr>
            </a:lvl5pPr>
            <a:lvl6pPr marL="1771650" indent="-171450" algn="l" rtl="0" fontAlgn="base">
              <a:spcBef>
                <a:spcPct val="20000"/>
              </a:spcBef>
              <a:spcAft>
                <a:spcPct val="0"/>
              </a:spcAft>
              <a:buSzPct val="85000"/>
              <a:buChar char="•"/>
              <a:defRPr sz="1600">
                <a:solidFill>
                  <a:srgbClr val="1C1C1C"/>
                </a:solidFill>
                <a:latin typeface="+mn-lt"/>
                <a:ea typeface="Arial" charset="0"/>
                <a:cs typeface="+mn-cs"/>
              </a:defRPr>
            </a:lvl6pPr>
            <a:lvl7pPr marL="2228850" indent="-171450" algn="l" rtl="0" fontAlgn="base">
              <a:spcBef>
                <a:spcPct val="20000"/>
              </a:spcBef>
              <a:spcAft>
                <a:spcPct val="0"/>
              </a:spcAft>
              <a:buSzPct val="85000"/>
              <a:buChar char="•"/>
              <a:defRPr sz="1600">
                <a:solidFill>
                  <a:srgbClr val="1C1C1C"/>
                </a:solidFill>
                <a:latin typeface="+mn-lt"/>
                <a:ea typeface="Arial" charset="0"/>
                <a:cs typeface="+mn-cs"/>
              </a:defRPr>
            </a:lvl7pPr>
            <a:lvl8pPr marL="2686050" indent="-171450" algn="l" rtl="0" fontAlgn="base">
              <a:spcBef>
                <a:spcPct val="20000"/>
              </a:spcBef>
              <a:spcAft>
                <a:spcPct val="0"/>
              </a:spcAft>
              <a:buSzPct val="85000"/>
              <a:buChar char="•"/>
              <a:defRPr sz="1600">
                <a:solidFill>
                  <a:srgbClr val="1C1C1C"/>
                </a:solidFill>
                <a:latin typeface="+mn-lt"/>
                <a:ea typeface="Arial" charset="0"/>
                <a:cs typeface="+mn-cs"/>
              </a:defRPr>
            </a:lvl8pPr>
            <a:lvl9pPr marL="3143250" indent="-171450" algn="l" rtl="0" fontAlgn="base">
              <a:spcBef>
                <a:spcPct val="20000"/>
              </a:spcBef>
              <a:spcAft>
                <a:spcPct val="0"/>
              </a:spcAft>
              <a:buSzPct val="85000"/>
              <a:buChar char="•"/>
              <a:defRPr sz="1600">
                <a:solidFill>
                  <a:srgbClr val="1C1C1C"/>
                </a:solidFill>
                <a:latin typeface="+mn-lt"/>
                <a:ea typeface="Arial" charset="0"/>
                <a:cs typeface="+mn-cs"/>
              </a:defRPr>
            </a:lvl9pPr>
          </a:lstStyle>
          <a:p>
            <a:pPr marL="342900" indent="-342900">
              <a:lnSpc>
                <a:spcPts val="2500"/>
              </a:lnSpc>
              <a:spcBef>
                <a:spcPct val="50000"/>
              </a:spcBef>
              <a:defRPr/>
            </a:pPr>
            <a:r>
              <a:rPr lang="en-US" dirty="0" smtClean="0"/>
              <a:t>All variable flow (VPF &amp; VPVS)</a:t>
            </a:r>
          </a:p>
        </p:txBody>
      </p:sp>
      <p:sp>
        <p:nvSpPr>
          <p:cNvPr id="9" name="Rectangle 3"/>
          <p:cNvSpPr txBox="1">
            <a:spLocks noChangeArrowheads="1"/>
          </p:cNvSpPr>
          <p:nvPr/>
        </p:nvSpPr>
        <p:spPr bwMode="auto">
          <a:xfrm>
            <a:off x="322263" y="2517775"/>
            <a:ext cx="4941887" cy="455613"/>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a:lstStyle>
            <a:lvl1pPr marL="171450" indent="-171450" algn="l" rtl="0" fontAlgn="base">
              <a:spcBef>
                <a:spcPct val="20000"/>
              </a:spcBef>
              <a:spcAft>
                <a:spcPct val="0"/>
              </a:spcAft>
              <a:buSzPct val="85000"/>
              <a:buChar char="•"/>
              <a:defRPr sz="2000">
                <a:solidFill>
                  <a:srgbClr val="1C1C1C"/>
                </a:solidFill>
                <a:latin typeface="+mn-lt"/>
                <a:ea typeface="+mn-ea"/>
                <a:cs typeface="+mn-cs"/>
              </a:defRPr>
            </a:lvl1pPr>
            <a:lvl2pPr marL="457200" indent="-171450" algn="l" rtl="0" fontAlgn="base">
              <a:spcBef>
                <a:spcPct val="20000"/>
              </a:spcBef>
              <a:spcAft>
                <a:spcPct val="0"/>
              </a:spcAft>
              <a:buSzPct val="85000"/>
              <a:buChar char="•"/>
              <a:defRPr>
                <a:solidFill>
                  <a:srgbClr val="1C1C1C"/>
                </a:solidFill>
                <a:latin typeface="+mn-lt"/>
                <a:ea typeface="Arial" charset="0"/>
                <a:cs typeface="+mn-cs"/>
              </a:defRPr>
            </a:lvl2pPr>
            <a:lvl3pPr marL="742950" indent="-171450" algn="l" rtl="0" fontAlgn="base">
              <a:spcBef>
                <a:spcPct val="20000"/>
              </a:spcBef>
              <a:spcAft>
                <a:spcPct val="0"/>
              </a:spcAft>
              <a:buSzPct val="85000"/>
              <a:buChar char="•"/>
              <a:defRPr sz="1600">
                <a:solidFill>
                  <a:srgbClr val="1C1C1C"/>
                </a:solidFill>
                <a:latin typeface="+mn-lt"/>
                <a:ea typeface="Arial" charset="0"/>
                <a:cs typeface="+mn-cs"/>
              </a:defRPr>
            </a:lvl3pPr>
            <a:lvl4pPr marL="1028700" indent="-171450" algn="l" rtl="0" fontAlgn="base">
              <a:spcBef>
                <a:spcPct val="20000"/>
              </a:spcBef>
              <a:spcAft>
                <a:spcPct val="0"/>
              </a:spcAft>
              <a:buSzPct val="85000"/>
              <a:buChar char="•"/>
              <a:defRPr sz="1600">
                <a:solidFill>
                  <a:srgbClr val="1C1C1C"/>
                </a:solidFill>
                <a:latin typeface="+mn-lt"/>
                <a:ea typeface="Arial" charset="0"/>
                <a:cs typeface="+mn-cs"/>
              </a:defRPr>
            </a:lvl4pPr>
            <a:lvl5pPr marL="1314450" indent="-171450" algn="l" rtl="0" fontAlgn="base">
              <a:spcBef>
                <a:spcPct val="20000"/>
              </a:spcBef>
              <a:spcAft>
                <a:spcPct val="0"/>
              </a:spcAft>
              <a:buSzPct val="85000"/>
              <a:buChar char="•"/>
              <a:defRPr sz="1600">
                <a:solidFill>
                  <a:srgbClr val="1C1C1C"/>
                </a:solidFill>
                <a:latin typeface="+mn-lt"/>
                <a:ea typeface="Arial" charset="0"/>
                <a:cs typeface="+mn-cs"/>
              </a:defRPr>
            </a:lvl5pPr>
            <a:lvl6pPr marL="1771650" indent="-171450" algn="l" rtl="0" fontAlgn="base">
              <a:spcBef>
                <a:spcPct val="20000"/>
              </a:spcBef>
              <a:spcAft>
                <a:spcPct val="0"/>
              </a:spcAft>
              <a:buSzPct val="85000"/>
              <a:buChar char="•"/>
              <a:defRPr sz="1600">
                <a:solidFill>
                  <a:srgbClr val="1C1C1C"/>
                </a:solidFill>
                <a:latin typeface="+mn-lt"/>
                <a:ea typeface="Arial" charset="0"/>
                <a:cs typeface="+mn-cs"/>
              </a:defRPr>
            </a:lvl6pPr>
            <a:lvl7pPr marL="2228850" indent="-171450" algn="l" rtl="0" fontAlgn="base">
              <a:spcBef>
                <a:spcPct val="20000"/>
              </a:spcBef>
              <a:spcAft>
                <a:spcPct val="0"/>
              </a:spcAft>
              <a:buSzPct val="85000"/>
              <a:buChar char="•"/>
              <a:defRPr sz="1600">
                <a:solidFill>
                  <a:srgbClr val="1C1C1C"/>
                </a:solidFill>
                <a:latin typeface="+mn-lt"/>
                <a:ea typeface="Arial" charset="0"/>
                <a:cs typeface="+mn-cs"/>
              </a:defRPr>
            </a:lvl7pPr>
            <a:lvl8pPr marL="2686050" indent="-171450" algn="l" rtl="0" fontAlgn="base">
              <a:spcBef>
                <a:spcPct val="20000"/>
              </a:spcBef>
              <a:spcAft>
                <a:spcPct val="0"/>
              </a:spcAft>
              <a:buSzPct val="85000"/>
              <a:buChar char="•"/>
              <a:defRPr sz="1600">
                <a:solidFill>
                  <a:srgbClr val="1C1C1C"/>
                </a:solidFill>
                <a:latin typeface="+mn-lt"/>
                <a:ea typeface="Arial" charset="0"/>
                <a:cs typeface="+mn-cs"/>
              </a:defRPr>
            </a:lvl8pPr>
            <a:lvl9pPr marL="3143250" indent="-171450" algn="l" rtl="0" fontAlgn="base">
              <a:spcBef>
                <a:spcPct val="20000"/>
              </a:spcBef>
              <a:spcAft>
                <a:spcPct val="0"/>
              </a:spcAft>
              <a:buSzPct val="85000"/>
              <a:buChar char="•"/>
              <a:defRPr sz="1600">
                <a:solidFill>
                  <a:srgbClr val="1C1C1C"/>
                </a:solidFill>
                <a:latin typeface="+mn-lt"/>
                <a:ea typeface="Arial" charset="0"/>
                <a:cs typeface="+mn-cs"/>
              </a:defRPr>
            </a:lvl9pPr>
          </a:lstStyle>
          <a:p>
            <a:pPr marL="342900" indent="-342900">
              <a:lnSpc>
                <a:spcPts val="2500"/>
              </a:lnSpc>
              <a:spcBef>
                <a:spcPct val="50000"/>
              </a:spcBef>
              <a:defRPr/>
            </a:pPr>
            <a:r>
              <a:rPr lang="en-US" dirty="0" smtClean="0"/>
              <a:t>Water side economizers</a:t>
            </a:r>
          </a:p>
        </p:txBody>
      </p:sp>
      <p:sp>
        <p:nvSpPr>
          <p:cNvPr id="10" name="Rectangle 3"/>
          <p:cNvSpPr txBox="1">
            <a:spLocks noChangeArrowheads="1"/>
          </p:cNvSpPr>
          <p:nvPr/>
        </p:nvSpPr>
        <p:spPr bwMode="auto">
          <a:xfrm>
            <a:off x="322263" y="2897188"/>
            <a:ext cx="4941887" cy="53181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a:lstStyle>
            <a:lvl1pPr marL="171450" indent="-171450" algn="l" rtl="0" fontAlgn="base">
              <a:spcBef>
                <a:spcPct val="20000"/>
              </a:spcBef>
              <a:spcAft>
                <a:spcPct val="0"/>
              </a:spcAft>
              <a:buSzPct val="85000"/>
              <a:buChar char="•"/>
              <a:defRPr sz="2000">
                <a:solidFill>
                  <a:srgbClr val="1C1C1C"/>
                </a:solidFill>
                <a:latin typeface="+mn-lt"/>
                <a:ea typeface="+mn-ea"/>
                <a:cs typeface="+mn-cs"/>
              </a:defRPr>
            </a:lvl1pPr>
            <a:lvl2pPr marL="457200" indent="-171450" algn="l" rtl="0" fontAlgn="base">
              <a:spcBef>
                <a:spcPct val="20000"/>
              </a:spcBef>
              <a:spcAft>
                <a:spcPct val="0"/>
              </a:spcAft>
              <a:buSzPct val="85000"/>
              <a:buChar char="•"/>
              <a:defRPr>
                <a:solidFill>
                  <a:srgbClr val="1C1C1C"/>
                </a:solidFill>
                <a:latin typeface="+mn-lt"/>
                <a:ea typeface="Arial" charset="0"/>
                <a:cs typeface="+mn-cs"/>
              </a:defRPr>
            </a:lvl2pPr>
            <a:lvl3pPr marL="742950" indent="-171450" algn="l" rtl="0" fontAlgn="base">
              <a:spcBef>
                <a:spcPct val="20000"/>
              </a:spcBef>
              <a:spcAft>
                <a:spcPct val="0"/>
              </a:spcAft>
              <a:buSzPct val="85000"/>
              <a:buChar char="•"/>
              <a:defRPr sz="1600">
                <a:solidFill>
                  <a:srgbClr val="1C1C1C"/>
                </a:solidFill>
                <a:latin typeface="+mn-lt"/>
                <a:ea typeface="Arial" charset="0"/>
                <a:cs typeface="+mn-cs"/>
              </a:defRPr>
            </a:lvl3pPr>
            <a:lvl4pPr marL="1028700" indent="-171450" algn="l" rtl="0" fontAlgn="base">
              <a:spcBef>
                <a:spcPct val="20000"/>
              </a:spcBef>
              <a:spcAft>
                <a:spcPct val="0"/>
              </a:spcAft>
              <a:buSzPct val="85000"/>
              <a:buChar char="•"/>
              <a:defRPr sz="1600">
                <a:solidFill>
                  <a:srgbClr val="1C1C1C"/>
                </a:solidFill>
                <a:latin typeface="+mn-lt"/>
                <a:ea typeface="Arial" charset="0"/>
                <a:cs typeface="+mn-cs"/>
              </a:defRPr>
            </a:lvl4pPr>
            <a:lvl5pPr marL="1314450" indent="-171450" algn="l" rtl="0" fontAlgn="base">
              <a:spcBef>
                <a:spcPct val="20000"/>
              </a:spcBef>
              <a:spcAft>
                <a:spcPct val="0"/>
              </a:spcAft>
              <a:buSzPct val="85000"/>
              <a:buChar char="•"/>
              <a:defRPr sz="1600">
                <a:solidFill>
                  <a:srgbClr val="1C1C1C"/>
                </a:solidFill>
                <a:latin typeface="+mn-lt"/>
                <a:ea typeface="Arial" charset="0"/>
                <a:cs typeface="+mn-cs"/>
              </a:defRPr>
            </a:lvl5pPr>
            <a:lvl6pPr marL="1771650" indent="-171450" algn="l" rtl="0" fontAlgn="base">
              <a:spcBef>
                <a:spcPct val="20000"/>
              </a:spcBef>
              <a:spcAft>
                <a:spcPct val="0"/>
              </a:spcAft>
              <a:buSzPct val="85000"/>
              <a:buChar char="•"/>
              <a:defRPr sz="1600">
                <a:solidFill>
                  <a:srgbClr val="1C1C1C"/>
                </a:solidFill>
                <a:latin typeface="+mn-lt"/>
                <a:ea typeface="Arial" charset="0"/>
                <a:cs typeface="+mn-cs"/>
              </a:defRPr>
            </a:lvl6pPr>
            <a:lvl7pPr marL="2228850" indent="-171450" algn="l" rtl="0" fontAlgn="base">
              <a:spcBef>
                <a:spcPct val="20000"/>
              </a:spcBef>
              <a:spcAft>
                <a:spcPct val="0"/>
              </a:spcAft>
              <a:buSzPct val="85000"/>
              <a:buChar char="•"/>
              <a:defRPr sz="1600">
                <a:solidFill>
                  <a:srgbClr val="1C1C1C"/>
                </a:solidFill>
                <a:latin typeface="+mn-lt"/>
                <a:ea typeface="Arial" charset="0"/>
                <a:cs typeface="+mn-cs"/>
              </a:defRPr>
            </a:lvl7pPr>
            <a:lvl8pPr marL="2686050" indent="-171450" algn="l" rtl="0" fontAlgn="base">
              <a:spcBef>
                <a:spcPct val="20000"/>
              </a:spcBef>
              <a:spcAft>
                <a:spcPct val="0"/>
              </a:spcAft>
              <a:buSzPct val="85000"/>
              <a:buChar char="•"/>
              <a:defRPr sz="1600">
                <a:solidFill>
                  <a:srgbClr val="1C1C1C"/>
                </a:solidFill>
                <a:latin typeface="+mn-lt"/>
                <a:ea typeface="Arial" charset="0"/>
                <a:cs typeface="+mn-cs"/>
              </a:defRPr>
            </a:lvl8pPr>
            <a:lvl9pPr marL="3143250" indent="-171450" algn="l" rtl="0" fontAlgn="base">
              <a:spcBef>
                <a:spcPct val="20000"/>
              </a:spcBef>
              <a:spcAft>
                <a:spcPct val="0"/>
              </a:spcAft>
              <a:buSzPct val="85000"/>
              <a:buChar char="•"/>
              <a:defRPr sz="1600">
                <a:solidFill>
                  <a:srgbClr val="1C1C1C"/>
                </a:solidFill>
                <a:latin typeface="+mn-lt"/>
                <a:ea typeface="Arial" charset="0"/>
                <a:cs typeface="+mn-cs"/>
              </a:defRPr>
            </a:lvl9pPr>
          </a:lstStyle>
          <a:p>
            <a:pPr marL="342900" indent="-342900">
              <a:lnSpc>
                <a:spcPts val="2500"/>
              </a:lnSpc>
              <a:spcBef>
                <a:spcPct val="50000"/>
              </a:spcBef>
              <a:defRPr/>
            </a:pPr>
            <a:r>
              <a:rPr lang="en-US" dirty="0" smtClean="0"/>
              <a:t>Thermal energy storage</a:t>
            </a:r>
          </a:p>
        </p:txBody>
      </p:sp>
      <p:sp>
        <p:nvSpPr>
          <p:cNvPr id="11" name="Rectangle 3"/>
          <p:cNvSpPr txBox="1">
            <a:spLocks noChangeArrowheads="1"/>
          </p:cNvSpPr>
          <p:nvPr/>
        </p:nvSpPr>
        <p:spPr bwMode="auto">
          <a:xfrm>
            <a:off x="322263" y="3276600"/>
            <a:ext cx="4941887" cy="531813"/>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a:lstStyle>
            <a:lvl1pPr marL="171450" indent="-171450" algn="l" rtl="0" fontAlgn="base">
              <a:spcBef>
                <a:spcPct val="20000"/>
              </a:spcBef>
              <a:spcAft>
                <a:spcPct val="0"/>
              </a:spcAft>
              <a:buSzPct val="85000"/>
              <a:buChar char="•"/>
              <a:defRPr sz="2000">
                <a:solidFill>
                  <a:srgbClr val="1C1C1C"/>
                </a:solidFill>
                <a:latin typeface="+mn-lt"/>
                <a:ea typeface="+mn-ea"/>
                <a:cs typeface="+mn-cs"/>
              </a:defRPr>
            </a:lvl1pPr>
            <a:lvl2pPr marL="457200" indent="-171450" algn="l" rtl="0" fontAlgn="base">
              <a:spcBef>
                <a:spcPct val="20000"/>
              </a:spcBef>
              <a:spcAft>
                <a:spcPct val="0"/>
              </a:spcAft>
              <a:buSzPct val="85000"/>
              <a:buChar char="•"/>
              <a:defRPr>
                <a:solidFill>
                  <a:srgbClr val="1C1C1C"/>
                </a:solidFill>
                <a:latin typeface="+mn-lt"/>
                <a:ea typeface="Arial" charset="0"/>
                <a:cs typeface="+mn-cs"/>
              </a:defRPr>
            </a:lvl2pPr>
            <a:lvl3pPr marL="742950" indent="-171450" algn="l" rtl="0" fontAlgn="base">
              <a:spcBef>
                <a:spcPct val="20000"/>
              </a:spcBef>
              <a:spcAft>
                <a:spcPct val="0"/>
              </a:spcAft>
              <a:buSzPct val="85000"/>
              <a:buChar char="•"/>
              <a:defRPr sz="1600">
                <a:solidFill>
                  <a:srgbClr val="1C1C1C"/>
                </a:solidFill>
                <a:latin typeface="+mn-lt"/>
                <a:ea typeface="Arial" charset="0"/>
                <a:cs typeface="+mn-cs"/>
              </a:defRPr>
            </a:lvl3pPr>
            <a:lvl4pPr marL="1028700" indent="-171450" algn="l" rtl="0" fontAlgn="base">
              <a:spcBef>
                <a:spcPct val="20000"/>
              </a:spcBef>
              <a:spcAft>
                <a:spcPct val="0"/>
              </a:spcAft>
              <a:buSzPct val="85000"/>
              <a:buChar char="•"/>
              <a:defRPr sz="1600">
                <a:solidFill>
                  <a:srgbClr val="1C1C1C"/>
                </a:solidFill>
                <a:latin typeface="+mn-lt"/>
                <a:ea typeface="Arial" charset="0"/>
                <a:cs typeface="+mn-cs"/>
              </a:defRPr>
            </a:lvl4pPr>
            <a:lvl5pPr marL="1314450" indent="-171450" algn="l" rtl="0" fontAlgn="base">
              <a:spcBef>
                <a:spcPct val="20000"/>
              </a:spcBef>
              <a:spcAft>
                <a:spcPct val="0"/>
              </a:spcAft>
              <a:buSzPct val="85000"/>
              <a:buChar char="•"/>
              <a:defRPr sz="1600">
                <a:solidFill>
                  <a:srgbClr val="1C1C1C"/>
                </a:solidFill>
                <a:latin typeface="+mn-lt"/>
                <a:ea typeface="Arial" charset="0"/>
                <a:cs typeface="+mn-cs"/>
              </a:defRPr>
            </a:lvl5pPr>
            <a:lvl6pPr marL="1771650" indent="-171450" algn="l" rtl="0" fontAlgn="base">
              <a:spcBef>
                <a:spcPct val="20000"/>
              </a:spcBef>
              <a:spcAft>
                <a:spcPct val="0"/>
              </a:spcAft>
              <a:buSzPct val="85000"/>
              <a:buChar char="•"/>
              <a:defRPr sz="1600">
                <a:solidFill>
                  <a:srgbClr val="1C1C1C"/>
                </a:solidFill>
                <a:latin typeface="+mn-lt"/>
                <a:ea typeface="Arial" charset="0"/>
                <a:cs typeface="+mn-cs"/>
              </a:defRPr>
            </a:lvl6pPr>
            <a:lvl7pPr marL="2228850" indent="-171450" algn="l" rtl="0" fontAlgn="base">
              <a:spcBef>
                <a:spcPct val="20000"/>
              </a:spcBef>
              <a:spcAft>
                <a:spcPct val="0"/>
              </a:spcAft>
              <a:buSzPct val="85000"/>
              <a:buChar char="•"/>
              <a:defRPr sz="1600">
                <a:solidFill>
                  <a:srgbClr val="1C1C1C"/>
                </a:solidFill>
                <a:latin typeface="+mn-lt"/>
                <a:ea typeface="Arial" charset="0"/>
                <a:cs typeface="+mn-cs"/>
              </a:defRPr>
            </a:lvl7pPr>
            <a:lvl8pPr marL="2686050" indent="-171450" algn="l" rtl="0" fontAlgn="base">
              <a:spcBef>
                <a:spcPct val="20000"/>
              </a:spcBef>
              <a:spcAft>
                <a:spcPct val="0"/>
              </a:spcAft>
              <a:buSzPct val="85000"/>
              <a:buChar char="•"/>
              <a:defRPr sz="1600">
                <a:solidFill>
                  <a:srgbClr val="1C1C1C"/>
                </a:solidFill>
                <a:latin typeface="+mn-lt"/>
                <a:ea typeface="Arial" charset="0"/>
                <a:cs typeface="+mn-cs"/>
              </a:defRPr>
            </a:lvl8pPr>
            <a:lvl9pPr marL="3143250" indent="-171450" algn="l" rtl="0" fontAlgn="base">
              <a:spcBef>
                <a:spcPct val="20000"/>
              </a:spcBef>
              <a:spcAft>
                <a:spcPct val="0"/>
              </a:spcAft>
              <a:buSzPct val="85000"/>
              <a:buChar char="•"/>
              <a:defRPr sz="1600">
                <a:solidFill>
                  <a:srgbClr val="1C1C1C"/>
                </a:solidFill>
                <a:latin typeface="+mn-lt"/>
                <a:ea typeface="Arial" charset="0"/>
                <a:cs typeface="+mn-cs"/>
              </a:defRPr>
            </a:lvl9pPr>
          </a:lstStyle>
          <a:p>
            <a:pPr marL="342900" indent="-342900">
              <a:lnSpc>
                <a:spcPts val="2500"/>
              </a:lnSpc>
              <a:spcBef>
                <a:spcPct val="50000"/>
              </a:spcBef>
              <a:defRPr/>
            </a:pPr>
            <a:r>
              <a:rPr lang="en-US" dirty="0" smtClean="0"/>
              <a:t>Ground source (geothermal)</a:t>
            </a:r>
          </a:p>
        </p:txBody>
      </p:sp>
      <p:sp>
        <p:nvSpPr>
          <p:cNvPr id="12" name="Rectangle 3"/>
          <p:cNvSpPr txBox="1">
            <a:spLocks noChangeArrowheads="1"/>
          </p:cNvSpPr>
          <p:nvPr/>
        </p:nvSpPr>
        <p:spPr bwMode="auto">
          <a:xfrm>
            <a:off x="322263" y="3670300"/>
            <a:ext cx="4941887" cy="51752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a:lstStyle>
            <a:lvl1pPr marL="171450" indent="-171450" algn="l" rtl="0" fontAlgn="base">
              <a:spcBef>
                <a:spcPct val="20000"/>
              </a:spcBef>
              <a:spcAft>
                <a:spcPct val="0"/>
              </a:spcAft>
              <a:buSzPct val="85000"/>
              <a:buChar char="•"/>
              <a:defRPr sz="2000">
                <a:solidFill>
                  <a:srgbClr val="1C1C1C"/>
                </a:solidFill>
                <a:latin typeface="+mn-lt"/>
                <a:ea typeface="+mn-ea"/>
                <a:cs typeface="+mn-cs"/>
              </a:defRPr>
            </a:lvl1pPr>
            <a:lvl2pPr marL="457200" indent="-171450" algn="l" rtl="0" fontAlgn="base">
              <a:spcBef>
                <a:spcPct val="20000"/>
              </a:spcBef>
              <a:spcAft>
                <a:spcPct val="0"/>
              </a:spcAft>
              <a:buSzPct val="85000"/>
              <a:buChar char="•"/>
              <a:defRPr>
                <a:solidFill>
                  <a:srgbClr val="1C1C1C"/>
                </a:solidFill>
                <a:latin typeface="+mn-lt"/>
                <a:ea typeface="Arial" charset="0"/>
                <a:cs typeface="+mn-cs"/>
              </a:defRPr>
            </a:lvl2pPr>
            <a:lvl3pPr marL="742950" indent="-171450" algn="l" rtl="0" fontAlgn="base">
              <a:spcBef>
                <a:spcPct val="20000"/>
              </a:spcBef>
              <a:spcAft>
                <a:spcPct val="0"/>
              </a:spcAft>
              <a:buSzPct val="85000"/>
              <a:buChar char="•"/>
              <a:defRPr sz="1600">
                <a:solidFill>
                  <a:srgbClr val="1C1C1C"/>
                </a:solidFill>
                <a:latin typeface="+mn-lt"/>
                <a:ea typeface="Arial" charset="0"/>
                <a:cs typeface="+mn-cs"/>
              </a:defRPr>
            </a:lvl3pPr>
            <a:lvl4pPr marL="1028700" indent="-171450" algn="l" rtl="0" fontAlgn="base">
              <a:spcBef>
                <a:spcPct val="20000"/>
              </a:spcBef>
              <a:spcAft>
                <a:spcPct val="0"/>
              </a:spcAft>
              <a:buSzPct val="85000"/>
              <a:buChar char="•"/>
              <a:defRPr sz="1600">
                <a:solidFill>
                  <a:srgbClr val="1C1C1C"/>
                </a:solidFill>
                <a:latin typeface="+mn-lt"/>
                <a:ea typeface="Arial" charset="0"/>
                <a:cs typeface="+mn-cs"/>
              </a:defRPr>
            </a:lvl4pPr>
            <a:lvl5pPr marL="1314450" indent="-171450" algn="l" rtl="0" fontAlgn="base">
              <a:spcBef>
                <a:spcPct val="20000"/>
              </a:spcBef>
              <a:spcAft>
                <a:spcPct val="0"/>
              </a:spcAft>
              <a:buSzPct val="85000"/>
              <a:buChar char="•"/>
              <a:defRPr sz="1600">
                <a:solidFill>
                  <a:srgbClr val="1C1C1C"/>
                </a:solidFill>
                <a:latin typeface="+mn-lt"/>
                <a:ea typeface="Arial" charset="0"/>
                <a:cs typeface="+mn-cs"/>
              </a:defRPr>
            </a:lvl5pPr>
            <a:lvl6pPr marL="1771650" indent="-171450" algn="l" rtl="0" fontAlgn="base">
              <a:spcBef>
                <a:spcPct val="20000"/>
              </a:spcBef>
              <a:spcAft>
                <a:spcPct val="0"/>
              </a:spcAft>
              <a:buSzPct val="85000"/>
              <a:buChar char="•"/>
              <a:defRPr sz="1600">
                <a:solidFill>
                  <a:srgbClr val="1C1C1C"/>
                </a:solidFill>
                <a:latin typeface="+mn-lt"/>
                <a:ea typeface="Arial" charset="0"/>
                <a:cs typeface="+mn-cs"/>
              </a:defRPr>
            </a:lvl6pPr>
            <a:lvl7pPr marL="2228850" indent="-171450" algn="l" rtl="0" fontAlgn="base">
              <a:spcBef>
                <a:spcPct val="20000"/>
              </a:spcBef>
              <a:spcAft>
                <a:spcPct val="0"/>
              </a:spcAft>
              <a:buSzPct val="85000"/>
              <a:buChar char="•"/>
              <a:defRPr sz="1600">
                <a:solidFill>
                  <a:srgbClr val="1C1C1C"/>
                </a:solidFill>
                <a:latin typeface="+mn-lt"/>
                <a:ea typeface="Arial" charset="0"/>
                <a:cs typeface="+mn-cs"/>
              </a:defRPr>
            </a:lvl7pPr>
            <a:lvl8pPr marL="2686050" indent="-171450" algn="l" rtl="0" fontAlgn="base">
              <a:spcBef>
                <a:spcPct val="20000"/>
              </a:spcBef>
              <a:spcAft>
                <a:spcPct val="0"/>
              </a:spcAft>
              <a:buSzPct val="85000"/>
              <a:buChar char="•"/>
              <a:defRPr sz="1600">
                <a:solidFill>
                  <a:srgbClr val="1C1C1C"/>
                </a:solidFill>
                <a:latin typeface="+mn-lt"/>
                <a:ea typeface="Arial" charset="0"/>
                <a:cs typeface="+mn-cs"/>
              </a:defRPr>
            </a:lvl8pPr>
            <a:lvl9pPr marL="3143250" indent="-171450" algn="l" rtl="0" fontAlgn="base">
              <a:spcBef>
                <a:spcPct val="20000"/>
              </a:spcBef>
              <a:spcAft>
                <a:spcPct val="0"/>
              </a:spcAft>
              <a:buSzPct val="85000"/>
              <a:buChar char="•"/>
              <a:defRPr sz="1600">
                <a:solidFill>
                  <a:srgbClr val="1C1C1C"/>
                </a:solidFill>
                <a:latin typeface="+mn-lt"/>
                <a:ea typeface="Arial" charset="0"/>
                <a:cs typeface="+mn-cs"/>
              </a:defRPr>
            </a:lvl9pPr>
          </a:lstStyle>
          <a:p>
            <a:pPr marL="342900" indent="-342900">
              <a:lnSpc>
                <a:spcPts val="2500"/>
              </a:lnSpc>
              <a:spcBef>
                <a:spcPct val="50000"/>
              </a:spcBef>
              <a:defRPr/>
            </a:pPr>
            <a:r>
              <a:rPr lang="en-US" dirty="0" smtClean="0"/>
              <a:t>Dry air coolers (evaporative mist)</a:t>
            </a:r>
          </a:p>
        </p:txBody>
      </p:sp>
      <p:sp>
        <p:nvSpPr>
          <p:cNvPr id="13" name="Rectangle 3"/>
          <p:cNvSpPr txBox="1">
            <a:spLocks noChangeArrowheads="1"/>
          </p:cNvSpPr>
          <p:nvPr/>
        </p:nvSpPr>
        <p:spPr bwMode="auto">
          <a:xfrm>
            <a:off x="322263" y="4035425"/>
            <a:ext cx="4941887" cy="760413"/>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a:lstStyle>
            <a:lvl1pPr marL="171450" indent="-171450" algn="l" rtl="0" fontAlgn="base">
              <a:spcBef>
                <a:spcPct val="20000"/>
              </a:spcBef>
              <a:spcAft>
                <a:spcPct val="0"/>
              </a:spcAft>
              <a:buSzPct val="85000"/>
              <a:buChar char="•"/>
              <a:defRPr sz="2000">
                <a:solidFill>
                  <a:srgbClr val="1C1C1C"/>
                </a:solidFill>
                <a:latin typeface="+mn-lt"/>
                <a:ea typeface="+mn-ea"/>
                <a:cs typeface="+mn-cs"/>
              </a:defRPr>
            </a:lvl1pPr>
            <a:lvl2pPr marL="457200" indent="-171450" algn="l" rtl="0" fontAlgn="base">
              <a:spcBef>
                <a:spcPct val="20000"/>
              </a:spcBef>
              <a:spcAft>
                <a:spcPct val="0"/>
              </a:spcAft>
              <a:buSzPct val="85000"/>
              <a:buChar char="•"/>
              <a:defRPr>
                <a:solidFill>
                  <a:srgbClr val="1C1C1C"/>
                </a:solidFill>
                <a:latin typeface="+mn-lt"/>
                <a:ea typeface="Arial" charset="0"/>
                <a:cs typeface="+mn-cs"/>
              </a:defRPr>
            </a:lvl2pPr>
            <a:lvl3pPr marL="742950" indent="-171450" algn="l" rtl="0" fontAlgn="base">
              <a:spcBef>
                <a:spcPct val="20000"/>
              </a:spcBef>
              <a:spcAft>
                <a:spcPct val="0"/>
              </a:spcAft>
              <a:buSzPct val="85000"/>
              <a:buChar char="•"/>
              <a:defRPr sz="1600">
                <a:solidFill>
                  <a:srgbClr val="1C1C1C"/>
                </a:solidFill>
                <a:latin typeface="+mn-lt"/>
                <a:ea typeface="Arial" charset="0"/>
                <a:cs typeface="+mn-cs"/>
              </a:defRPr>
            </a:lvl3pPr>
            <a:lvl4pPr marL="1028700" indent="-171450" algn="l" rtl="0" fontAlgn="base">
              <a:spcBef>
                <a:spcPct val="20000"/>
              </a:spcBef>
              <a:spcAft>
                <a:spcPct val="0"/>
              </a:spcAft>
              <a:buSzPct val="85000"/>
              <a:buChar char="•"/>
              <a:defRPr sz="1600">
                <a:solidFill>
                  <a:srgbClr val="1C1C1C"/>
                </a:solidFill>
                <a:latin typeface="+mn-lt"/>
                <a:ea typeface="Arial" charset="0"/>
                <a:cs typeface="+mn-cs"/>
              </a:defRPr>
            </a:lvl4pPr>
            <a:lvl5pPr marL="1314450" indent="-171450" algn="l" rtl="0" fontAlgn="base">
              <a:spcBef>
                <a:spcPct val="20000"/>
              </a:spcBef>
              <a:spcAft>
                <a:spcPct val="0"/>
              </a:spcAft>
              <a:buSzPct val="85000"/>
              <a:buChar char="•"/>
              <a:defRPr sz="1600">
                <a:solidFill>
                  <a:srgbClr val="1C1C1C"/>
                </a:solidFill>
                <a:latin typeface="+mn-lt"/>
                <a:ea typeface="Arial" charset="0"/>
                <a:cs typeface="+mn-cs"/>
              </a:defRPr>
            </a:lvl5pPr>
            <a:lvl6pPr marL="1771650" indent="-171450" algn="l" rtl="0" fontAlgn="base">
              <a:spcBef>
                <a:spcPct val="20000"/>
              </a:spcBef>
              <a:spcAft>
                <a:spcPct val="0"/>
              </a:spcAft>
              <a:buSzPct val="85000"/>
              <a:buChar char="•"/>
              <a:defRPr sz="1600">
                <a:solidFill>
                  <a:srgbClr val="1C1C1C"/>
                </a:solidFill>
                <a:latin typeface="+mn-lt"/>
                <a:ea typeface="Arial" charset="0"/>
                <a:cs typeface="+mn-cs"/>
              </a:defRPr>
            </a:lvl6pPr>
            <a:lvl7pPr marL="2228850" indent="-171450" algn="l" rtl="0" fontAlgn="base">
              <a:spcBef>
                <a:spcPct val="20000"/>
              </a:spcBef>
              <a:spcAft>
                <a:spcPct val="0"/>
              </a:spcAft>
              <a:buSzPct val="85000"/>
              <a:buChar char="•"/>
              <a:defRPr sz="1600">
                <a:solidFill>
                  <a:srgbClr val="1C1C1C"/>
                </a:solidFill>
                <a:latin typeface="+mn-lt"/>
                <a:ea typeface="Arial" charset="0"/>
                <a:cs typeface="+mn-cs"/>
              </a:defRPr>
            </a:lvl7pPr>
            <a:lvl8pPr marL="2686050" indent="-171450" algn="l" rtl="0" fontAlgn="base">
              <a:spcBef>
                <a:spcPct val="20000"/>
              </a:spcBef>
              <a:spcAft>
                <a:spcPct val="0"/>
              </a:spcAft>
              <a:buSzPct val="85000"/>
              <a:buChar char="•"/>
              <a:defRPr sz="1600">
                <a:solidFill>
                  <a:srgbClr val="1C1C1C"/>
                </a:solidFill>
                <a:latin typeface="+mn-lt"/>
                <a:ea typeface="Arial" charset="0"/>
                <a:cs typeface="+mn-cs"/>
              </a:defRPr>
            </a:lvl8pPr>
            <a:lvl9pPr marL="3143250" indent="-171450" algn="l" rtl="0" fontAlgn="base">
              <a:spcBef>
                <a:spcPct val="20000"/>
              </a:spcBef>
              <a:spcAft>
                <a:spcPct val="0"/>
              </a:spcAft>
              <a:buSzPct val="85000"/>
              <a:buChar char="•"/>
              <a:defRPr sz="1600">
                <a:solidFill>
                  <a:srgbClr val="1C1C1C"/>
                </a:solidFill>
                <a:latin typeface="+mn-lt"/>
                <a:ea typeface="Arial" charset="0"/>
                <a:cs typeface="+mn-cs"/>
              </a:defRPr>
            </a:lvl9pPr>
          </a:lstStyle>
          <a:p>
            <a:pPr marL="342900" indent="-342900">
              <a:lnSpc>
                <a:spcPts val="2500"/>
              </a:lnSpc>
              <a:spcBef>
                <a:spcPct val="50000"/>
              </a:spcBef>
              <a:defRPr/>
            </a:pPr>
            <a:r>
              <a:rPr lang="en-US" dirty="0" smtClean="0"/>
              <a:t>Compressor sequencing (large 11 kV dual compressor CS)</a:t>
            </a:r>
          </a:p>
        </p:txBody>
      </p:sp>
      <p:sp>
        <p:nvSpPr>
          <p:cNvPr id="14" name="Rectangle 3"/>
          <p:cNvSpPr txBox="1">
            <a:spLocks noChangeArrowheads="1"/>
          </p:cNvSpPr>
          <p:nvPr/>
        </p:nvSpPr>
        <p:spPr bwMode="auto">
          <a:xfrm>
            <a:off x="322263" y="4795838"/>
            <a:ext cx="4941887" cy="75882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a:lstStyle>
            <a:lvl1pPr marL="171450" indent="-171450" algn="l" rtl="0" fontAlgn="base">
              <a:spcBef>
                <a:spcPct val="20000"/>
              </a:spcBef>
              <a:spcAft>
                <a:spcPct val="0"/>
              </a:spcAft>
              <a:buSzPct val="85000"/>
              <a:buChar char="•"/>
              <a:defRPr sz="2000">
                <a:solidFill>
                  <a:srgbClr val="1C1C1C"/>
                </a:solidFill>
                <a:latin typeface="+mn-lt"/>
                <a:ea typeface="+mn-ea"/>
                <a:cs typeface="+mn-cs"/>
              </a:defRPr>
            </a:lvl1pPr>
            <a:lvl2pPr marL="457200" indent="-171450" algn="l" rtl="0" fontAlgn="base">
              <a:spcBef>
                <a:spcPct val="20000"/>
              </a:spcBef>
              <a:spcAft>
                <a:spcPct val="0"/>
              </a:spcAft>
              <a:buSzPct val="85000"/>
              <a:buChar char="•"/>
              <a:defRPr>
                <a:solidFill>
                  <a:srgbClr val="1C1C1C"/>
                </a:solidFill>
                <a:latin typeface="+mn-lt"/>
                <a:ea typeface="Arial" charset="0"/>
                <a:cs typeface="+mn-cs"/>
              </a:defRPr>
            </a:lvl2pPr>
            <a:lvl3pPr marL="742950" indent="-171450" algn="l" rtl="0" fontAlgn="base">
              <a:spcBef>
                <a:spcPct val="20000"/>
              </a:spcBef>
              <a:spcAft>
                <a:spcPct val="0"/>
              </a:spcAft>
              <a:buSzPct val="85000"/>
              <a:buChar char="•"/>
              <a:defRPr sz="1600">
                <a:solidFill>
                  <a:srgbClr val="1C1C1C"/>
                </a:solidFill>
                <a:latin typeface="+mn-lt"/>
                <a:ea typeface="Arial" charset="0"/>
                <a:cs typeface="+mn-cs"/>
              </a:defRPr>
            </a:lvl3pPr>
            <a:lvl4pPr marL="1028700" indent="-171450" algn="l" rtl="0" fontAlgn="base">
              <a:spcBef>
                <a:spcPct val="20000"/>
              </a:spcBef>
              <a:spcAft>
                <a:spcPct val="0"/>
              </a:spcAft>
              <a:buSzPct val="85000"/>
              <a:buChar char="•"/>
              <a:defRPr sz="1600">
                <a:solidFill>
                  <a:srgbClr val="1C1C1C"/>
                </a:solidFill>
                <a:latin typeface="+mn-lt"/>
                <a:ea typeface="Arial" charset="0"/>
                <a:cs typeface="+mn-cs"/>
              </a:defRPr>
            </a:lvl4pPr>
            <a:lvl5pPr marL="1314450" indent="-171450" algn="l" rtl="0" fontAlgn="base">
              <a:spcBef>
                <a:spcPct val="20000"/>
              </a:spcBef>
              <a:spcAft>
                <a:spcPct val="0"/>
              </a:spcAft>
              <a:buSzPct val="85000"/>
              <a:buChar char="•"/>
              <a:defRPr sz="1600">
                <a:solidFill>
                  <a:srgbClr val="1C1C1C"/>
                </a:solidFill>
                <a:latin typeface="+mn-lt"/>
                <a:ea typeface="Arial" charset="0"/>
                <a:cs typeface="+mn-cs"/>
              </a:defRPr>
            </a:lvl5pPr>
            <a:lvl6pPr marL="1771650" indent="-171450" algn="l" rtl="0" fontAlgn="base">
              <a:spcBef>
                <a:spcPct val="20000"/>
              </a:spcBef>
              <a:spcAft>
                <a:spcPct val="0"/>
              </a:spcAft>
              <a:buSzPct val="85000"/>
              <a:buChar char="•"/>
              <a:defRPr sz="1600">
                <a:solidFill>
                  <a:srgbClr val="1C1C1C"/>
                </a:solidFill>
                <a:latin typeface="+mn-lt"/>
                <a:ea typeface="Arial" charset="0"/>
                <a:cs typeface="+mn-cs"/>
              </a:defRPr>
            </a:lvl6pPr>
            <a:lvl7pPr marL="2228850" indent="-171450" algn="l" rtl="0" fontAlgn="base">
              <a:spcBef>
                <a:spcPct val="20000"/>
              </a:spcBef>
              <a:spcAft>
                <a:spcPct val="0"/>
              </a:spcAft>
              <a:buSzPct val="85000"/>
              <a:buChar char="•"/>
              <a:defRPr sz="1600">
                <a:solidFill>
                  <a:srgbClr val="1C1C1C"/>
                </a:solidFill>
                <a:latin typeface="+mn-lt"/>
                <a:ea typeface="Arial" charset="0"/>
                <a:cs typeface="+mn-cs"/>
              </a:defRPr>
            </a:lvl7pPr>
            <a:lvl8pPr marL="2686050" indent="-171450" algn="l" rtl="0" fontAlgn="base">
              <a:spcBef>
                <a:spcPct val="20000"/>
              </a:spcBef>
              <a:spcAft>
                <a:spcPct val="0"/>
              </a:spcAft>
              <a:buSzPct val="85000"/>
              <a:buChar char="•"/>
              <a:defRPr sz="1600">
                <a:solidFill>
                  <a:srgbClr val="1C1C1C"/>
                </a:solidFill>
                <a:latin typeface="+mn-lt"/>
                <a:ea typeface="Arial" charset="0"/>
                <a:cs typeface="+mn-cs"/>
              </a:defRPr>
            </a:lvl8pPr>
            <a:lvl9pPr marL="3143250" indent="-171450" algn="l" rtl="0" fontAlgn="base">
              <a:spcBef>
                <a:spcPct val="20000"/>
              </a:spcBef>
              <a:spcAft>
                <a:spcPct val="0"/>
              </a:spcAft>
              <a:buSzPct val="85000"/>
              <a:buChar char="•"/>
              <a:defRPr sz="1600">
                <a:solidFill>
                  <a:srgbClr val="1C1C1C"/>
                </a:solidFill>
                <a:latin typeface="+mn-lt"/>
                <a:ea typeface="Arial" charset="0"/>
                <a:cs typeface="+mn-cs"/>
              </a:defRPr>
            </a:lvl9pPr>
          </a:lstStyle>
          <a:p>
            <a:pPr marL="342900" indent="-342900">
              <a:defRPr/>
            </a:pPr>
            <a:r>
              <a:rPr lang="en-US" dirty="0" smtClean="0"/>
              <a:t>Demand limiting for demand response</a:t>
            </a:r>
          </a:p>
        </p:txBody>
      </p:sp>
    </p:spTree>
    <p:extLst>
      <p:ext uri="{BB962C8B-B14F-4D97-AF65-F5344CB8AC3E}">
        <p14:creationId xmlns:p14="http://schemas.microsoft.com/office/powerpoint/2010/main" val="86432627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par>
                                <p:cTn id="13" presetID="3" presetClass="emph" presetSubtype="2" fill="hold" grpId="1" nodeType="withEffect">
                                  <p:stCondLst>
                                    <p:cond delay="0"/>
                                  </p:stCondLst>
                                  <p:childTnLst>
                                    <p:animClr clrSpc="rgb" dir="cw">
                                      <p:cBhvr override="childStyle">
                                        <p:cTn id="14" dur="250" fill="hold"/>
                                        <p:tgtEl>
                                          <p:spTgt spid="8"/>
                                        </p:tgtEl>
                                        <p:attrNameLst>
                                          <p:attrName>style.color</p:attrName>
                                        </p:attrNameLst>
                                      </p:cBhvr>
                                      <p:to>
                                        <a:srgbClr val="BFBFBF"/>
                                      </p:to>
                                    </p:animClr>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par>
                                <p:cTn id="20" presetID="3" presetClass="emph" presetSubtype="2" fill="hold" grpId="1" nodeType="withEffect">
                                  <p:stCondLst>
                                    <p:cond delay="0"/>
                                  </p:stCondLst>
                                  <p:childTnLst>
                                    <p:animClr clrSpc="rgb" dir="cw">
                                      <p:cBhvr override="childStyle">
                                        <p:cTn id="21" dur="250" fill="hold"/>
                                        <p:tgtEl>
                                          <p:spTgt spid="9"/>
                                        </p:tgtEl>
                                        <p:attrNameLst>
                                          <p:attrName>style.color</p:attrName>
                                        </p:attrNameLst>
                                      </p:cBhvr>
                                      <p:to>
                                        <a:srgbClr val="BFBFBF"/>
                                      </p:to>
                                    </p:animClr>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childTnLst>
                                </p:cTn>
                              </p:par>
                              <p:par>
                                <p:cTn id="27" presetID="3" presetClass="emph" presetSubtype="2" fill="hold" grpId="1" nodeType="withEffect">
                                  <p:stCondLst>
                                    <p:cond delay="0"/>
                                  </p:stCondLst>
                                  <p:childTnLst>
                                    <p:animClr clrSpc="rgb" dir="cw">
                                      <p:cBhvr override="childStyle">
                                        <p:cTn id="28" dur="250" fill="hold"/>
                                        <p:tgtEl>
                                          <p:spTgt spid="10"/>
                                        </p:tgtEl>
                                        <p:attrNameLst>
                                          <p:attrName>style.color</p:attrName>
                                        </p:attrNameLst>
                                      </p:cBhvr>
                                      <p:to>
                                        <a:srgbClr val="BFBFBF"/>
                                      </p:to>
                                    </p:animClr>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childTnLst>
                                </p:cTn>
                              </p:par>
                              <p:par>
                                <p:cTn id="34" presetID="3" presetClass="emph" presetSubtype="2" fill="hold" grpId="1" nodeType="withEffect">
                                  <p:stCondLst>
                                    <p:cond delay="0"/>
                                  </p:stCondLst>
                                  <p:childTnLst>
                                    <p:animClr clrSpc="rgb" dir="cw">
                                      <p:cBhvr override="childStyle">
                                        <p:cTn id="35" dur="250" fill="hold"/>
                                        <p:tgtEl>
                                          <p:spTgt spid="11"/>
                                        </p:tgtEl>
                                        <p:attrNameLst>
                                          <p:attrName>style.color</p:attrName>
                                        </p:attrNameLst>
                                      </p:cBhvr>
                                      <p:to>
                                        <a:srgbClr val="BFBFBF"/>
                                      </p:to>
                                    </p:animClr>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fade">
                                      <p:cBhvr>
                                        <p:cTn id="40" dur="500"/>
                                        <p:tgtEl>
                                          <p:spTgt spid="13"/>
                                        </p:tgtEl>
                                      </p:cBhvr>
                                    </p:animEffect>
                                  </p:childTnLst>
                                </p:cTn>
                              </p:par>
                              <p:par>
                                <p:cTn id="41" presetID="3" presetClass="emph" presetSubtype="2" fill="hold" grpId="1" nodeType="withEffect">
                                  <p:stCondLst>
                                    <p:cond delay="0"/>
                                  </p:stCondLst>
                                  <p:childTnLst>
                                    <p:animClr clrSpc="rgb" dir="cw">
                                      <p:cBhvr override="childStyle">
                                        <p:cTn id="42" dur="250" fill="hold"/>
                                        <p:tgtEl>
                                          <p:spTgt spid="12"/>
                                        </p:tgtEl>
                                        <p:attrNameLst>
                                          <p:attrName>style.color</p:attrName>
                                        </p:attrNameLst>
                                      </p:cBhvr>
                                      <p:to>
                                        <a:srgbClr val="BFBFBF"/>
                                      </p:to>
                                    </p:animClr>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500"/>
                                        <p:tgtEl>
                                          <p:spTgt spid="14"/>
                                        </p:tgtEl>
                                      </p:cBhvr>
                                    </p:animEffect>
                                  </p:childTnLst>
                                </p:cTn>
                              </p:par>
                              <p:par>
                                <p:cTn id="48" presetID="3" presetClass="emph" presetSubtype="2" fill="hold" grpId="1" nodeType="withEffect">
                                  <p:stCondLst>
                                    <p:cond delay="0"/>
                                  </p:stCondLst>
                                  <p:childTnLst>
                                    <p:animClr clrSpc="rgb" dir="cw">
                                      <p:cBhvr override="childStyle">
                                        <p:cTn id="49" dur="250" fill="hold"/>
                                        <p:tgtEl>
                                          <p:spTgt spid="13"/>
                                        </p:tgtEl>
                                        <p:attrNameLst>
                                          <p:attrName>style.color</p:attrName>
                                        </p:attrNameLst>
                                      </p:cBhvr>
                                      <p:to>
                                        <a:srgbClr val="BFBFBF"/>
                                      </p:to>
                                    </p:animClr>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7"/>
                                        </p:tgtEl>
                                        <p:attrNameLst>
                                          <p:attrName>style.visibility</p:attrName>
                                        </p:attrNameLst>
                                      </p:cBhvr>
                                      <p:to>
                                        <p:strVal val="visible"/>
                                      </p:to>
                                    </p:set>
                                    <p:animEffect transition="in" filter="fade">
                                      <p:cBhvr>
                                        <p:cTn id="54" dur="500"/>
                                        <p:tgtEl>
                                          <p:spTgt spid="7"/>
                                        </p:tgtEl>
                                      </p:cBhvr>
                                    </p:animEffect>
                                  </p:childTnLst>
                                </p:cTn>
                              </p:par>
                              <p:par>
                                <p:cTn id="55" presetID="3" presetClass="emph" presetSubtype="2" fill="hold" grpId="1" nodeType="withEffect">
                                  <p:stCondLst>
                                    <p:cond delay="0"/>
                                  </p:stCondLst>
                                  <p:childTnLst>
                                    <p:animClr clrSpc="rgb" dir="cw">
                                      <p:cBhvr override="childStyle">
                                        <p:cTn id="56" dur="250" fill="hold"/>
                                        <p:tgtEl>
                                          <p:spTgt spid="14"/>
                                        </p:tgtEl>
                                        <p:attrNameLst>
                                          <p:attrName>style.color</p:attrName>
                                        </p:attrNameLst>
                                      </p:cBhvr>
                                      <p:to>
                                        <a:srgbClr val="BFBFBF"/>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8" grpId="1"/>
      <p:bldP spid="9" grpId="0"/>
      <p:bldP spid="9" grpId="1"/>
      <p:bldP spid="10" grpId="0"/>
      <p:bldP spid="10" grpId="1"/>
      <p:bldP spid="11" grpId="0"/>
      <p:bldP spid="11" grpId="1"/>
      <p:bldP spid="12" grpId="0"/>
      <p:bldP spid="12" grpId="1"/>
      <p:bldP spid="13" grpId="0"/>
      <p:bldP spid="13" grpId="1"/>
      <p:bldP spid="14" grpId="0"/>
      <p:bldP spid="14" grpId="1"/>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body" sz="half" idx="1"/>
          </p:nvPr>
        </p:nvSpPr>
        <p:spPr>
          <a:xfrm>
            <a:off x="5178425" y="1531938"/>
            <a:ext cx="3719513" cy="5008562"/>
          </a:xfrm>
          <a:noFill/>
          <a:extLs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a:lstStyle/>
          <a:p>
            <a:pPr marL="282575" indent="-282575">
              <a:lnSpc>
                <a:spcPct val="110000"/>
              </a:lnSpc>
            </a:pPr>
            <a:r>
              <a:rPr lang="en-US" altLang="en-US" smtClean="0">
                <a:solidFill>
                  <a:srgbClr val="000000"/>
                </a:solidFill>
              </a:rPr>
              <a:t>At a glance display</a:t>
            </a:r>
          </a:p>
          <a:p>
            <a:pPr marL="282575" indent="-282575">
              <a:lnSpc>
                <a:spcPct val="110000"/>
              </a:lnSpc>
            </a:pPr>
            <a:r>
              <a:rPr lang="en-US" altLang="en-US" smtClean="0">
                <a:solidFill>
                  <a:srgbClr val="000000"/>
                </a:solidFill>
              </a:rPr>
              <a:t>Intuitive interface</a:t>
            </a:r>
          </a:p>
          <a:p>
            <a:pPr marL="282575" indent="-282575">
              <a:lnSpc>
                <a:spcPct val="110000"/>
              </a:lnSpc>
            </a:pPr>
            <a:r>
              <a:rPr lang="en-US" altLang="en-US" smtClean="0">
                <a:solidFill>
                  <a:srgbClr val="000000"/>
                </a:solidFill>
              </a:rPr>
              <a:t>System performance (operating status, setpoints, hardware data, etc.)</a:t>
            </a:r>
          </a:p>
          <a:p>
            <a:pPr marL="282575" indent="-282575">
              <a:lnSpc>
                <a:spcPct val="110000"/>
              </a:lnSpc>
            </a:pPr>
            <a:r>
              <a:rPr lang="en-US" altLang="en-US" smtClean="0">
                <a:solidFill>
                  <a:srgbClr val="000000"/>
                </a:solidFill>
              </a:rPr>
              <a:t>Trending</a:t>
            </a:r>
          </a:p>
          <a:p>
            <a:pPr marL="282575" indent="-282575">
              <a:lnSpc>
                <a:spcPct val="110000"/>
              </a:lnSpc>
            </a:pPr>
            <a:r>
              <a:rPr lang="en-US" altLang="en-US" smtClean="0">
                <a:solidFill>
                  <a:srgbClr val="000000"/>
                </a:solidFill>
              </a:rPr>
              <a:t>Data logs</a:t>
            </a:r>
          </a:p>
          <a:p>
            <a:pPr marL="282575" indent="-282575">
              <a:lnSpc>
                <a:spcPct val="110000"/>
              </a:lnSpc>
            </a:pPr>
            <a:r>
              <a:rPr lang="en-US" altLang="en-US" smtClean="0">
                <a:solidFill>
                  <a:srgbClr val="000000"/>
                </a:solidFill>
              </a:rPr>
              <a:t>Alarms</a:t>
            </a:r>
          </a:p>
          <a:p>
            <a:pPr marL="282575" indent="-282575">
              <a:lnSpc>
                <a:spcPct val="110000"/>
              </a:lnSpc>
            </a:pPr>
            <a:r>
              <a:rPr lang="en-US" altLang="en-US" smtClean="0">
                <a:solidFill>
                  <a:srgbClr val="000000"/>
                </a:solidFill>
              </a:rPr>
              <a:t>Setup and troubleshooting</a:t>
            </a:r>
          </a:p>
          <a:p>
            <a:pPr marL="282575" indent="-282575">
              <a:lnSpc>
                <a:spcPct val="110000"/>
              </a:lnSpc>
            </a:pPr>
            <a:r>
              <a:rPr lang="en-US" altLang="en-US" smtClean="0">
                <a:solidFill>
                  <a:srgbClr val="000000"/>
                </a:solidFill>
              </a:rPr>
              <a:t>Remote monitoring</a:t>
            </a:r>
          </a:p>
        </p:txBody>
      </p:sp>
      <p:sp>
        <p:nvSpPr>
          <p:cNvPr id="33795" name="Rectangle 5"/>
          <p:cNvSpPr>
            <a:spLocks noChangeArrowheads="1"/>
          </p:cNvSpPr>
          <p:nvPr/>
        </p:nvSpPr>
        <p:spPr bwMode="auto">
          <a:xfrm>
            <a:off x="415925" y="849313"/>
            <a:ext cx="8728075" cy="606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buChar char="•"/>
              <a:defRPr sz="2000">
                <a:solidFill>
                  <a:srgbClr val="1C1C1C"/>
                </a:solidFill>
                <a:latin typeface="Lucida Sans" pitchFamily="34" charset="0"/>
                <a:ea typeface="MS PGothic" pitchFamily="34" charset="-128"/>
                <a:cs typeface="Arial" charset="0"/>
              </a:defRPr>
            </a:lvl1pPr>
            <a:lvl2pPr indent="-171450" eaLnBrk="0" hangingPunct="0">
              <a:buChar char="•"/>
              <a:defRPr>
                <a:solidFill>
                  <a:srgbClr val="1C1C1C"/>
                </a:solidFill>
                <a:latin typeface="Lucida Sans" pitchFamily="34" charset="0"/>
                <a:ea typeface="MS PGothic" pitchFamily="34" charset="-128"/>
                <a:cs typeface="Arial" charset="0"/>
              </a:defRPr>
            </a:lvl2pPr>
            <a:lvl3pPr marL="742950" indent="-171450" eaLnBrk="0" hangingPunct="0">
              <a:buChar char="•"/>
              <a:defRPr sz="1600">
                <a:solidFill>
                  <a:srgbClr val="1C1C1C"/>
                </a:solidFill>
                <a:latin typeface="Lucida Sans" pitchFamily="34" charset="0"/>
                <a:ea typeface="MS PGothic" pitchFamily="34" charset="-128"/>
                <a:cs typeface="Arial" charset="0"/>
              </a:defRPr>
            </a:lvl3pPr>
            <a:lvl4pPr marL="1028700" indent="-171450" eaLnBrk="0" hangingPunct="0">
              <a:buChar char="•"/>
              <a:defRPr sz="1600">
                <a:solidFill>
                  <a:srgbClr val="1C1C1C"/>
                </a:solidFill>
                <a:latin typeface="Lucida Sans" pitchFamily="34" charset="0"/>
                <a:ea typeface="MS PGothic" pitchFamily="34" charset="-128"/>
                <a:cs typeface="Arial" charset="0"/>
              </a:defRPr>
            </a:lvl4pPr>
            <a:lvl5pPr marL="1314450" indent="-171450" eaLnBrk="0" hangingPunct="0">
              <a:buChar char="•"/>
              <a:defRPr sz="1600">
                <a:solidFill>
                  <a:srgbClr val="1C1C1C"/>
                </a:solidFill>
                <a:latin typeface="Lucida Sans" pitchFamily="34" charset="0"/>
                <a:ea typeface="MS PGothic" pitchFamily="34" charset="-128"/>
                <a:cs typeface="Arial" charset="0"/>
              </a:defRPr>
            </a:lvl5pPr>
            <a:lvl6pPr marL="1771650" indent="-171450" eaLnBrk="0" fontAlgn="base" hangingPunct="0">
              <a:spcBef>
                <a:spcPct val="20000"/>
              </a:spcBef>
              <a:spcAft>
                <a:spcPct val="0"/>
              </a:spcAft>
              <a:buSzPct val="85000"/>
              <a:buChar char="•"/>
              <a:defRPr sz="1600">
                <a:solidFill>
                  <a:srgbClr val="1C1C1C"/>
                </a:solidFill>
                <a:latin typeface="Lucida Sans" pitchFamily="34" charset="0"/>
                <a:ea typeface="MS PGothic" pitchFamily="34" charset="-128"/>
                <a:cs typeface="Arial" charset="0"/>
              </a:defRPr>
            </a:lvl6pPr>
            <a:lvl7pPr marL="2228850" indent="-171450" eaLnBrk="0" fontAlgn="base" hangingPunct="0">
              <a:spcBef>
                <a:spcPct val="20000"/>
              </a:spcBef>
              <a:spcAft>
                <a:spcPct val="0"/>
              </a:spcAft>
              <a:buSzPct val="85000"/>
              <a:buChar char="•"/>
              <a:defRPr sz="1600">
                <a:solidFill>
                  <a:srgbClr val="1C1C1C"/>
                </a:solidFill>
                <a:latin typeface="Lucida Sans" pitchFamily="34" charset="0"/>
                <a:ea typeface="MS PGothic" pitchFamily="34" charset="-128"/>
                <a:cs typeface="Arial" charset="0"/>
              </a:defRPr>
            </a:lvl7pPr>
            <a:lvl8pPr marL="2686050" indent="-171450" eaLnBrk="0" fontAlgn="base" hangingPunct="0">
              <a:spcBef>
                <a:spcPct val="20000"/>
              </a:spcBef>
              <a:spcAft>
                <a:spcPct val="0"/>
              </a:spcAft>
              <a:buSzPct val="85000"/>
              <a:buChar char="•"/>
              <a:defRPr sz="1600">
                <a:solidFill>
                  <a:srgbClr val="1C1C1C"/>
                </a:solidFill>
                <a:latin typeface="Lucida Sans" pitchFamily="34" charset="0"/>
                <a:ea typeface="MS PGothic" pitchFamily="34" charset="-128"/>
                <a:cs typeface="Arial" charset="0"/>
              </a:defRPr>
            </a:lvl8pPr>
            <a:lvl9pPr marL="3143250" indent="-171450" eaLnBrk="0" fontAlgn="base" hangingPunct="0">
              <a:spcBef>
                <a:spcPct val="20000"/>
              </a:spcBef>
              <a:spcAft>
                <a:spcPct val="0"/>
              </a:spcAft>
              <a:buSzPct val="85000"/>
              <a:buChar char="•"/>
              <a:defRPr sz="1600">
                <a:solidFill>
                  <a:srgbClr val="1C1C1C"/>
                </a:solidFill>
                <a:latin typeface="Lucida Sans" pitchFamily="34" charset="0"/>
                <a:ea typeface="MS PGothic" pitchFamily="34" charset="-128"/>
                <a:cs typeface="Arial" charset="0"/>
              </a:defRPr>
            </a:lvl9pPr>
          </a:lstStyle>
          <a:p>
            <a:pPr>
              <a:spcBef>
                <a:spcPct val="0"/>
              </a:spcBef>
              <a:buSzTx/>
              <a:buFontTx/>
              <a:buNone/>
            </a:pPr>
            <a:r>
              <a:rPr lang="en-US" altLang="en-US" sz="2400" b="1">
                <a:solidFill>
                  <a:srgbClr val="EE1A0D"/>
                </a:solidFill>
              </a:rPr>
              <a:t>Integrated Plant Controller – IPC11550 HMI</a:t>
            </a:r>
          </a:p>
        </p:txBody>
      </p:sp>
      <p:pic>
        <p:nvPicPr>
          <p:cNvPr id="33796" name="Picture 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2263" y="1758950"/>
            <a:ext cx="2736850" cy="2046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7" name="Picture 4" descr="Overview"/>
          <p:cNvPicPr>
            <a:picLocks noGrp="1" noChangeAspect="1" noChangeArrowheads="1"/>
          </p:cNvPicPr>
          <p:nvPr>
            <p:ph sz="half" idx="2"/>
          </p:nvPr>
        </p:nvPicPr>
        <p:blipFill>
          <a:blip r:embed="rId4">
            <a:extLst>
              <a:ext uri="{28A0092B-C50C-407E-A947-70E740481C1C}">
                <a14:useLocalDpi xmlns:a14="http://schemas.microsoft.com/office/drawing/2010/main" val="0"/>
              </a:ext>
            </a:extLst>
          </a:blip>
          <a:srcRect/>
          <a:stretch>
            <a:fillRect/>
          </a:stretch>
        </p:blipFill>
        <p:spPr>
          <a:xfrm>
            <a:off x="1004888" y="3276600"/>
            <a:ext cx="3794125" cy="2392363"/>
          </a:xfrm>
          <a:noFill/>
          <a:ln>
            <a:solidFill>
              <a:schemeClr val="accent2"/>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spTree>
    <p:extLst>
      <p:ext uri="{BB962C8B-B14F-4D97-AF65-F5344CB8AC3E}">
        <p14:creationId xmlns:p14="http://schemas.microsoft.com/office/powerpoint/2010/main" val="1479458596"/>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1"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9193" y="848570"/>
            <a:ext cx="7639050" cy="572690"/>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31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3"/>
          <p:cNvPicPr>
            <a:picLocks noChangeAspect="1"/>
          </p:cNvPicPr>
          <p:nvPr/>
        </p:nvPicPr>
        <p:blipFill>
          <a:blip r:embed="rId3"/>
          <a:stretch>
            <a:fillRect/>
          </a:stretch>
        </p:blipFill>
        <p:spPr>
          <a:xfrm>
            <a:off x="275570" y="1303940"/>
            <a:ext cx="8167075" cy="4973312"/>
          </a:xfrm>
          <a:prstGeom prst="rect">
            <a:avLst/>
          </a:prstGeom>
        </p:spPr>
      </p:pic>
    </p:spTree>
    <p:extLst>
      <p:ext uri="{BB962C8B-B14F-4D97-AF65-F5344CB8AC3E}">
        <p14:creationId xmlns:p14="http://schemas.microsoft.com/office/powerpoint/2010/main" val="1475973676"/>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body" sz="half" idx="1"/>
          </p:nvPr>
        </p:nvSpPr>
        <p:spPr>
          <a:xfrm>
            <a:off x="246063" y="1835150"/>
            <a:ext cx="2228850" cy="2513013"/>
          </a:xfrm>
          <a:noFill/>
          <a:extLs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a:lstStyle/>
          <a:p>
            <a:pPr marL="173038" indent="-173038">
              <a:lnSpc>
                <a:spcPct val="90000"/>
              </a:lnSpc>
              <a:buSzTx/>
              <a:buFont typeface="Wingdings" pitchFamily="2" charset="2"/>
              <a:buChar char="§"/>
            </a:pPr>
            <a:r>
              <a:rPr lang="en-US" altLang="en-US" sz="1600" smtClean="0">
                <a:solidFill>
                  <a:srgbClr val="000000"/>
                </a:solidFill>
              </a:rPr>
              <a:t>IPC 11550 System – Typical Chilled Water Plant Performance Screen shot</a:t>
            </a:r>
          </a:p>
          <a:p>
            <a:pPr marL="173038" indent="-173038">
              <a:lnSpc>
                <a:spcPct val="90000"/>
              </a:lnSpc>
              <a:buSzTx/>
              <a:buFont typeface="Wingdings" pitchFamily="2" charset="2"/>
              <a:buChar char="§"/>
            </a:pPr>
            <a:endParaRPr lang="en-US" altLang="en-US" sz="1600" smtClean="0">
              <a:solidFill>
                <a:srgbClr val="000000"/>
              </a:solidFill>
            </a:endParaRPr>
          </a:p>
          <a:p>
            <a:pPr marL="173038" indent="-173038">
              <a:lnSpc>
                <a:spcPct val="90000"/>
              </a:lnSpc>
              <a:buSzTx/>
              <a:buFont typeface="Wingdings" pitchFamily="2" charset="2"/>
              <a:buChar char="§"/>
            </a:pPr>
            <a:r>
              <a:rPr lang="en-US" altLang="en-US" sz="1600" smtClean="0">
                <a:solidFill>
                  <a:srgbClr val="000000"/>
                </a:solidFill>
              </a:rPr>
              <a:t>Quick learning tool for operator to see impact of manual operation</a:t>
            </a:r>
          </a:p>
        </p:txBody>
      </p:sp>
      <p:sp>
        <p:nvSpPr>
          <p:cNvPr id="34819" name="Rectangle 6"/>
          <p:cNvSpPr>
            <a:spLocks noChangeArrowheads="1"/>
          </p:cNvSpPr>
          <p:nvPr/>
        </p:nvSpPr>
        <p:spPr bwMode="auto">
          <a:xfrm>
            <a:off x="415925" y="849313"/>
            <a:ext cx="8728075" cy="606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buChar char="•"/>
              <a:defRPr sz="2000">
                <a:solidFill>
                  <a:srgbClr val="1C1C1C"/>
                </a:solidFill>
                <a:latin typeface="Lucida Sans" pitchFamily="34" charset="0"/>
                <a:ea typeface="MS PGothic" pitchFamily="34" charset="-128"/>
                <a:cs typeface="Arial" charset="0"/>
              </a:defRPr>
            </a:lvl1pPr>
            <a:lvl2pPr indent="-171450" eaLnBrk="0" hangingPunct="0">
              <a:buChar char="•"/>
              <a:defRPr>
                <a:solidFill>
                  <a:srgbClr val="1C1C1C"/>
                </a:solidFill>
                <a:latin typeface="Lucida Sans" pitchFamily="34" charset="0"/>
                <a:ea typeface="MS PGothic" pitchFamily="34" charset="-128"/>
                <a:cs typeface="Arial" charset="0"/>
              </a:defRPr>
            </a:lvl2pPr>
            <a:lvl3pPr marL="742950" indent="-171450" eaLnBrk="0" hangingPunct="0">
              <a:buChar char="•"/>
              <a:defRPr sz="1600">
                <a:solidFill>
                  <a:srgbClr val="1C1C1C"/>
                </a:solidFill>
                <a:latin typeface="Lucida Sans" pitchFamily="34" charset="0"/>
                <a:ea typeface="MS PGothic" pitchFamily="34" charset="-128"/>
                <a:cs typeface="Arial" charset="0"/>
              </a:defRPr>
            </a:lvl3pPr>
            <a:lvl4pPr marL="1028700" indent="-171450" eaLnBrk="0" hangingPunct="0">
              <a:buChar char="•"/>
              <a:defRPr sz="1600">
                <a:solidFill>
                  <a:srgbClr val="1C1C1C"/>
                </a:solidFill>
                <a:latin typeface="Lucida Sans" pitchFamily="34" charset="0"/>
                <a:ea typeface="MS PGothic" pitchFamily="34" charset="-128"/>
                <a:cs typeface="Arial" charset="0"/>
              </a:defRPr>
            </a:lvl4pPr>
            <a:lvl5pPr marL="1314450" indent="-171450" eaLnBrk="0" hangingPunct="0">
              <a:buChar char="•"/>
              <a:defRPr sz="1600">
                <a:solidFill>
                  <a:srgbClr val="1C1C1C"/>
                </a:solidFill>
                <a:latin typeface="Lucida Sans" pitchFamily="34" charset="0"/>
                <a:ea typeface="MS PGothic" pitchFamily="34" charset="-128"/>
                <a:cs typeface="Arial" charset="0"/>
              </a:defRPr>
            </a:lvl5pPr>
            <a:lvl6pPr marL="1771650" indent="-171450" eaLnBrk="0" fontAlgn="base" hangingPunct="0">
              <a:spcBef>
                <a:spcPct val="20000"/>
              </a:spcBef>
              <a:spcAft>
                <a:spcPct val="0"/>
              </a:spcAft>
              <a:buSzPct val="85000"/>
              <a:buChar char="•"/>
              <a:defRPr sz="1600">
                <a:solidFill>
                  <a:srgbClr val="1C1C1C"/>
                </a:solidFill>
                <a:latin typeface="Lucida Sans" pitchFamily="34" charset="0"/>
                <a:ea typeface="MS PGothic" pitchFamily="34" charset="-128"/>
                <a:cs typeface="Arial" charset="0"/>
              </a:defRPr>
            </a:lvl6pPr>
            <a:lvl7pPr marL="2228850" indent="-171450" eaLnBrk="0" fontAlgn="base" hangingPunct="0">
              <a:spcBef>
                <a:spcPct val="20000"/>
              </a:spcBef>
              <a:spcAft>
                <a:spcPct val="0"/>
              </a:spcAft>
              <a:buSzPct val="85000"/>
              <a:buChar char="•"/>
              <a:defRPr sz="1600">
                <a:solidFill>
                  <a:srgbClr val="1C1C1C"/>
                </a:solidFill>
                <a:latin typeface="Lucida Sans" pitchFamily="34" charset="0"/>
                <a:ea typeface="MS PGothic" pitchFamily="34" charset="-128"/>
                <a:cs typeface="Arial" charset="0"/>
              </a:defRPr>
            </a:lvl7pPr>
            <a:lvl8pPr marL="2686050" indent="-171450" eaLnBrk="0" fontAlgn="base" hangingPunct="0">
              <a:spcBef>
                <a:spcPct val="20000"/>
              </a:spcBef>
              <a:spcAft>
                <a:spcPct val="0"/>
              </a:spcAft>
              <a:buSzPct val="85000"/>
              <a:buChar char="•"/>
              <a:defRPr sz="1600">
                <a:solidFill>
                  <a:srgbClr val="1C1C1C"/>
                </a:solidFill>
                <a:latin typeface="Lucida Sans" pitchFamily="34" charset="0"/>
                <a:ea typeface="MS PGothic" pitchFamily="34" charset="-128"/>
                <a:cs typeface="Arial" charset="0"/>
              </a:defRPr>
            </a:lvl8pPr>
            <a:lvl9pPr marL="3143250" indent="-171450" eaLnBrk="0" fontAlgn="base" hangingPunct="0">
              <a:spcBef>
                <a:spcPct val="20000"/>
              </a:spcBef>
              <a:spcAft>
                <a:spcPct val="0"/>
              </a:spcAft>
              <a:buSzPct val="85000"/>
              <a:buChar char="•"/>
              <a:defRPr sz="1600">
                <a:solidFill>
                  <a:srgbClr val="1C1C1C"/>
                </a:solidFill>
                <a:latin typeface="Lucida Sans" pitchFamily="34" charset="0"/>
                <a:ea typeface="MS PGothic" pitchFamily="34" charset="-128"/>
                <a:cs typeface="Arial" charset="0"/>
              </a:defRPr>
            </a:lvl9pPr>
          </a:lstStyle>
          <a:p>
            <a:pPr>
              <a:spcBef>
                <a:spcPct val="0"/>
              </a:spcBef>
              <a:buSzTx/>
              <a:buFontTx/>
              <a:buNone/>
            </a:pPr>
            <a:r>
              <a:rPr lang="en-US" altLang="en-US" sz="2400" b="1">
                <a:solidFill>
                  <a:srgbClr val="EE1A0D"/>
                </a:solidFill>
              </a:rPr>
              <a:t>Integrated Plant Controller – IPC11550 </a:t>
            </a:r>
          </a:p>
        </p:txBody>
      </p:sp>
      <p:pic>
        <p:nvPicPr>
          <p:cNvPr id="34820" name="Picture 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22538" y="1550988"/>
            <a:ext cx="6165850" cy="461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25793682"/>
      </p:ext>
    </p:extLst>
  </p:cSld>
  <p:clrMapOvr>
    <a:masterClrMapping/>
  </p:clrMapOvr>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body" sz="half" idx="1"/>
          </p:nvPr>
        </p:nvSpPr>
        <p:spPr>
          <a:xfrm>
            <a:off x="246063" y="1835150"/>
            <a:ext cx="2428875" cy="4402138"/>
          </a:xfrm>
          <a:noFill/>
          <a:extLs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a:lstStyle/>
          <a:p>
            <a:pPr>
              <a:buSzTx/>
              <a:buFont typeface="Wingdings" pitchFamily="2" charset="2"/>
              <a:buChar char="§"/>
            </a:pPr>
            <a:r>
              <a:rPr lang="en-US" altLang="en-US" smtClean="0">
                <a:solidFill>
                  <a:srgbClr val="000000"/>
                </a:solidFill>
              </a:rPr>
              <a:t>Best in Class User Interface</a:t>
            </a:r>
          </a:p>
          <a:p>
            <a:pPr>
              <a:buSzTx/>
              <a:buFont typeface="Wingdings" pitchFamily="2" charset="2"/>
              <a:buChar char="§"/>
            </a:pPr>
            <a:r>
              <a:rPr lang="en-US" altLang="en-US" smtClean="0">
                <a:solidFill>
                  <a:srgbClr val="000000"/>
                </a:solidFill>
              </a:rPr>
              <a:t>Typical CHW Screen shot</a:t>
            </a:r>
          </a:p>
          <a:p>
            <a:pPr>
              <a:buSzTx/>
              <a:buFont typeface="Wingdings" pitchFamily="2" charset="2"/>
              <a:buChar char="§"/>
            </a:pPr>
            <a:r>
              <a:rPr lang="en-US" altLang="en-US" smtClean="0">
                <a:solidFill>
                  <a:srgbClr val="000000"/>
                </a:solidFill>
              </a:rPr>
              <a:t>Icon driven functionality</a:t>
            </a:r>
          </a:p>
          <a:p>
            <a:pPr>
              <a:buSzTx/>
              <a:buFont typeface="Wingdings" pitchFamily="2" charset="2"/>
              <a:buChar char="§"/>
            </a:pPr>
            <a:r>
              <a:rPr lang="en-US" altLang="en-US" smtClean="0">
                <a:solidFill>
                  <a:srgbClr val="000000"/>
                </a:solidFill>
              </a:rPr>
              <a:t>Icon contains operating status, set-points, and hardware data (nameplate information)</a:t>
            </a:r>
          </a:p>
        </p:txBody>
      </p:sp>
      <p:sp>
        <p:nvSpPr>
          <p:cNvPr id="35843" name="Rectangle 3"/>
          <p:cNvSpPr>
            <a:spLocks noChangeArrowheads="1"/>
          </p:cNvSpPr>
          <p:nvPr/>
        </p:nvSpPr>
        <p:spPr bwMode="auto">
          <a:xfrm>
            <a:off x="415925" y="849313"/>
            <a:ext cx="8728075" cy="606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buChar char="•"/>
              <a:defRPr sz="2000">
                <a:solidFill>
                  <a:srgbClr val="1C1C1C"/>
                </a:solidFill>
                <a:latin typeface="Lucida Sans" pitchFamily="34" charset="0"/>
                <a:ea typeface="MS PGothic" pitchFamily="34" charset="-128"/>
                <a:cs typeface="Arial" charset="0"/>
              </a:defRPr>
            </a:lvl1pPr>
            <a:lvl2pPr indent="-171450" eaLnBrk="0" hangingPunct="0">
              <a:buChar char="•"/>
              <a:defRPr>
                <a:solidFill>
                  <a:srgbClr val="1C1C1C"/>
                </a:solidFill>
                <a:latin typeface="Lucida Sans" pitchFamily="34" charset="0"/>
                <a:ea typeface="MS PGothic" pitchFamily="34" charset="-128"/>
                <a:cs typeface="Arial" charset="0"/>
              </a:defRPr>
            </a:lvl2pPr>
            <a:lvl3pPr marL="742950" indent="-171450" eaLnBrk="0" hangingPunct="0">
              <a:buChar char="•"/>
              <a:defRPr sz="1600">
                <a:solidFill>
                  <a:srgbClr val="1C1C1C"/>
                </a:solidFill>
                <a:latin typeface="Lucida Sans" pitchFamily="34" charset="0"/>
                <a:ea typeface="MS PGothic" pitchFamily="34" charset="-128"/>
                <a:cs typeface="Arial" charset="0"/>
              </a:defRPr>
            </a:lvl3pPr>
            <a:lvl4pPr marL="1028700" indent="-171450" eaLnBrk="0" hangingPunct="0">
              <a:buChar char="•"/>
              <a:defRPr sz="1600">
                <a:solidFill>
                  <a:srgbClr val="1C1C1C"/>
                </a:solidFill>
                <a:latin typeface="Lucida Sans" pitchFamily="34" charset="0"/>
                <a:ea typeface="MS PGothic" pitchFamily="34" charset="-128"/>
                <a:cs typeface="Arial" charset="0"/>
              </a:defRPr>
            </a:lvl4pPr>
            <a:lvl5pPr marL="1314450" indent="-171450" eaLnBrk="0" hangingPunct="0">
              <a:buChar char="•"/>
              <a:defRPr sz="1600">
                <a:solidFill>
                  <a:srgbClr val="1C1C1C"/>
                </a:solidFill>
                <a:latin typeface="Lucida Sans" pitchFamily="34" charset="0"/>
                <a:ea typeface="MS PGothic" pitchFamily="34" charset="-128"/>
                <a:cs typeface="Arial" charset="0"/>
              </a:defRPr>
            </a:lvl5pPr>
            <a:lvl6pPr marL="1771650" indent="-171450" eaLnBrk="0" fontAlgn="base" hangingPunct="0">
              <a:spcBef>
                <a:spcPct val="20000"/>
              </a:spcBef>
              <a:spcAft>
                <a:spcPct val="0"/>
              </a:spcAft>
              <a:buSzPct val="85000"/>
              <a:buChar char="•"/>
              <a:defRPr sz="1600">
                <a:solidFill>
                  <a:srgbClr val="1C1C1C"/>
                </a:solidFill>
                <a:latin typeface="Lucida Sans" pitchFamily="34" charset="0"/>
                <a:ea typeface="MS PGothic" pitchFamily="34" charset="-128"/>
                <a:cs typeface="Arial" charset="0"/>
              </a:defRPr>
            </a:lvl6pPr>
            <a:lvl7pPr marL="2228850" indent="-171450" eaLnBrk="0" fontAlgn="base" hangingPunct="0">
              <a:spcBef>
                <a:spcPct val="20000"/>
              </a:spcBef>
              <a:spcAft>
                <a:spcPct val="0"/>
              </a:spcAft>
              <a:buSzPct val="85000"/>
              <a:buChar char="•"/>
              <a:defRPr sz="1600">
                <a:solidFill>
                  <a:srgbClr val="1C1C1C"/>
                </a:solidFill>
                <a:latin typeface="Lucida Sans" pitchFamily="34" charset="0"/>
                <a:ea typeface="MS PGothic" pitchFamily="34" charset="-128"/>
                <a:cs typeface="Arial" charset="0"/>
              </a:defRPr>
            </a:lvl7pPr>
            <a:lvl8pPr marL="2686050" indent="-171450" eaLnBrk="0" fontAlgn="base" hangingPunct="0">
              <a:spcBef>
                <a:spcPct val="20000"/>
              </a:spcBef>
              <a:spcAft>
                <a:spcPct val="0"/>
              </a:spcAft>
              <a:buSzPct val="85000"/>
              <a:buChar char="•"/>
              <a:defRPr sz="1600">
                <a:solidFill>
                  <a:srgbClr val="1C1C1C"/>
                </a:solidFill>
                <a:latin typeface="Lucida Sans" pitchFamily="34" charset="0"/>
                <a:ea typeface="MS PGothic" pitchFamily="34" charset="-128"/>
                <a:cs typeface="Arial" charset="0"/>
              </a:defRPr>
            </a:lvl8pPr>
            <a:lvl9pPr marL="3143250" indent="-171450" eaLnBrk="0" fontAlgn="base" hangingPunct="0">
              <a:spcBef>
                <a:spcPct val="20000"/>
              </a:spcBef>
              <a:spcAft>
                <a:spcPct val="0"/>
              </a:spcAft>
              <a:buSzPct val="85000"/>
              <a:buChar char="•"/>
              <a:defRPr sz="1600">
                <a:solidFill>
                  <a:srgbClr val="1C1C1C"/>
                </a:solidFill>
                <a:latin typeface="Lucida Sans" pitchFamily="34" charset="0"/>
                <a:ea typeface="MS PGothic" pitchFamily="34" charset="-128"/>
                <a:cs typeface="Arial" charset="0"/>
              </a:defRPr>
            </a:lvl9pPr>
          </a:lstStyle>
          <a:p>
            <a:pPr>
              <a:spcBef>
                <a:spcPct val="0"/>
              </a:spcBef>
              <a:buSzTx/>
              <a:buFontTx/>
              <a:buNone/>
            </a:pPr>
            <a:r>
              <a:rPr lang="en-US" altLang="en-US" sz="2400" b="1">
                <a:solidFill>
                  <a:srgbClr val="EE1A0D"/>
                </a:solidFill>
              </a:rPr>
              <a:t>Integrated Plant Controller – IPC11550 </a:t>
            </a:r>
          </a:p>
        </p:txBody>
      </p:sp>
      <p:grpSp>
        <p:nvGrpSpPr>
          <p:cNvPr id="35844" name="Group 4"/>
          <p:cNvGrpSpPr>
            <a:grpSpLocks/>
          </p:cNvGrpSpPr>
          <p:nvPr/>
        </p:nvGrpSpPr>
        <p:grpSpPr bwMode="auto">
          <a:xfrm>
            <a:off x="2678113" y="1452563"/>
            <a:ext cx="6151562" cy="4589462"/>
            <a:chOff x="1526" y="704"/>
            <a:chExt cx="4080" cy="3060"/>
          </a:xfrm>
        </p:grpSpPr>
        <p:pic>
          <p:nvPicPr>
            <p:cNvPr id="35845" name="Picture 5" descr="Chilled Wat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6" y="704"/>
              <a:ext cx="4080" cy="3060"/>
            </a:xfrm>
            <a:prstGeom prst="rect">
              <a:avLst/>
            </a:prstGeom>
            <a:noFill/>
            <a:ln w="9525">
              <a:solidFill>
                <a:schemeClr val="accent2"/>
              </a:solidFill>
              <a:miter lim="800000"/>
              <a:headEnd/>
              <a:tailEnd/>
            </a:ln>
            <a:extLst>
              <a:ext uri="{909E8E84-426E-40DD-AFC4-6F175D3DCCD1}">
                <a14:hiddenFill xmlns:a14="http://schemas.microsoft.com/office/drawing/2010/main">
                  <a:solidFill>
                    <a:srgbClr val="FFFFFF"/>
                  </a:solidFill>
                </a14:hiddenFill>
              </a:ext>
            </a:extLst>
          </p:spPr>
        </p:pic>
        <p:pic>
          <p:nvPicPr>
            <p:cNvPr id="35846"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59" y="1204"/>
              <a:ext cx="2533" cy="25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3012167364"/>
      </p:ext>
    </p:extLst>
  </p:cSld>
  <p:clrMapOvr>
    <a:masterClrMapping/>
  </p:clrMapOvr>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ChangeArrowheads="1"/>
          </p:cNvSpPr>
          <p:nvPr/>
        </p:nvSpPr>
        <p:spPr bwMode="auto">
          <a:xfrm>
            <a:off x="246063" y="1303338"/>
            <a:ext cx="2293937" cy="5218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marL="173038" indent="-173038" eaLnBrk="0" hangingPunct="0">
              <a:buChar char="•"/>
              <a:defRPr sz="2000">
                <a:solidFill>
                  <a:srgbClr val="1C1C1C"/>
                </a:solidFill>
                <a:latin typeface="Lucida Sans" pitchFamily="34" charset="0"/>
                <a:ea typeface="MS PGothic" pitchFamily="34" charset="-128"/>
                <a:cs typeface="Arial" charset="0"/>
              </a:defRPr>
            </a:lvl1pPr>
            <a:lvl2pPr indent="-171450" eaLnBrk="0" hangingPunct="0">
              <a:buChar char="•"/>
              <a:defRPr>
                <a:solidFill>
                  <a:srgbClr val="1C1C1C"/>
                </a:solidFill>
                <a:latin typeface="Lucida Sans" pitchFamily="34" charset="0"/>
                <a:ea typeface="MS PGothic" pitchFamily="34" charset="-128"/>
                <a:cs typeface="Arial" charset="0"/>
              </a:defRPr>
            </a:lvl2pPr>
            <a:lvl3pPr marL="742950" indent="-171450" eaLnBrk="0" hangingPunct="0">
              <a:buChar char="•"/>
              <a:defRPr sz="1600">
                <a:solidFill>
                  <a:srgbClr val="1C1C1C"/>
                </a:solidFill>
                <a:latin typeface="Lucida Sans" pitchFamily="34" charset="0"/>
                <a:ea typeface="MS PGothic" pitchFamily="34" charset="-128"/>
                <a:cs typeface="Arial" charset="0"/>
              </a:defRPr>
            </a:lvl3pPr>
            <a:lvl4pPr marL="1028700" indent="-171450" eaLnBrk="0" hangingPunct="0">
              <a:buChar char="•"/>
              <a:defRPr sz="1600">
                <a:solidFill>
                  <a:srgbClr val="1C1C1C"/>
                </a:solidFill>
                <a:latin typeface="Lucida Sans" pitchFamily="34" charset="0"/>
                <a:ea typeface="MS PGothic" pitchFamily="34" charset="-128"/>
                <a:cs typeface="Arial" charset="0"/>
              </a:defRPr>
            </a:lvl4pPr>
            <a:lvl5pPr marL="1314450" indent="-171450" eaLnBrk="0" hangingPunct="0">
              <a:buChar char="•"/>
              <a:defRPr sz="1600">
                <a:solidFill>
                  <a:srgbClr val="1C1C1C"/>
                </a:solidFill>
                <a:latin typeface="Lucida Sans" pitchFamily="34" charset="0"/>
                <a:ea typeface="MS PGothic" pitchFamily="34" charset="-128"/>
                <a:cs typeface="Arial" charset="0"/>
              </a:defRPr>
            </a:lvl5pPr>
            <a:lvl6pPr marL="1771650" indent="-171450" eaLnBrk="0" fontAlgn="base" hangingPunct="0">
              <a:spcBef>
                <a:spcPct val="20000"/>
              </a:spcBef>
              <a:spcAft>
                <a:spcPct val="0"/>
              </a:spcAft>
              <a:buSzPct val="85000"/>
              <a:buChar char="•"/>
              <a:defRPr sz="1600">
                <a:solidFill>
                  <a:srgbClr val="1C1C1C"/>
                </a:solidFill>
                <a:latin typeface="Lucida Sans" pitchFamily="34" charset="0"/>
                <a:ea typeface="MS PGothic" pitchFamily="34" charset="-128"/>
                <a:cs typeface="Arial" charset="0"/>
              </a:defRPr>
            </a:lvl6pPr>
            <a:lvl7pPr marL="2228850" indent="-171450" eaLnBrk="0" fontAlgn="base" hangingPunct="0">
              <a:spcBef>
                <a:spcPct val="20000"/>
              </a:spcBef>
              <a:spcAft>
                <a:spcPct val="0"/>
              </a:spcAft>
              <a:buSzPct val="85000"/>
              <a:buChar char="•"/>
              <a:defRPr sz="1600">
                <a:solidFill>
                  <a:srgbClr val="1C1C1C"/>
                </a:solidFill>
                <a:latin typeface="Lucida Sans" pitchFamily="34" charset="0"/>
                <a:ea typeface="MS PGothic" pitchFamily="34" charset="-128"/>
                <a:cs typeface="Arial" charset="0"/>
              </a:defRPr>
            </a:lvl7pPr>
            <a:lvl8pPr marL="2686050" indent="-171450" eaLnBrk="0" fontAlgn="base" hangingPunct="0">
              <a:spcBef>
                <a:spcPct val="20000"/>
              </a:spcBef>
              <a:spcAft>
                <a:spcPct val="0"/>
              </a:spcAft>
              <a:buSzPct val="85000"/>
              <a:buChar char="•"/>
              <a:defRPr sz="1600">
                <a:solidFill>
                  <a:srgbClr val="1C1C1C"/>
                </a:solidFill>
                <a:latin typeface="Lucida Sans" pitchFamily="34" charset="0"/>
                <a:ea typeface="MS PGothic" pitchFamily="34" charset="-128"/>
                <a:cs typeface="Arial" charset="0"/>
              </a:defRPr>
            </a:lvl8pPr>
            <a:lvl9pPr marL="3143250" indent="-171450" eaLnBrk="0" fontAlgn="base" hangingPunct="0">
              <a:spcBef>
                <a:spcPct val="20000"/>
              </a:spcBef>
              <a:spcAft>
                <a:spcPct val="0"/>
              </a:spcAft>
              <a:buSzPct val="85000"/>
              <a:buChar char="•"/>
              <a:defRPr sz="1600">
                <a:solidFill>
                  <a:srgbClr val="1C1C1C"/>
                </a:solidFill>
                <a:latin typeface="Lucida Sans" pitchFamily="34" charset="0"/>
                <a:ea typeface="MS PGothic" pitchFamily="34" charset="-128"/>
                <a:cs typeface="Arial" charset="0"/>
              </a:defRPr>
            </a:lvl9pPr>
          </a:lstStyle>
          <a:p>
            <a:pPr>
              <a:spcBef>
                <a:spcPct val="0"/>
              </a:spcBef>
              <a:buSzTx/>
              <a:buFont typeface="Wingdings" pitchFamily="2" charset="2"/>
              <a:buChar char="§"/>
            </a:pPr>
            <a:r>
              <a:rPr lang="en-US" altLang="en-US" sz="1800">
                <a:solidFill>
                  <a:srgbClr val="000000"/>
                </a:solidFill>
              </a:rPr>
              <a:t>Full equipment performance trending</a:t>
            </a:r>
          </a:p>
          <a:p>
            <a:pPr>
              <a:spcBef>
                <a:spcPct val="0"/>
              </a:spcBef>
              <a:buSzTx/>
              <a:buFont typeface="Wingdings" pitchFamily="2" charset="2"/>
              <a:buChar char="§"/>
            </a:pPr>
            <a:endParaRPr lang="en-US" altLang="en-US" sz="1800">
              <a:solidFill>
                <a:srgbClr val="000000"/>
              </a:solidFill>
            </a:endParaRPr>
          </a:p>
          <a:p>
            <a:pPr>
              <a:spcBef>
                <a:spcPct val="0"/>
              </a:spcBef>
              <a:buSzTx/>
              <a:buFont typeface="Wingdings" pitchFamily="2" charset="2"/>
              <a:buChar char="§"/>
            </a:pPr>
            <a:r>
              <a:rPr lang="en-US" altLang="en-US" sz="1800">
                <a:solidFill>
                  <a:srgbClr val="000000"/>
                </a:solidFill>
              </a:rPr>
              <a:t>Automatic e-mail release on; alarms, warnings, or any user defined sequence</a:t>
            </a:r>
          </a:p>
          <a:p>
            <a:pPr>
              <a:spcBef>
                <a:spcPct val="0"/>
              </a:spcBef>
              <a:buSzTx/>
              <a:buFont typeface="Wingdings" pitchFamily="2" charset="2"/>
              <a:buChar char="§"/>
            </a:pPr>
            <a:endParaRPr lang="en-US" altLang="en-US" sz="1800">
              <a:solidFill>
                <a:srgbClr val="000000"/>
              </a:solidFill>
            </a:endParaRPr>
          </a:p>
          <a:p>
            <a:pPr>
              <a:spcBef>
                <a:spcPct val="0"/>
              </a:spcBef>
              <a:buSzTx/>
              <a:buFont typeface="Wingdings" pitchFamily="2" charset="2"/>
              <a:buChar char="§"/>
            </a:pPr>
            <a:r>
              <a:rPr lang="en-US" altLang="en-US" sz="1800">
                <a:solidFill>
                  <a:srgbClr val="000000"/>
                </a:solidFill>
              </a:rPr>
              <a:t>Optional plant monitoring and efficiency analysis by Armstrong</a:t>
            </a:r>
          </a:p>
          <a:p>
            <a:pPr>
              <a:spcBef>
                <a:spcPct val="0"/>
              </a:spcBef>
              <a:buSzTx/>
              <a:buFont typeface="Wingdings" pitchFamily="2" charset="2"/>
              <a:buChar char="§"/>
            </a:pPr>
            <a:endParaRPr lang="en-US" altLang="en-US" sz="1800">
              <a:solidFill>
                <a:srgbClr val="000000"/>
              </a:solidFill>
            </a:endParaRPr>
          </a:p>
          <a:p>
            <a:pPr>
              <a:spcBef>
                <a:spcPct val="0"/>
              </a:spcBef>
              <a:buSzTx/>
              <a:buFont typeface="Wingdings" pitchFamily="2" charset="2"/>
              <a:buChar char="§"/>
            </a:pPr>
            <a:r>
              <a:rPr lang="en-US" altLang="en-US" sz="1800">
                <a:solidFill>
                  <a:srgbClr val="000000"/>
                </a:solidFill>
              </a:rPr>
              <a:t>Available for a variety of system configurations and plant sizes</a:t>
            </a:r>
          </a:p>
        </p:txBody>
      </p:sp>
      <p:pic>
        <p:nvPicPr>
          <p:cNvPr id="186371" name="Picture 3" descr="Trends"/>
          <p:cNvPicPr>
            <a:picLocks noGrp="1" noChangeAspect="1" noChangeArrowheads="1"/>
          </p:cNvPicPr>
          <p:nvPr>
            <p:ph sz="half" idx="2"/>
          </p:nvPr>
        </p:nvPicPr>
        <p:blipFill>
          <a:blip r:embed="rId3"/>
          <a:srcRect/>
          <a:stretch>
            <a:fillRect/>
          </a:stretch>
        </p:blipFill>
        <p:spPr>
          <a:xfrm>
            <a:off x="2678113" y="1452563"/>
            <a:ext cx="6151562" cy="4613275"/>
          </a:xfrm>
          <a:ln>
            <a:solidFill>
              <a:schemeClr val="accent2"/>
            </a:solidFill>
            <a:miter lim="800000"/>
            <a:headEnd/>
            <a:tailEnd/>
          </a:ln>
        </p:spPr>
      </p:pic>
      <p:sp>
        <p:nvSpPr>
          <p:cNvPr id="36868" name="Rectangle 4"/>
          <p:cNvSpPr>
            <a:spLocks noChangeArrowheads="1"/>
          </p:cNvSpPr>
          <p:nvPr/>
        </p:nvSpPr>
        <p:spPr bwMode="auto">
          <a:xfrm>
            <a:off x="415925" y="849313"/>
            <a:ext cx="8728075" cy="606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buChar char="•"/>
              <a:defRPr sz="2000">
                <a:solidFill>
                  <a:srgbClr val="1C1C1C"/>
                </a:solidFill>
                <a:latin typeface="Lucida Sans" pitchFamily="34" charset="0"/>
                <a:ea typeface="MS PGothic" pitchFamily="34" charset="-128"/>
                <a:cs typeface="Arial" charset="0"/>
              </a:defRPr>
            </a:lvl1pPr>
            <a:lvl2pPr indent="-171450" eaLnBrk="0" hangingPunct="0">
              <a:buChar char="•"/>
              <a:defRPr>
                <a:solidFill>
                  <a:srgbClr val="1C1C1C"/>
                </a:solidFill>
                <a:latin typeface="Lucida Sans" pitchFamily="34" charset="0"/>
                <a:ea typeface="MS PGothic" pitchFamily="34" charset="-128"/>
                <a:cs typeface="Arial" charset="0"/>
              </a:defRPr>
            </a:lvl2pPr>
            <a:lvl3pPr marL="742950" indent="-171450" eaLnBrk="0" hangingPunct="0">
              <a:buChar char="•"/>
              <a:defRPr sz="1600">
                <a:solidFill>
                  <a:srgbClr val="1C1C1C"/>
                </a:solidFill>
                <a:latin typeface="Lucida Sans" pitchFamily="34" charset="0"/>
                <a:ea typeface="MS PGothic" pitchFamily="34" charset="-128"/>
                <a:cs typeface="Arial" charset="0"/>
              </a:defRPr>
            </a:lvl3pPr>
            <a:lvl4pPr marL="1028700" indent="-171450" eaLnBrk="0" hangingPunct="0">
              <a:buChar char="•"/>
              <a:defRPr sz="1600">
                <a:solidFill>
                  <a:srgbClr val="1C1C1C"/>
                </a:solidFill>
                <a:latin typeface="Lucida Sans" pitchFamily="34" charset="0"/>
                <a:ea typeface="MS PGothic" pitchFamily="34" charset="-128"/>
                <a:cs typeface="Arial" charset="0"/>
              </a:defRPr>
            </a:lvl4pPr>
            <a:lvl5pPr marL="1314450" indent="-171450" eaLnBrk="0" hangingPunct="0">
              <a:buChar char="•"/>
              <a:defRPr sz="1600">
                <a:solidFill>
                  <a:srgbClr val="1C1C1C"/>
                </a:solidFill>
                <a:latin typeface="Lucida Sans" pitchFamily="34" charset="0"/>
                <a:ea typeface="MS PGothic" pitchFamily="34" charset="-128"/>
                <a:cs typeface="Arial" charset="0"/>
              </a:defRPr>
            </a:lvl5pPr>
            <a:lvl6pPr marL="1771650" indent="-171450" eaLnBrk="0" fontAlgn="base" hangingPunct="0">
              <a:spcBef>
                <a:spcPct val="20000"/>
              </a:spcBef>
              <a:spcAft>
                <a:spcPct val="0"/>
              </a:spcAft>
              <a:buSzPct val="85000"/>
              <a:buChar char="•"/>
              <a:defRPr sz="1600">
                <a:solidFill>
                  <a:srgbClr val="1C1C1C"/>
                </a:solidFill>
                <a:latin typeface="Lucida Sans" pitchFamily="34" charset="0"/>
                <a:ea typeface="MS PGothic" pitchFamily="34" charset="-128"/>
                <a:cs typeface="Arial" charset="0"/>
              </a:defRPr>
            </a:lvl6pPr>
            <a:lvl7pPr marL="2228850" indent="-171450" eaLnBrk="0" fontAlgn="base" hangingPunct="0">
              <a:spcBef>
                <a:spcPct val="20000"/>
              </a:spcBef>
              <a:spcAft>
                <a:spcPct val="0"/>
              </a:spcAft>
              <a:buSzPct val="85000"/>
              <a:buChar char="•"/>
              <a:defRPr sz="1600">
                <a:solidFill>
                  <a:srgbClr val="1C1C1C"/>
                </a:solidFill>
                <a:latin typeface="Lucida Sans" pitchFamily="34" charset="0"/>
                <a:ea typeface="MS PGothic" pitchFamily="34" charset="-128"/>
                <a:cs typeface="Arial" charset="0"/>
              </a:defRPr>
            </a:lvl7pPr>
            <a:lvl8pPr marL="2686050" indent="-171450" eaLnBrk="0" fontAlgn="base" hangingPunct="0">
              <a:spcBef>
                <a:spcPct val="20000"/>
              </a:spcBef>
              <a:spcAft>
                <a:spcPct val="0"/>
              </a:spcAft>
              <a:buSzPct val="85000"/>
              <a:buChar char="•"/>
              <a:defRPr sz="1600">
                <a:solidFill>
                  <a:srgbClr val="1C1C1C"/>
                </a:solidFill>
                <a:latin typeface="Lucida Sans" pitchFamily="34" charset="0"/>
                <a:ea typeface="MS PGothic" pitchFamily="34" charset="-128"/>
                <a:cs typeface="Arial" charset="0"/>
              </a:defRPr>
            </a:lvl8pPr>
            <a:lvl9pPr marL="3143250" indent="-171450" eaLnBrk="0" fontAlgn="base" hangingPunct="0">
              <a:spcBef>
                <a:spcPct val="20000"/>
              </a:spcBef>
              <a:spcAft>
                <a:spcPct val="0"/>
              </a:spcAft>
              <a:buSzPct val="85000"/>
              <a:buChar char="•"/>
              <a:defRPr sz="1600">
                <a:solidFill>
                  <a:srgbClr val="1C1C1C"/>
                </a:solidFill>
                <a:latin typeface="Lucida Sans" pitchFamily="34" charset="0"/>
                <a:ea typeface="MS PGothic" pitchFamily="34" charset="-128"/>
                <a:cs typeface="Arial" charset="0"/>
              </a:defRPr>
            </a:lvl9pPr>
          </a:lstStyle>
          <a:p>
            <a:pPr>
              <a:spcBef>
                <a:spcPct val="0"/>
              </a:spcBef>
              <a:buSzTx/>
              <a:buFontTx/>
              <a:buNone/>
            </a:pPr>
            <a:r>
              <a:rPr lang="en-US" altLang="en-US" sz="2400" b="1">
                <a:solidFill>
                  <a:srgbClr val="EE1A0D"/>
                </a:solidFill>
              </a:rPr>
              <a:t>Integrated Plant Controller – IPC11550 </a:t>
            </a:r>
          </a:p>
        </p:txBody>
      </p:sp>
    </p:spTree>
    <p:extLst>
      <p:ext uri="{BB962C8B-B14F-4D97-AF65-F5344CB8AC3E}">
        <p14:creationId xmlns:p14="http://schemas.microsoft.com/office/powerpoint/2010/main" val="3556391821"/>
      </p:ext>
    </p:extLst>
  </p:cSld>
  <p:clrMapOvr>
    <a:masterClrMapping/>
  </p:clrMapOvr>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3810" name="Rectangle 3"/>
          <p:cNvSpPr>
            <a:spLocks noGrp="1" noChangeArrowheads="1"/>
          </p:cNvSpPr>
          <p:nvPr>
            <p:ph type="body" idx="4294967295"/>
          </p:nvPr>
        </p:nvSpPr>
        <p:spPr>
          <a:xfrm>
            <a:off x="396875" y="2214563"/>
            <a:ext cx="5616575" cy="3490912"/>
          </a:xfrm>
        </p:spPr>
        <p:txBody>
          <a:bodyPr/>
          <a:lstStyle/>
          <a:p>
            <a:pPr marL="342900" indent="-342900" eaLnBrk="1" hangingPunct="1">
              <a:lnSpc>
                <a:spcPct val="110000"/>
              </a:lnSpc>
              <a:spcAft>
                <a:spcPct val="15000"/>
              </a:spcAft>
              <a:buFontTx/>
              <a:buNone/>
              <a:defRPr/>
            </a:pPr>
            <a:r>
              <a:rPr lang="en-US" sz="2400" b="1" u="sng" dirty="0" smtClean="0"/>
              <a:t>Quarterly Reports (1</a:t>
            </a:r>
            <a:r>
              <a:rPr lang="en-US" sz="2400" b="1" u="sng" baseline="30000" dirty="0" smtClean="0"/>
              <a:t>st</a:t>
            </a:r>
            <a:r>
              <a:rPr lang="en-US" sz="2400" b="1" u="sng" dirty="0" smtClean="0"/>
              <a:t> year)</a:t>
            </a:r>
          </a:p>
          <a:p>
            <a:pPr marL="0" indent="0" eaLnBrk="1" hangingPunct="1">
              <a:lnSpc>
                <a:spcPct val="90000"/>
              </a:lnSpc>
              <a:buFontTx/>
              <a:buNone/>
              <a:defRPr/>
            </a:pPr>
            <a:r>
              <a:rPr lang="en-US" sz="2400" dirty="0" smtClean="0">
                <a:solidFill>
                  <a:schemeClr val="tx1"/>
                </a:solidFill>
              </a:rPr>
              <a:t>Performance review </a:t>
            </a:r>
          </a:p>
          <a:p>
            <a:pPr marL="742950" lvl="1" indent="-285750" eaLnBrk="1" hangingPunct="1">
              <a:lnSpc>
                <a:spcPct val="90000"/>
              </a:lnSpc>
              <a:defRPr/>
            </a:pPr>
            <a:r>
              <a:rPr lang="en-US" sz="2400" dirty="0" smtClean="0">
                <a:solidFill>
                  <a:schemeClr val="tx1"/>
                </a:solidFill>
              </a:rPr>
              <a:t>Plant efficiency</a:t>
            </a:r>
          </a:p>
          <a:p>
            <a:pPr marL="742950" lvl="1" indent="-285750" eaLnBrk="1" hangingPunct="1">
              <a:lnSpc>
                <a:spcPct val="90000"/>
              </a:lnSpc>
              <a:defRPr/>
            </a:pPr>
            <a:r>
              <a:rPr lang="en-US" sz="2400" dirty="0" smtClean="0">
                <a:solidFill>
                  <a:schemeClr val="tx1"/>
                </a:solidFill>
              </a:rPr>
              <a:t>Equipment </a:t>
            </a:r>
            <a:r>
              <a:rPr lang="en-US" sz="2400" dirty="0" err="1" smtClean="0">
                <a:solidFill>
                  <a:schemeClr val="tx1"/>
                </a:solidFill>
              </a:rPr>
              <a:t>behaviour</a:t>
            </a:r>
            <a:endParaRPr lang="en-US" sz="2400" dirty="0" smtClean="0">
              <a:solidFill>
                <a:schemeClr val="tx1"/>
              </a:solidFill>
            </a:endParaRPr>
          </a:p>
          <a:p>
            <a:pPr marL="742950" lvl="1" indent="-285750" eaLnBrk="1" hangingPunct="1">
              <a:lnSpc>
                <a:spcPct val="90000"/>
              </a:lnSpc>
              <a:defRPr/>
            </a:pPr>
            <a:r>
              <a:rPr lang="en-US" sz="2400" dirty="0" smtClean="0">
                <a:solidFill>
                  <a:schemeClr val="tx1"/>
                </a:solidFill>
              </a:rPr>
              <a:t>Plant maintenance</a:t>
            </a:r>
          </a:p>
          <a:p>
            <a:pPr marL="742950" lvl="1" indent="-285750" eaLnBrk="1" hangingPunct="1">
              <a:lnSpc>
                <a:spcPct val="90000"/>
              </a:lnSpc>
              <a:defRPr/>
            </a:pPr>
            <a:r>
              <a:rPr lang="en-US" sz="2400" dirty="0" smtClean="0">
                <a:solidFill>
                  <a:schemeClr val="tx1"/>
                </a:solidFill>
              </a:rPr>
              <a:t>Calibration to </a:t>
            </a:r>
            <a:r>
              <a:rPr lang="ja-JP" altLang="en-US" sz="2400" dirty="0" smtClean="0">
                <a:solidFill>
                  <a:schemeClr val="tx1"/>
                </a:solidFill>
                <a:latin typeface="Arial" pitchFamily="34" charset="0"/>
              </a:rPr>
              <a:t>“</a:t>
            </a:r>
            <a:r>
              <a:rPr lang="en-US" altLang="ja-JP" sz="2400" dirty="0" smtClean="0">
                <a:solidFill>
                  <a:schemeClr val="tx1"/>
                </a:solidFill>
              </a:rPr>
              <a:t>worked-in</a:t>
            </a:r>
            <a:r>
              <a:rPr lang="ja-JP" altLang="en-US" sz="2400" dirty="0" smtClean="0">
                <a:solidFill>
                  <a:schemeClr val="tx1"/>
                </a:solidFill>
                <a:latin typeface="Arial" pitchFamily="34" charset="0"/>
              </a:rPr>
              <a:t>”</a:t>
            </a:r>
            <a:r>
              <a:rPr lang="en-US" altLang="ja-JP" sz="2400" dirty="0" smtClean="0">
                <a:solidFill>
                  <a:schemeClr val="tx1"/>
                </a:solidFill>
              </a:rPr>
              <a:t> equipment</a:t>
            </a:r>
          </a:p>
          <a:p>
            <a:pPr marL="742950" lvl="1" indent="-285750" eaLnBrk="1" hangingPunct="1">
              <a:lnSpc>
                <a:spcPct val="90000"/>
              </a:lnSpc>
              <a:defRPr/>
            </a:pPr>
            <a:endParaRPr lang="en-US" sz="2400" b="1" dirty="0" smtClean="0">
              <a:solidFill>
                <a:schemeClr val="tx1"/>
              </a:solidFill>
            </a:endParaRPr>
          </a:p>
        </p:txBody>
      </p:sp>
      <p:sp>
        <p:nvSpPr>
          <p:cNvPr id="503814" name="Rectangle 6"/>
          <p:cNvSpPr>
            <a:spLocks noChangeArrowheads="1"/>
          </p:cNvSpPr>
          <p:nvPr/>
        </p:nvSpPr>
        <p:spPr bwMode="auto">
          <a:xfrm>
            <a:off x="415925" y="696913"/>
            <a:ext cx="8728075" cy="758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r>
              <a:rPr lang="en-US" sz="2400" b="1" dirty="0">
                <a:solidFill>
                  <a:srgbClr val="EE1A0D"/>
                </a:solidFill>
                <a:latin typeface="Lucida Sans" charset="0"/>
                <a:ea typeface="ＭＳ Ｐゴシック" charset="0"/>
              </a:rPr>
              <a:t>Design Envelope IPC 11550</a:t>
            </a:r>
            <a:br>
              <a:rPr lang="en-US" sz="2400" b="1" dirty="0">
                <a:solidFill>
                  <a:srgbClr val="EE1A0D"/>
                </a:solidFill>
                <a:latin typeface="Lucida Sans" charset="0"/>
                <a:ea typeface="ＭＳ Ｐゴシック" charset="0"/>
              </a:rPr>
            </a:br>
            <a:r>
              <a:rPr lang="en-US" sz="2400" b="1" dirty="0">
                <a:solidFill>
                  <a:srgbClr val="EE1A0D"/>
                </a:solidFill>
                <a:latin typeface="Lucida Sans" charset="0"/>
                <a:ea typeface="ＭＳ Ｐゴシック" charset="0"/>
              </a:rPr>
              <a:t>Integrated Plant Controller</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977984">
            <a:off x="5625899" y="1685689"/>
            <a:ext cx="3318685" cy="4178050"/>
          </a:xfrm>
          <a:prstGeom prst="rect">
            <a:avLst/>
          </a:prstGeom>
          <a:ln/>
        </p:spPr>
        <p:style>
          <a:lnRef idx="0">
            <a:schemeClr val="accent1"/>
          </a:lnRef>
          <a:fillRef idx="3">
            <a:schemeClr val="accent1"/>
          </a:fillRef>
          <a:effectRef idx="3">
            <a:schemeClr val="accent1"/>
          </a:effectRef>
          <a:fontRef idx="minor">
            <a:schemeClr val="lt1"/>
          </a:fontRef>
        </p:style>
      </p:pic>
    </p:spTree>
    <p:extLst>
      <p:ext uri="{BB962C8B-B14F-4D97-AF65-F5344CB8AC3E}">
        <p14:creationId xmlns:p14="http://schemas.microsoft.com/office/powerpoint/2010/main" val="233956706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503810">
                                            <p:txEl>
                                              <p:pRg st="2" end="2"/>
                                            </p:txEl>
                                          </p:spTgt>
                                        </p:tgtEl>
                                        <p:attrNameLst>
                                          <p:attrName>style.visibility</p:attrName>
                                        </p:attrNameLst>
                                      </p:cBhvr>
                                      <p:to>
                                        <p:strVal val="visible"/>
                                      </p:to>
                                    </p:set>
                                    <p:animEffect transition="in" filter="fade">
                                      <p:cBhvr>
                                        <p:cTn id="7" dur="500"/>
                                        <p:tgtEl>
                                          <p:spTgt spid="503810">
                                            <p:txEl>
                                              <p:pRg st="2" end="2"/>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mph" presetSubtype="2" fill="hold" nodeType="clickEffect">
                                  <p:stCondLst>
                                    <p:cond delay="0"/>
                                  </p:stCondLst>
                                  <p:childTnLst>
                                    <p:animClr clrSpc="rgb" dir="cw">
                                      <p:cBhvr override="childStyle">
                                        <p:cTn id="11" dur="250" fill="hold"/>
                                        <p:tgtEl>
                                          <p:spTgt spid="503810">
                                            <p:txEl>
                                              <p:pRg st="2" end="2"/>
                                            </p:txEl>
                                          </p:spTgt>
                                        </p:tgtEl>
                                        <p:attrNameLst>
                                          <p:attrName>style.color</p:attrName>
                                        </p:attrNameLst>
                                      </p:cBhvr>
                                      <p:to>
                                        <a:srgbClr val="BFBFBF"/>
                                      </p:to>
                                    </p:animClr>
                                  </p:childTnLst>
                                </p:cTn>
                              </p:par>
                              <p:par>
                                <p:cTn id="12" presetID="10" presetClass="entr" presetSubtype="0" fill="hold" nodeType="withEffect">
                                  <p:stCondLst>
                                    <p:cond delay="0"/>
                                  </p:stCondLst>
                                  <p:childTnLst>
                                    <p:set>
                                      <p:cBhvr>
                                        <p:cTn id="13" dur="1" fill="hold">
                                          <p:stCondLst>
                                            <p:cond delay="0"/>
                                          </p:stCondLst>
                                        </p:cTn>
                                        <p:tgtEl>
                                          <p:spTgt spid="503810">
                                            <p:txEl>
                                              <p:pRg st="3" end="3"/>
                                            </p:txEl>
                                          </p:spTgt>
                                        </p:tgtEl>
                                        <p:attrNameLst>
                                          <p:attrName>style.visibility</p:attrName>
                                        </p:attrNameLst>
                                      </p:cBhvr>
                                      <p:to>
                                        <p:strVal val="visible"/>
                                      </p:to>
                                    </p:set>
                                    <p:animEffect transition="in" filter="fade">
                                      <p:cBhvr>
                                        <p:cTn id="14" dur="500"/>
                                        <p:tgtEl>
                                          <p:spTgt spid="503810">
                                            <p:txEl>
                                              <p:pRg st="3" end="3"/>
                                            </p:txEl>
                                          </p:spTgt>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3" presetClass="emph" presetSubtype="2" fill="hold" nodeType="clickEffect">
                                  <p:stCondLst>
                                    <p:cond delay="0"/>
                                  </p:stCondLst>
                                  <p:childTnLst>
                                    <p:animClr clrSpc="rgb" dir="cw">
                                      <p:cBhvr override="childStyle">
                                        <p:cTn id="18" dur="250" fill="hold"/>
                                        <p:tgtEl>
                                          <p:spTgt spid="503810">
                                            <p:txEl>
                                              <p:pRg st="3" end="3"/>
                                            </p:txEl>
                                          </p:spTgt>
                                        </p:tgtEl>
                                        <p:attrNameLst>
                                          <p:attrName>style.color</p:attrName>
                                        </p:attrNameLst>
                                      </p:cBhvr>
                                      <p:to>
                                        <a:srgbClr val="BFBFBF"/>
                                      </p:to>
                                    </p:animClr>
                                  </p:childTnLst>
                                </p:cTn>
                              </p:par>
                              <p:par>
                                <p:cTn id="19" presetID="10" presetClass="entr" presetSubtype="0" fill="hold" nodeType="withEffect">
                                  <p:stCondLst>
                                    <p:cond delay="0"/>
                                  </p:stCondLst>
                                  <p:childTnLst>
                                    <p:set>
                                      <p:cBhvr>
                                        <p:cTn id="20" dur="1" fill="hold">
                                          <p:stCondLst>
                                            <p:cond delay="0"/>
                                          </p:stCondLst>
                                        </p:cTn>
                                        <p:tgtEl>
                                          <p:spTgt spid="503810">
                                            <p:txEl>
                                              <p:pRg st="4" end="4"/>
                                            </p:txEl>
                                          </p:spTgt>
                                        </p:tgtEl>
                                        <p:attrNameLst>
                                          <p:attrName>style.visibility</p:attrName>
                                        </p:attrNameLst>
                                      </p:cBhvr>
                                      <p:to>
                                        <p:strVal val="visible"/>
                                      </p:to>
                                    </p:set>
                                    <p:animEffect transition="in" filter="fade">
                                      <p:cBhvr>
                                        <p:cTn id="21" dur="500"/>
                                        <p:tgtEl>
                                          <p:spTgt spid="503810">
                                            <p:txEl>
                                              <p:pRg st="4" end="4"/>
                                            </p:txEl>
                                          </p:spTgt>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3" presetClass="emph" presetSubtype="2" fill="hold" nodeType="clickEffect">
                                  <p:stCondLst>
                                    <p:cond delay="0"/>
                                  </p:stCondLst>
                                  <p:childTnLst>
                                    <p:animClr clrSpc="rgb" dir="cw">
                                      <p:cBhvr override="childStyle">
                                        <p:cTn id="25" dur="250" fill="hold"/>
                                        <p:tgtEl>
                                          <p:spTgt spid="503810">
                                            <p:txEl>
                                              <p:pRg st="4" end="4"/>
                                            </p:txEl>
                                          </p:spTgt>
                                        </p:tgtEl>
                                        <p:attrNameLst>
                                          <p:attrName>style.color</p:attrName>
                                        </p:attrNameLst>
                                      </p:cBhvr>
                                      <p:to>
                                        <a:srgbClr val="BFBFBF"/>
                                      </p:to>
                                    </p:animClr>
                                  </p:childTnLst>
                                </p:cTn>
                              </p:par>
                              <p:par>
                                <p:cTn id="26" presetID="10" presetClass="entr" presetSubtype="0" fill="hold" nodeType="withEffect">
                                  <p:stCondLst>
                                    <p:cond delay="0"/>
                                  </p:stCondLst>
                                  <p:childTnLst>
                                    <p:set>
                                      <p:cBhvr>
                                        <p:cTn id="27" dur="1" fill="hold">
                                          <p:stCondLst>
                                            <p:cond delay="0"/>
                                          </p:stCondLst>
                                        </p:cTn>
                                        <p:tgtEl>
                                          <p:spTgt spid="503810">
                                            <p:txEl>
                                              <p:pRg st="5" end="5"/>
                                            </p:txEl>
                                          </p:spTgt>
                                        </p:tgtEl>
                                        <p:attrNameLst>
                                          <p:attrName>style.visibility</p:attrName>
                                        </p:attrNameLst>
                                      </p:cBhvr>
                                      <p:to>
                                        <p:strVal val="visible"/>
                                      </p:to>
                                    </p:set>
                                    <p:animEffect transition="in" filter="fade">
                                      <p:cBhvr>
                                        <p:cTn id="28" dur="500"/>
                                        <p:tgtEl>
                                          <p:spTgt spid="503810">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3810" name="Rectangle 3"/>
          <p:cNvSpPr>
            <a:spLocks noGrp="1" noChangeArrowheads="1"/>
          </p:cNvSpPr>
          <p:nvPr>
            <p:ph type="body" idx="4294967295"/>
          </p:nvPr>
        </p:nvSpPr>
        <p:spPr>
          <a:xfrm>
            <a:off x="322263" y="2138363"/>
            <a:ext cx="5616575" cy="4325937"/>
          </a:xfrm>
        </p:spPr>
        <p:txBody>
          <a:bodyPr/>
          <a:lstStyle/>
          <a:p>
            <a:pPr marL="342900" indent="-342900" eaLnBrk="1" hangingPunct="1">
              <a:lnSpc>
                <a:spcPct val="90000"/>
              </a:lnSpc>
              <a:buFontTx/>
              <a:buNone/>
              <a:defRPr/>
            </a:pPr>
            <a:r>
              <a:rPr lang="en-US" sz="2400" b="1" u="sng" dirty="0" smtClean="0">
                <a:solidFill>
                  <a:schemeClr val="tx1"/>
                </a:solidFill>
              </a:rPr>
              <a:t>Site Services</a:t>
            </a:r>
          </a:p>
          <a:p>
            <a:pPr marL="742950" lvl="1" indent="-285750" eaLnBrk="1" hangingPunct="1">
              <a:lnSpc>
                <a:spcPct val="90000"/>
              </a:lnSpc>
              <a:buFont typeface="Wingdings" pitchFamily="2" charset="2"/>
              <a:buChar char="ü"/>
              <a:defRPr/>
            </a:pPr>
            <a:r>
              <a:rPr lang="en-US" sz="2400" dirty="0" smtClean="0">
                <a:solidFill>
                  <a:schemeClr val="tx1"/>
                </a:solidFill>
              </a:rPr>
              <a:t>Coordination meeting &amp; </a:t>
            </a:r>
            <a:br>
              <a:rPr lang="en-US" sz="2400" dirty="0" smtClean="0">
                <a:solidFill>
                  <a:schemeClr val="tx1"/>
                </a:solidFill>
              </a:rPr>
            </a:br>
            <a:r>
              <a:rPr lang="en-US" sz="2400" dirty="0" smtClean="0">
                <a:solidFill>
                  <a:schemeClr val="tx1"/>
                </a:solidFill>
              </a:rPr>
              <a:t>project manager</a:t>
            </a:r>
          </a:p>
          <a:p>
            <a:pPr marL="742950" lvl="1" indent="-285750" eaLnBrk="1" hangingPunct="1">
              <a:lnSpc>
                <a:spcPct val="90000"/>
              </a:lnSpc>
              <a:buFont typeface="Wingdings" pitchFamily="2" charset="2"/>
              <a:buChar char="ü"/>
              <a:defRPr/>
            </a:pPr>
            <a:r>
              <a:rPr lang="en-US" sz="2400" dirty="0" smtClean="0">
                <a:solidFill>
                  <a:schemeClr val="tx1"/>
                </a:solidFill>
              </a:rPr>
              <a:t>Commissioning &amp; training</a:t>
            </a:r>
          </a:p>
          <a:p>
            <a:pPr marL="742950" lvl="1" indent="-285750" eaLnBrk="1" hangingPunct="1">
              <a:lnSpc>
                <a:spcPct val="90000"/>
              </a:lnSpc>
              <a:buFont typeface="Wingdings" pitchFamily="2" charset="2"/>
              <a:buChar char="ü"/>
              <a:defRPr/>
            </a:pPr>
            <a:r>
              <a:rPr lang="en-US" sz="2400" dirty="0" smtClean="0">
                <a:solidFill>
                  <a:schemeClr val="tx1"/>
                </a:solidFill>
              </a:rPr>
              <a:t>First cooling season tuning</a:t>
            </a:r>
          </a:p>
          <a:p>
            <a:pPr marL="742950" lvl="1" indent="-285750" eaLnBrk="1" hangingPunct="1">
              <a:lnSpc>
                <a:spcPct val="90000"/>
              </a:lnSpc>
              <a:buFont typeface="Wingdings" pitchFamily="2" charset="2"/>
              <a:buChar char="ü"/>
              <a:defRPr/>
            </a:pPr>
            <a:r>
              <a:rPr lang="en-US" sz="2400" dirty="0" smtClean="0">
                <a:solidFill>
                  <a:schemeClr val="tx1"/>
                </a:solidFill>
              </a:rPr>
              <a:t>Project energy analysis </a:t>
            </a:r>
            <a:br>
              <a:rPr lang="en-US" sz="2400" dirty="0" smtClean="0">
                <a:solidFill>
                  <a:schemeClr val="tx1"/>
                </a:solidFill>
              </a:rPr>
            </a:br>
            <a:r>
              <a:rPr lang="en-US" sz="2400" dirty="0" smtClean="0">
                <a:solidFill>
                  <a:schemeClr val="tx1"/>
                </a:solidFill>
              </a:rPr>
              <a:t>(load / WBT)</a:t>
            </a:r>
          </a:p>
        </p:txBody>
      </p:sp>
      <p:sp>
        <p:nvSpPr>
          <p:cNvPr id="503814" name="Rectangle 6"/>
          <p:cNvSpPr>
            <a:spLocks noChangeArrowheads="1"/>
          </p:cNvSpPr>
          <p:nvPr/>
        </p:nvSpPr>
        <p:spPr bwMode="auto">
          <a:xfrm>
            <a:off x="415925" y="696913"/>
            <a:ext cx="8728075" cy="758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r>
              <a:rPr lang="en-US" sz="2400" b="1" dirty="0">
                <a:solidFill>
                  <a:srgbClr val="EE1A0D"/>
                </a:solidFill>
                <a:latin typeface="Lucida Sans" charset="0"/>
                <a:ea typeface="ＭＳ Ｐゴシック" charset="0"/>
              </a:rPr>
              <a:t>Design Envelope IPC 11550</a:t>
            </a:r>
            <a:br>
              <a:rPr lang="en-US" sz="2400" b="1" dirty="0">
                <a:solidFill>
                  <a:srgbClr val="EE1A0D"/>
                </a:solidFill>
                <a:latin typeface="Lucida Sans" charset="0"/>
                <a:ea typeface="ＭＳ Ｐゴシック" charset="0"/>
              </a:rPr>
            </a:br>
            <a:r>
              <a:rPr lang="en-US" sz="2400" b="1" dirty="0">
                <a:solidFill>
                  <a:srgbClr val="EE1A0D"/>
                </a:solidFill>
                <a:latin typeface="Lucida Sans" charset="0"/>
                <a:ea typeface="ＭＳ Ｐゴシック" charset="0"/>
              </a:rPr>
              <a:t>Integrated Plant Controller</a:t>
            </a:r>
          </a:p>
        </p:txBody>
      </p:sp>
    </p:spTree>
    <p:extLst>
      <p:ext uri="{BB962C8B-B14F-4D97-AF65-F5344CB8AC3E}">
        <p14:creationId xmlns:p14="http://schemas.microsoft.com/office/powerpoint/2010/main" val="68724537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503810">
                                            <p:txEl>
                                              <p:pRg st="1" end="1"/>
                                            </p:txEl>
                                          </p:spTgt>
                                        </p:tgtEl>
                                        <p:attrNameLst>
                                          <p:attrName>style.visibility</p:attrName>
                                        </p:attrNameLst>
                                      </p:cBhvr>
                                      <p:to>
                                        <p:strVal val="visible"/>
                                      </p:to>
                                    </p:set>
                                    <p:animEffect transition="in" filter="fade">
                                      <p:cBhvr>
                                        <p:cTn id="7" dur="500"/>
                                        <p:tgtEl>
                                          <p:spTgt spid="503810">
                                            <p:txEl>
                                              <p:pRg st="1" end="1"/>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mph" presetSubtype="2" fill="hold" nodeType="clickEffect">
                                  <p:stCondLst>
                                    <p:cond delay="0"/>
                                  </p:stCondLst>
                                  <p:childTnLst>
                                    <p:animClr clrSpc="rgb" dir="cw">
                                      <p:cBhvr override="childStyle">
                                        <p:cTn id="11" dur="250" fill="hold"/>
                                        <p:tgtEl>
                                          <p:spTgt spid="503810">
                                            <p:txEl>
                                              <p:pRg st="1" end="1"/>
                                            </p:txEl>
                                          </p:spTgt>
                                        </p:tgtEl>
                                        <p:attrNameLst>
                                          <p:attrName>style.color</p:attrName>
                                        </p:attrNameLst>
                                      </p:cBhvr>
                                      <p:to>
                                        <a:srgbClr val="BFBFBF"/>
                                      </p:to>
                                    </p:animClr>
                                  </p:childTnLst>
                                </p:cTn>
                              </p:par>
                              <p:par>
                                <p:cTn id="12" presetID="10" presetClass="entr" presetSubtype="0" fill="hold" nodeType="withEffect">
                                  <p:stCondLst>
                                    <p:cond delay="0"/>
                                  </p:stCondLst>
                                  <p:childTnLst>
                                    <p:set>
                                      <p:cBhvr>
                                        <p:cTn id="13" dur="1" fill="hold">
                                          <p:stCondLst>
                                            <p:cond delay="0"/>
                                          </p:stCondLst>
                                        </p:cTn>
                                        <p:tgtEl>
                                          <p:spTgt spid="503810">
                                            <p:txEl>
                                              <p:pRg st="2" end="2"/>
                                            </p:txEl>
                                          </p:spTgt>
                                        </p:tgtEl>
                                        <p:attrNameLst>
                                          <p:attrName>style.visibility</p:attrName>
                                        </p:attrNameLst>
                                      </p:cBhvr>
                                      <p:to>
                                        <p:strVal val="visible"/>
                                      </p:to>
                                    </p:set>
                                    <p:animEffect transition="in" filter="fade">
                                      <p:cBhvr>
                                        <p:cTn id="14" dur="500"/>
                                        <p:tgtEl>
                                          <p:spTgt spid="503810">
                                            <p:txEl>
                                              <p:pRg st="2" end="2"/>
                                            </p:txEl>
                                          </p:spTgt>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3" presetClass="emph" presetSubtype="2" fill="hold" nodeType="clickEffect">
                                  <p:stCondLst>
                                    <p:cond delay="0"/>
                                  </p:stCondLst>
                                  <p:childTnLst>
                                    <p:animClr clrSpc="rgb" dir="cw">
                                      <p:cBhvr override="childStyle">
                                        <p:cTn id="18" dur="250" fill="hold"/>
                                        <p:tgtEl>
                                          <p:spTgt spid="503810">
                                            <p:txEl>
                                              <p:pRg st="2" end="2"/>
                                            </p:txEl>
                                          </p:spTgt>
                                        </p:tgtEl>
                                        <p:attrNameLst>
                                          <p:attrName>style.color</p:attrName>
                                        </p:attrNameLst>
                                      </p:cBhvr>
                                      <p:to>
                                        <a:srgbClr val="BFBFBF"/>
                                      </p:to>
                                    </p:animClr>
                                  </p:childTnLst>
                                </p:cTn>
                              </p:par>
                              <p:par>
                                <p:cTn id="19" presetID="10" presetClass="entr" presetSubtype="0" fill="hold" nodeType="withEffect">
                                  <p:stCondLst>
                                    <p:cond delay="0"/>
                                  </p:stCondLst>
                                  <p:childTnLst>
                                    <p:set>
                                      <p:cBhvr>
                                        <p:cTn id="20" dur="1" fill="hold">
                                          <p:stCondLst>
                                            <p:cond delay="0"/>
                                          </p:stCondLst>
                                        </p:cTn>
                                        <p:tgtEl>
                                          <p:spTgt spid="503810">
                                            <p:txEl>
                                              <p:pRg st="3" end="3"/>
                                            </p:txEl>
                                          </p:spTgt>
                                        </p:tgtEl>
                                        <p:attrNameLst>
                                          <p:attrName>style.visibility</p:attrName>
                                        </p:attrNameLst>
                                      </p:cBhvr>
                                      <p:to>
                                        <p:strVal val="visible"/>
                                      </p:to>
                                    </p:set>
                                    <p:animEffect transition="in" filter="fade">
                                      <p:cBhvr>
                                        <p:cTn id="21" dur="500"/>
                                        <p:tgtEl>
                                          <p:spTgt spid="503810">
                                            <p:txEl>
                                              <p:pRg st="3" end="3"/>
                                            </p:txEl>
                                          </p:spTgt>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3" presetClass="emph" presetSubtype="2" fill="hold" nodeType="clickEffect">
                                  <p:stCondLst>
                                    <p:cond delay="0"/>
                                  </p:stCondLst>
                                  <p:childTnLst>
                                    <p:animClr clrSpc="rgb" dir="cw">
                                      <p:cBhvr override="childStyle">
                                        <p:cTn id="25" dur="250" fill="hold"/>
                                        <p:tgtEl>
                                          <p:spTgt spid="503810">
                                            <p:txEl>
                                              <p:pRg st="3" end="3"/>
                                            </p:txEl>
                                          </p:spTgt>
                                        </p:tgtEl>
                                        <p:attrNameLst>
                                          <p:attrName>style.color</p:attrName>
                                        </p:attrNameLst>
                                      </p:cBhvr>
                                      <p:to>
                                        <a:srgbClr val="BFBFBF"/>
                                      </p:to>
                                    </p:animClr>
                                  </p:childTnLst>
                                </p:cTn>
                              </p:par>
                              <p:par>
                                <p:cTn id="26" presetID="10" presetClass="entr" presetSubtype="0" fill="hold" nodeType="withEffect">
                                  <p:stCondLst>
                                    <p:cond delay="0"/>
                                  </p:stCondLst>
                                  <p:childTnLst>
                                    <p:set>
                                      <p:cBhvr>
                                        <p:cTn id="27" dur="1" fill="hold">
                                          <p:stCondLst>
                                            <p:cond delay="0"/>
                                          </p:stCondLst>
                                        </p:cTn>
                                        <p:tgtEl>
                                          <p:spTgt spid="503810">
                                            <p:txEl>
                                              <p:pRg st="4" end="4"/>
                                            </p:txEl>
                                          </p:spTgt>
                                        </p:tgtEl>
                                        <p:attrNameLst>
                                          <p:attrName>style.visibility</p:attrName>
                                        </p:attrNameLst>
                                      </p:cBhvr>
                                      <p:to>
                                        <p:strVal val="visible"/>
                                      </p:to>
                                    </p:set>
                                    <p:animEffect transition="in" filter="fade">
                                      <p:cBhvr>
                                        <p:cTn id="28" dur="500"/>
                                        <p:tgtEl>
                                          <p:spTgt spid="503810">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2"/>
          <p:cNvSpPr txBox="1">
            <a:spLocks/>
          </p:cNvSpPr>
          <p:nvPr/>
        </p:nvSpPr>
        <p:spPr bwMode="auto">
          <a:xfrm>
            <a:off x="296863" y="681038"/>
            <a:ext cx="7329487" cy="588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buChar char="•"/>
              <a:defRPr sz="2000">
                <a:solidFill>
                  <a:srgbClr val="1C1C1C"/>
                </a:solidFill>
                <a:latin typeface="Lucida Sans" pitchFamily="34" charset="0"/>
                <a:ea typeface="MS PGothic" pitchFamily="34" charset="-128"/>
                <a:cs typeface="Arial" charset="0"/>
              </a:defRPr>
            </a:lvl1pPr>
            <a:lvl2pPr marL="742950" indent="-285750" eaLnBrk="0" hangingPunct="0">
              <a:buChar char="•"/>
              <a:defRPr>
                <a:solidFill>
                  <a:srgbClr val="1C1C1C"/>
                </a:solidFill>
                <a:latin typeface="Lucida Sans" pitchFamily="34" charset="0"/>
                <a:ea typeface="MS PGothic" pitchFamily="34" charset="-128"/>
                <a:cs typeface="Arial" charset="0"/>
              </a:defRPr>
            </a:lvl2pPr>
            <a:lvl3pPr marL="1143000" indent="-228600" eaLnBrk="0" hangingPunct="0">
              <a:buChar char="•"/>
              <a:defRPr sz="1600">
                <a:solidFill>
                  <a:srgbClr val="1C1C1C"/>
                </a:solidFill>
                <a:latin typeface="Lucida Sans" pitchFamily="34" charset="0"/>
                <a:ea typeface="MS PGothic" pitchFamily="34" charset="-128"/>
                <a:cs typeface="Arial" charset="0"/>
              </a:defRPr>
            </a:lvl3pPr>
            <a:lvl4pPr marL="1600200" indent="-228600" eaLnBrk="0" hangingPunct="0">
              <a:buChar char="•"/>
              <a:defRPr sz="1600">
                <a:solidFill>
                  <a:srgbClr val="1C1C1C"/>
                </a:solidFill>
                <a:latin typeface="Lucida Sans" pitchFamily="34" charset="0"/>
                <a:ea typeface="MS PGothic" pitchFamily="34" charset="-128"/>
                <a:cs typeface="Arial" charset="0"/>
              </a:defRPr>
            </a:lvl4pPr>
            <a:lvl5pPr marL="2057400" indent="-228600" eaLnBrk="0" hangingPunct="0">
              <a:buChar char="•"/>
              <a:defRPr sz="1600">
                <a:solidFill>
                  <a:srgbClr val="1C1C1C"/>
                </a:solidFill>
                <a:latin typeface="Lucida Sans" pitchFamily="34" charset="0"/>
                <a:ea typeface="MS PGothic" pitchFamily="34" charset="-128"/>
                <a:cs typeface="Arial" charset="0"/>
              </a:defRPr>
            </a:lvl5pPr>
            <a:lvl6pPr marL="2514600" indent="-228600" eaLnBrk="0" fontAlgn="base" hangingPunct="0">
              <a:spcBef>
                <a:spcPct val="20000"/>
              </a:spcBef>
              <a:spcAft>
                <a:spcPct val="0"/>
              </a:spcAft>
              <a:buSzPct val="85000"/>
              <a:buChar char="•"/>
              <a:defRPr sz="1600">
                <a:solidFill>
                  <a:srgbClr val="1C1C1C"/>
                </a:solidFill>
                <a:latin typeface="Lucida Sans" pitchFamily="34" charset="0"/>
                <a:ea typeface="MS PGothic" pitchFamily="34" charset="-128"/>
                <a:cs typeface="Arial" charset="0"/>
              </a:defRPr>
            </a:lvl6pPr>
            <a:lvl7pPr marL="2971800" indent="-228600" eaLnBrk="0" fontAlgn="base" hangingPunct="0">
              <a:spcBef>
                <a:spcPct val="20000"/>
              </a:spcBef>
              <a:spcAft>
                <a:spcPct val="0"/>
              </a:spcAft>
              <a:buSzPct val="85000"/>
              <a:buChar char="•"/>
              <a:defRPr sz="1600">
                <a:solidFill>
                  <a:srgbClr val="1C1C1C"/>
                </a:solidFill>
                <a:latin typeface="Lucida Sans" pitchFamily="34" charset="0"/>
                <a:ea typeface="MS PGothic" pitchFamily="34" charset="-128"/>
                <a:cs typeface="Arial" charset="0"/>
              </a:defRPr>
            </a:lvl7pPr>
            <a:lvl8pPr marL="3429000" indent="-228600" eaLnBrk="0" fontAlgn="base" hangingPunct="0">
              <a:spcBef>
                <a:spcPct val="20000"/>
              </a:spcBef>
              <a:spcAft>
                <a:spcPct val="0"/>
              </a:spcAft>
              <a:buSzPct val="85000"/>
              <a:buChar char="•"/>
              <a:defRPr sz="1600">
                <a:solidFill>
                  <a:srgbClr val="1C1C1C"/>
                </a:solidFill>
                <a:latin typeface="Lucida Sans" pitchFamily="34" charset="0"/>
                <a:ea typeface="MS PGothic" pitchFamily="34" charset="-128"/>
                <a:cs typeface="Arial" charset="0"/>
              </a:defRPr>
            </a:lvl8pPr>
            <a:lvl9pPr marL="3886200" indent="-228600" eaLnBrk="0" fontAlgn="base" hangingPunct="0">
              <a:spcBef>
                <a:spcPct val="20000"/>
              </a:spcBef>
              <a:spcAft>
                <a:spcPct val="0"/>
              </a:spcAft>
              <a:buSzPct val="85000"/>
              <a:buChar char="•"/>
              <a:defRPr sz="1600">
                <a:solidFill>
                  <a:srgbClr val="1C1C1C"/>
                </a:solidFill>
                <a:latin typeface="Lucida Sans" pitchFamily="34" charset="0"/>
                <a:ea typeface="MS PGothic" pitchFamily="34" charset="-128"/>
                <a:cs typeface="Arial" charset="0"/>
              </a:defRPr>
            </a:lvl9pPr>
          </a:lstStyle>
          <a:p>
            <a:pPr>
              <a:buFontTx/>
              <a:buNone/>
            </a:pPr>
            <a:r>
              <a:rPr lang="en-US" altLang="en-US" sz="2400" b="1">
                <a:solidFill>
                  <a:srgbClr val="EE3524"/>
                </a:solidFill>
              </a:rPr>
              <a:t>Armstrong Design Envelope </a:t>
            </a:r>
            <a:br>
              <a:rPr lang="en-US" altLang="en-US" sz="2400" b="1">
                <a:solidFill>
                  <a:srgbClr val="EE3524"/>
                </a:solidFill>
              </a:rPr>
            </a:br>
            <a:r>
              <a:rPr lang="en-US" altLang="en-US" sz="2400" b="1">
                <a:solidFill>
                  <a:srgbClr val="EE3524"/>
                </a:solidFill>
              </a:rPr>
              <a:t>Integrated Plant Control</a:t>
            </a:r>
          </a:p>
        </p:txBody>
      </p:sp>
      <p:pic>
        <p:nvPicPr>
          <p:cNvPr id="3" name="Picture 13" descr="optivisor network"/>
          <p:cNvPicPr>
            <a:picLocks noChangeAspect="1" noChangeArrowheads="1"/>
          </p:cNvPicPr>
          <p:nvPr/>
        </p:nvPicPr>
        <p:blipFill>
          <a:blip r:embed="rId3"/>
          <a:srcRect/>
          <a:stretch>
            <a:fillRect/>
          </a:stretch>
        </p:blipFill>
        <p:spPr bwMode="auto">
          <a:xfrm>
            <a:off x="1992313" y="2366963"/>
            <a:ext cx="5299075" cy="4129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pic>
      <p:sp>
        <p:nvSpPr>
          <p:cNvPr id="4" name="Rectangle 8"/>
          <p:cNvSpPr>
            <a:spLocks noChangeArrowheads="1"/>
          </p:cNvSpPr>
          <p:nvPr/>
        </p:nvSpPr>
        <p:spPr bwMode="auto">
          <a:xfrm>
            <a:off x="322263" y="1749425"/>
            <a:ext cx="3970337" cy="458788"/>
          </a:xfrm>
          <a:prstGeom prst="rect">
            <a:avLst/>
          </a:prstGeom>
          <a:solidFill>
            <a:schemeClr val="bg1"/>
          </a:solidFill>
          <a:ln w="28575">
            <a:noFill/>
            <a:miter lim="800000"/>
            <a:headEnd/>
            <a:tailEnd/>
          </a:ln>
          <a:effectLst/>
        </p:spPr>
        <p:txBody>
          <a:bodyPr/>
          <a:lstStyle/>
          <a:p>
            <a:pPr marL="282575" indent="-282575" eaLnBrk="0" hangingPunct="0">
              <a:lnSpc>
                <a:spcPct val="90000"/>
              </a:lnSpc>
              <a:defRPr/>
            </a:pPr>
            <a:r>
              <a:rPr lang="en-US" sz="2400" b="1" dirty="0">
                <a:solidFill>
                  <a:srgbClr val="4D4D4D"/>
                </a:solidFill>
                <a:latin typeface="+mn-lt"/>
                <a:ea typeface="+mn-ea"/>
              </a:rPr>
              <a:t>OPTI-VISOR</a:t>
            </a:r>
            <a:r>
              <a:rPr lang="en-US" sz="2400" b="1" baseline="30000" dirty="0">
                <a:solidFill>
                  <a:srgbClr val="4D4D4D"/>
                </a:solidFill>
                <a:latin typeface="+mn-lt"/>
                <a:ea typeface="+mn-ea"/>
              </a:rPr>
              <a:t>TM</a:t>
            </a:r>
          </a:p>
          <a:p>
            <a:pPr marL="282575" indent="-282575" algn="ctr" eaLnBrk="0" hangingPunct="0">
              <a:lnSpc>
                <a:spcPct val="90000"/>
              </a:lnSpc>
              <a:buFontTx/>
              <a:buChar char="•"/>
              <a:defRPr/>
            </a:pPr>
            <a:endParaRPr lang="en-US" sz="2400" b="1" dirty="0">
              <a:solidFill>
                <a:srgbClr val="4D4D4D"/>
              </a:solidFill>
              <a:latin typeface="+mn-lt"/>
              <a:ea typeface="+mn-ea"/>
            </a:endParaRPr>
          </a:p>
        </p:txBody>
      </p:sp>
      <p:sp>
        <p:nvSpPr>
          <p:cNvPr id="5" name="Oval 21"/>
          <p:cNvSpPr>
            <a:spLocks noChangeArrowheads="1"/>
          </p:cNvSpPr>
          <p:nvPr/>
        </p:nvSpPr>
        <p:spPr bwMode="auto">
          <a:xfrm>
            <a:off x="2978150" y="3760788"/>
            <a:ext cx="1616075" cy="1414462"/>
          </a:xfrm>
          <a:prstGeom prst="ellipse">
            <a:avLst/>
          </a:prstGeom>
          <a:noFill/>
          <a:ln w="28575">
            <a:solidFill>
              <a:srgbClr val="CA0207"/>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endParaRPr lang="en-CA" altLang="en-US" sz="1800">
              <a:solidFill>
                <a:schemeClr val="tx1"/>
              </a:solidFill>
              <a:latin typeface="Arial" charset="0"/>
            </a:endParaRPr>
          </a:p>
        </p:txBody>
      </p:sp>
    </p:spTree>
    <p:extLst>
      <p:ext uri="{BB962C8B-B14F-4D97-AF65-F5344CB8AC3E}">
        <p14:creationId xmlns:p14="http://schemas.microsoft.com/office/powerpoint/2010/main" val="264293249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200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6"/>
          <p:cNvPicPr>
            <a:picLocks noChangeAspect="1" noChangeArrowheads="1"/>
          </p:cNvPicPr>
          <p:nvPr/>
        </p:nvPicPr>
        <p:blipFill>
          <a:blip r:embed="rId3" cstate="print">
            <a:extLst>
              <a:ext uri="{28A0092B-C50C-407E-A947-70E740481C1C}">
                <a14:useLocalDpi xmlns:a14="http://schemas.microsoft.com/office/drawing/2010/main" val="0"/>
              </a:ext>
            </a:extLst>
          </a:blip>
          <a:srcRect l="4082" t="16814" r="64378" b="26517"/>
          <a:stretch>
            <a:fillRect/>
          </a:stretch>
        </p:blipFill>
        <p:spPr bwMode="auto">
          <a:xfrm>
            <a:off x="236538" y="4806950"/>
            <a:ext cx="1830387" cy="1277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8757" name="Picture 5"/>
          <p:cNvPicPr>
            <a:picLocks noChangeAspect="1" noChangeArrowheads="1"/>
          </p:cNvPicPr>
          <p:nvPr/>
        </p:nvPicPr>
        <p:blipFill>
          <a:blip r:embed="rId4"/>
          <a:srcRect/>
          <a:stretch>
            <a:fillRect/>
          </a:stretch>
        </p:blipFill>
        <p:spPr bwMode="auto">
          <a:xfrm>
            <a:off x="3054350" y="1531938"/>
            <a:ext cx="6097588" cy="4497387"/>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317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40964" name="TextBox 1"/>
          <p:cNvSpPr txBox="1">
            <a:spLocks noChangeArrowheads="1"/>
          </p:cNvSpPr>
          <p:nvPr/>
        </p:nvSpPr>
        <p:spPr bwMode="auto">
          <a:xfrm>
            <a:off x="8291513" y="2973388"/>
            <a:ext cx="646112" cy="4000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buChar char="•"/>
              <a:defRPr sz="2000">
                <a:solidFill>
                  <a:srgbClr val="1C1C1C"/>
                </a:solidFill>
                <a:latin typeface="Lucida Sans" pitchFamily="34" charset="0"/>
                <a:ea typeface="MS PGothic" pitchFamily="34" charset="-128"/>
                <a:cs typeface="Arial" charset="0"/>
              </a:defRPr>
            </a:lvl1pPr>
            <a:lvl2pPr marL="742950" indent="-285750" eaLnBrk="0" hangingPunct="0">
              <a:buChar char="•"/>
              <a:defRPr>
                <a:solidFill>
                  <a:srgbClr val="1C1C1C"/>
                </a:solidFill>
                <a:latin typeface="Lucida Sans" pitchFamily="34" charset="0"/>
                <a:ea typeface="MS PGothic" pitchFamily="34" charset="-128"/>
                <a:cs typeface="Arial" charset="0"/>
              </a:defRPr>
            </a:lvl2pPr>
            <a:lvl3pPr marL="1143000" indent="-228600" eaLnBrk="0" hangingPunct="0">
              <a:buChar char="•"/>
              <a:defRPr sz="1600">
                <a:solidFill>
                  <a:srgbClr val="1C1C1C"/>
                </a:solidFill>
                <a:latin typeface="Lucida Sans" pitchFamily="34" charset="0"/>
                <a:ea typeface="MS PGothic" pitchFamily="34" charset="-128"/>
                <a:cs typeface="Arial" charset="0"/>
              </a:defRPr>
            </a:lvl3pPr>
            <a:lvl4pPr marL="1600200" indent="-228600" eaLnBrk="0" hangingPunct="0">
              <a:buChar char="•"/>
              <a:defRPr sz="1600">
                <a:solidFill>
                  <a:srgbClr val="1C1C1C"/>
                </a:solidFill>
                <a:latin typeface="Lucida Sans" pitchFamily="34" charset="0"/>
                <a:ea typeface="MS PGothic" pitchFamily="34" charset="-128"/>
                <a:cs typeface="Arial" charset="0"/>
              </a:defRPr>
            </a:lvl4pPr>
            <a:lvl5pPr marL="2057400" indent="-228600" eaLnBrk="0" hangingPunct="0">
              <a:buChar char="•"/>
              <a:defRPr sz="1600">
                <a:solidFill>
                  <a:srgbClr val="1C1C1C"/>
                </a:solidFill>
                <a:latin typeface="Lucida Sans" pitchFamily="34" charset="0"/>
                <a:ea typeface="MS PGothic" pitchFamily="34" charset="-128"/>
                <a:cs typeface="Arial" charset="0"/>
              </a:defRPr>
            </a:lvl5pPr>
            <a:lvl6pPr marL="2514600" indent="-228600" eaLnBrk="0" fontAlgn="base" hangingPunct="0">
              <a:spcBef>
                <a:spcPct val="20000"/>
              </a:spcBef>
              <a:spcAft>
                <a:spcPct val="0"/>
              </a:spcAft>
              <a:buSzPct val="85000"/>
              <a:buChar char="•"/>
              <a:defRPr sz="1600">
                <a:solidFill>
                  <a:srgbClr val="1C1C1C"/>
                </a:solidFill>
                <a:latin typeface="Lucida Sans" pitchFamily="34" charset="0"/>
                <a:ea typeface="MS PGothic" pitchFamily="34" charset="-128"/>
                <a:cs typeface="Arial" charset="0"/>
              </a:defRPr>
            </a:lvl6pPr>
            <a:lvl7pPr marL="2971800" indent="-228600" eaLnBrk="0" fontAlgn="base" hangingPunct="0">
              <a:spcBef>
                <a:spcPct val="20000"/>
              </a:spcBef>
              <a:spcAft>
                <a:spcPct val="0"/>
              </a:spcAft>
              <a:buSzPct val="85000"/>
              <a:buChar char="•"/>
              <a:defRPr sz="1600">
                <a:solidFill>
                  <a:srgbClr val="1C1C1C"/>
                </a:solidFill>
                <a:latin typeface="Lucida Sans" pitchFamily="34" charset="0"/>
                <a:ea typeface="MS PGothic" pitchFamily="34" charset="-128"/>
                <a:cs typeface="Arial" charset="0"/>
              </a:defRPr>
            </a:lvl7pPr>
            <a:lvl8pPr marL="3429000" indent="-228600" eaLnBrk="0" fontAlgn="base" hangingPunct="0">
              <a:spcBef>
                <a:spcPct val="20000"/>
              </a:spcBef>
              <a:spcAft>
                <a:spcPct val="0"/>
              </a:spcAft>
              <a:buSzPct val="85000"/>
              <a:buChar char="•"/>
              <a:defRPr sz="1600">
                <a:solidFill>
                  <a:srgbClr val="1C1C1C"/>
                </a:solidFill>
                <a:latin typeface="Lucida Sans" pitchFamily="34" charset="0"/>
                <a:ea typeface="MS PGothic" pitchFamily="34" charset="-128"/>
                <a:cs typeface="Arial" charset="0"/>
              </a:defRPr>
            </a:lvl8pPr>
            <a:lvl9pPr marL="3886200" indent="-228600" eaLnBrk="0" fontAlgn="base" hangingPunct="0">
              <a:spcBef>
                <a:spcPct val="20000"/>
              </a:spcBef>
              <a:spcAft>
                <a:spcPct val="0"/>
              </a:spcAft>
              <a:buSzPct val="85000"/>
              <a:buChar char="•"/>
              <a:defRPr sz="1600">
                <a:solidFill>
                  <a:srgbClr val="1C1C1C"/>
                </a:solidFill>
                <a:latin typeface="Lucida Sans" pitchFamily="34" charset="0"/>
                <a:ea typeface="MS PGothic" pitchFamily="34" charset="-128"/>
                <a:cs typeface="Arial" charset="0"/>
              </a:defRPr>
            </a:lvl9pPr>
          </a:lstStyle>
          <a:p>
            <a:pPr eaLnBrk="1" hangingPunct="1">
              <a:buFontTx/>
              <a:buNone/>
            </a:pPr>
            <a:r>
              <a:rPr lang="en-CA" altLang="en-US"/>
              <a:t>BAS</a:t>
            </a:r>
          </a:p>
        </p:txBody>
      </p:sp>
      <p:sp>
        <p:nvSpPr>
          <p:cNvPr id="40965" name="Title 12"/>
          <p:cNvSpPr txBox="1">
            <a:spLocks/>
          </p:cNvSpPr>
          <p:nvPr/>
        </p:nvSpPr>
        <p:spPr bwMode="auto">
          <a:xfrm>
            <a:off x="296863" y="681038"/>
            <a:ext cx="7329487" cy="588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buChar char="•"/>
              <a:defRPr sz="2000">
                <a:solidFill>
                  <a:srgbClr val="1C1C1C"/>
                </a:solidFill>
                <a:latin typeface="Lucida Sans" pitchFamily="34" charset="0"/>
                <a:ea typeface="MS PGothic" pitchFamily="34" charset="-128"/>
                <a:cs typeface="Arial" charset="0"/>
              </a:defRPr>
            </a:lvl1pPr>
            <a:lvl2pPr marL="742950" indent="-285750" eaLnBrk="0" hangingPunct="0">
              <a:buChar char="•"/>
              <a:defRPr>
                <a:solidFill>
                  <a:srgbClr val="1C1C1C"/>
                </a:solidFill>
                <a:latin typeface="Lucida Sans" pitchFamily="34" charset="0"/>
                <a:ea typeface="MS PGothic" pitchFamily="34" charset="-128"/>
                <a:cs typeface="Arial" charset="0"/>
              </a:defRPr>
            </a:lvl2pPr>
            <a:lvl3pPr marL="1143000" indent="-228600" eaLnBrk="0" hangingPunct="0">
              <a:buChar char="•"/>
              <a:defRPr sz="1600">
                <a:solidFill>
                  <a:srgbClr val="1C1C1C"/>
                </a:solidFill>
                <a:latin typeface="Lucida Sans" pitchFamily="34" charset="0"/>
                <a:ea typeface="MS PGothic" pitchFamily="34" charset="-128"/>
                <a:cs typeface="Arial" charset="0"/>
              </a:defRPr>
            </a:lvl3pPr>
            <a:lvl4pPr marL="1600200" indent="-228600" eaLnBrk="0" hangingPunct="0">
              <a:buChar char="•"/>
              <a:defRPr sz="1600">
                <a:solidFill>
                  <a:srgbClr val="1C1C1C"/>
                </a:solidFill>
                <a:latin typeface="Lucida Sans" pitchFamily="34" charset="0"/>
                <a:ea typeface="MS PGothic" pitchFamily="34" charset="-128"/>
                <a:cs typeface="Arial" charset="0"/>
              </a:defRPr>
            </a:lvl4pPr>
            <a:lvl5pPr marL="2057400" indent="-228600" eaLnBrk="0" hangingPunct="0">
              <a:buChar char="•"/>
              <a:defRPr sz="1600">
                <a:solidFill>
                  <a:srgbClr val="1C1C1C"/>
                </a:solidFill>
                <a:latin typeface="Lucida Sans" pitchFamily="34" charset="0"/>
                <a:ea typeface="MS PGothic" pitchFamily="34" charset="-128"/>
                <a:cs typeface="Arial" charset="0"/>
              </a:defRPr>
            </a:lvl5pPr>
            <a:lvl6pPr marL="2514600" indent="-228600" eaLnBrk="0" fontAlgn="base" hangingPunct="0">
              <a:spcBef>
                <a:spcPct val="20000"/>
              </a:spcBef>
              <a:spcAft>
                <a:spcPct val="0"/>
              </a:spcAft>
              <a:buSzPct val="85000"/>
              <a:buChar char="•"/>
              <a:defRPr sz="1600">
                <a:solidFill>
                  <a:srgbClr val="1C1C1C"/>
                </a:solidFill>
                <a:latin typeface="Lucida Sans" pitchFamily="34" charset="0"/>
                <a:ea typeface="MS PGothic" pitchFamily="34" charset="-128"/>
                <a:cs typeface="Arial" charset="0"/>
              </a:defRPr>
            </a:lvl6pPr>
            <a:lvl7pPr marL="2971800" indent="-228600" eaLnBrk="0" fontAlgn="base" hangingPunct="0">
              <a:spcBef>
                <a:spcPct val="20000"/>
              </a:spcBef>
              <a:spcAft>
                <a:spcPct val="0"/>
              </a:spcAft>
              <a:buSzPct val="85000"/>
              <a:buChar char="•"/>
              <a:defRPr sz="1600">
                <a:solidFill>
                  <a:srgbClr val="1C1C1C"/>
                </a:solidFill>
                <a:latin typeface="Lucida Sans" pitchFamily="34" charset="0"/>
                <a:ea typeface="MS PGothic" pitchFamily="34" charset="-128"/>
                <a:cs typeface="Arial" charset="0"/>
              </a:defRPr>
            </a:lvl7pPr>
            <a:lvl8pPr marL="3429000" indent="-228600" eaLnBrk="0" fontAlgn="base" hangingPunct="0">
              <a:spcBef>
                <a:spcPct val="20000"/>
              </a:spcBef>
              <a:spcAft>
                <a:spcPct val="0"/>
              </a:spcAft>
              <a:buSzPct val="85000"/>
              <a:buChar char="•"/>
              <a:defRPr sz="1600">
                <a:solidFill>
                  <a:srgbClr val="1C1C1C"/>
                </a:solidFill>
                <a:latin typeface="Lucida Sans" pitchFamily="34" charset="0"/>
                <a:ea typeface="MS PGothic" pitchFamily="34" charset="-128"/>
                <a:cs typeface="Arial" charset="0"/>
              </a:defRPr>
            </a:lvl8pPr>
            <a:lvl9pPr marL="3886200" indent="-228600" eaLnBrk="0" fontAlgn="base" hangingPunct="0">
              <a:spcBef>
                <a:spcPct val="20000"/>
              </a:spcBef>
              <a:spcAft>
                <a:spcPct val="0"/>
              </a:spcAft>
              <a:buSzPct val="85000"/>
              <a:buChar char="•"/>
              <a:defRPr sz="1600">
                <a:solidFill>
                  <a:srgbClr val="1C1C1C"/>
                </a:solidFill>
                <a:latin typeface="Lucida Sans" pitchFamily="34" charset="0"/>
                <a:ea typeface="MS PGothic" pitchFamily="34" charset="-128"/>
                <a:cs typeface="Arial" charset="0"/>
              </a:defRPr>
            </a:lvl9pPr>
          </a:lstStyle>
          <a:p>
            <a:pPr>
              <a:buFontTx/>
              <a:buNone/>
            </a:pPr>
            <a:r>
              <a:rPr lang="en-US" altLang="en-US" sz="2400" b="1">
                <a:solidFill>
                  <a:srgbClr val="EE3524"/>
                </a:solidFill>
              </a:rPr>
              <a:t>OPTI-VISOR</a:t>
            </a:r>
            <a:r>
              <a:rPr lang="en-US" altLang="en-US" sz="2400">
                <a:solidFill>
                  <a:srgbClr val="EE1A0D"/>
                </a:solidFill>
              </a:rPr>
              <a:t>™</a:t>
            </a:r>
            <a:endParaRPr lang="en-US" altLang="en-US" sz="2400" b="1">
              <a:solidFill>
                <a:srgbClr val="EE1A0D"/>
              </a:solidFill>
            </a:endParaRPr>
          </a:p>
        </p:txBody>
      </p:sp>
      <p:sp>
        <p:nvSpPr>
          <p:cNvPr id="40966" name="TextBox 1"/>
          <p:cNvSpPr txBox="1">
            <a:spLocks noChangeArrowheads="1"/>
          </p:cNvSpPr>
          <p:nvPr/>
        </p:nvSpPr>
        <p:spPr bwMode="auto">
          <a:xfrm>
            <a:off x="322263" y="1758950"/>
            <a:ext cx="2959100" cy="286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r>
              <a:rPr lang="en-US" altLang="en-US" sz="1800"/>
              <a:t>The Armstrong </a:t>
            </a:r>
            <a:br>
              <a:rPr lang="en-US" altLang="en-US" sz="1800"/>
            </a:br>
            <a:r>
              <a:rPr lang="en-US" altLang="en-US" sz="1800"/>
              <a:t>OPTI-VISOR™ is an automated control solution that interfaces seamlessly with the existing building automation system to provide the optimal operating settings for a chiller plant.</a:t>
            </a:r>
          </a:p>
        </p:txBody>
      </p:sp>
      <p:sp>
        <p:nvSpPr>
          <p:cNvPr id="458758" name="Oval 6"/>
          <p:cNvSpPr>
            <a:spLocks noChangeArrowheads="1"/>
          </p:cNvSpPr>
          <p:nvPr/>
        </p:nvSpPr>
        <p:spPr bwMode="auto">
          <a:xfrm>
            <a:off x="4951413" y="2822575"/>
            <a:ext cx="3490912" cy="1670050"/>
          </a:xfrm>
          <a:prstGeom prst="ellipse">
            <a:avLst/>
          </a:prstGeom>
          <a:noFill/>
          <a:ln w="38100">
            <a:solidFill>
              <a:srgbClr val="EE1A0D"/>
            </a:solidFill>
            <a:round/>
            <a:headEnd/>
            <a:tailEnd/>
          </a:ln>
          <a:effectLst/>
          <a:extLst>
            <a:ext uri="{909E8E84-426E-40DD-AFC4-6F175D3DCCD1}">
              <a14:hiddenFill xmlns:a14="http://schemas.microsoft.com/office/drawing/2010/main">
                <a:solidFill>
                  <a:schemeClr val="bg2"/>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dirty="0">
              <a:latin typeface="Lucida Sans" charset="0"/>
              <a:ea typeface="ＭＳ Ｐゴシック" charset="0"/>
            </a:endParaRPr>
          </a:p>
        </p:txBody>
      </p:sp>
    </p:spTree>
    <p:extLst>
      <p:ext uri="{BB962C8B-B14F-4D97-AF65-F5344CB8AC3E}">
        <p14:creationId xmlns:p14="http://schemas.microsoft.com/office/powerpoint/2010/main" val="228018272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5" presetClass="emph" presetSubtype="0" repeatCount="indefinite" fill="hold" grpId="0" nodeType="withEffect">
                                  <p:stCondLst>
                                    <p:cond delay="500"/>
                                  </p:stCondLst>
                                  <p:endCondLst>
                                    <p:cond evt="onNext" delay="0">
                                      <p:tgtEl>
                                        <p:sldTgt/>
                                      </p:tgtEl>
                                    </p:cond>
                                  </p:endCondLst>
                                  <p:childTnLst>
                                    <p:anim calcmode="discrete" valueType="str">
                                      <p:cBhvr>
                                        <p:cTn id="6" dur="2000" fill="hold"/>
                                        <p:tgtEl>
                                          <p:spTgt spid="458758"/>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8758" grpId="0" animBg="1"/>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5"/>
          <p:cNvPicPr>
            <a:picLocks noChangeAspect="1" noChangeArrowheads="1"/>
          </p:cNvPicPr>
          <p:nvPr/>
        </p:nvPicPr>
        <p:blipFill>
          <a:blip r:embed="rId3"/>
          <a:srcRect/>
          <a:stretch>
            <a:fillRect/>
          </a:stretch>
        </p:blipFill>
        <p:spPr bwMode="auto">
          <a:xfrm>
            <a:off x="3054350" y="1531938"/>
            <a:ext cx="6097588" cy="4497387"/>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317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460803" name="Rectangle 3"/>
          <p:cNvSpPr>
            <a:spLocks noChangeArrowheads="1"/>
          </p:cNvSpPr>
          <p:nvPr/>
        </p:nvSpPr>
        <p:spPr bwMode="auto">
          <a:xfrm>
            <a:off x="296863" y="1597025"/>
            <a:ext cx="3516312" cy="4733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marL="287338" indent="-287338">
              <a:buFont typeface="Wingdings" charset="0"/>
              <a:buAutoNum type="arabicPeriod"/>
              <a:defRPr/>
            </a:pPr>
            <a:r>
              <a:rPr lang="en-US" sz="2000">
                <a:latin typeface="Lucida Sans" charset="0"/>
                <a:ea typeface="ＭＳ Ｐゴシック" charset="0"/>
              </a:rPr>
              <a:t>Connected to the BAS/BMS through the BMS communication network</a:t>
            </a:r>
          </a:p>
          <a:p>
            <a:pPr marL="287338" indent="-287338">
              <a:buFont typeface="Wingdings" charset="0"/>
              <a:buAutoNum type="arabicPeriod"/>
              <a:defRPr/>
            </a:pPr>
            <a:endParaRPr lang="en-US" sz="1200">
              <a:latin typeface="Lucida Sans" charset="0"/>
              <a:ea typeface="ＭＳ Ｐゴシック" charset="0"/>
            </a:endParaRPr>
          </a:p>
          <a:p>
            <a:pPr marL="287338" indent="-287338">
              <a:buFont typeface="Wingdings" charset="0"/>
              <a:buAutoNum type="arabicPeriod"/>
              <a:defRPr/>
            </a:pPr>
            <a:r>
              <a:rPr lang="en-US" sz="2000">
                <a:latin typeface="Lucida Sans" charset="0"/>
                <a:ea typeface="ＭＳ Ｐゴシック" charset="0"/>
              </a:rPr>
              <a:t>Learns about:</a:t>
            </a:r>
          </a:p>
          <a:p>
            <a:pPr marL="287338" indent="-287338">
              <a:defRPr/>
            </a:pPr>
            <a:r>
              <a:rPr lang="en-US" sz="2000">
                <a:latin typeface="Lucida Sans" charset="0"/>
                <a:ea typeface="ＭＳ Ｐゴシック" charset="0"/>
              </a:rPr>
              <a:t>	building conditions, building load, and plant conditions from the BMS</a:t>
            </a:r>
          </a:p>
        </p:txBody>
      </p:sp>
      <p:sp>
        <p:nvSpPr>
          <p:cNvPr id="460806" name="Line 6"/>
          <p:cNvSpPr>
            <a:spLocks noChangeShapeType="1"/>
          </p:cNvSpPr>
          <p:nvPr/>
        </p:nvSpPr>
        <p:spPr bwMode="auto">
          <a:xfrm>
            <a:off x="7875588" y="3979863"/>
            <a:ext cx="0" cy="303212"/>
          </a:xfrm>
          <a:prstGeom prst="line">
            <a:avLst/>
          </a:prstGeom>
          <a:noFill/>
          <a:ln w="57150">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latin typeface="Lucida Sans" charset="0"/>
              <a:ea typeface="ＭＳ Ｐゴシック" charset="0"/>
            </a:endParaRPr>
          </a:p>
        </p:txBody>
      </p:sp>
      <p:sp>
        <p:nvSpPr>
          <p:cNvPr id="460807" name="Line 7"/>
          <p:cNvSpPr>
            <a:spLocks noChangeShapeType="1"/>
          </p:cNvSpPr>
          <p:nvPr/>
        </p:nvSpPr>
        <p:spPr bwMode="auto">
          <a:xfrm flipV="1">
            <a:off x="5710238" y="3884613"/>
            <a:ext cx="0" cy="398462"/>
          </a:xfrm>
          <a:prstGeom prst="line">
            <a:avLst/>
          </a:prstGeom>
          <a:noFill/>
          <a:ln w="57150">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latin typeface="Lucida Sans" charset="0"/>
              <a:ea typeface="ＭＳ Ｐゴシック" charset="0"/>
            </a:endParaRPr>
          </a:p>
        </p:txBody>
      </p:sp>
      <p:sp>
        <p:nvSpPr>
          <p:cNvPr id="9" name="Line 7"/>
          <p:cNvSpPr>
            <a:spLocks noChangeShapeType="1"/>
          </p:cNvSpPr>
          <p:nvPr/>
        </p:nvSpPr>
        <p:spPr bwMode="auto">
          <a:xfrm flipH="1" flipV="1">
            <a:off x="5862638" y="4283075"/>
            <a:ext cx="1935162" cy="3175"/>
          </a:xfrm>
          <a:prstGeom prst="line">
            <a:avLst/>
          </a:prstGeom>
          <a:noFill/>
          <a:ln w="57150">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latin typeface="Lucida Sans" charset="0"/>
              <a:ea typeface="ＭＳ Ｐゴシック" charset="0"/>
            </a:endParaRPr>
          </a:p>
        </p:txBody>
      </p:sp>
      <p:sp>
        <p:nvSpPr>
          <p:cNvPr id="41991" name="Title 12"/>
          <p:cNvSpPr txBox="1">
            <a:spLocks/>
          </p:cNvSpPr>
          <p:nvPr/>
        </p:nvSpPr>
        <p:spPr bwMode="auto">
          <a:xfrm>
            <a:off x="296863" y="681038"/>
            <a:ext cx="7329487" cy="588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buChar char="•"/>
              <a:defRPr sz="2000">
                <a:solidFill>
                  <a:srgbClr val="1C1C1C"/>
                </a:solidFill>
                <a:latin typeface="Lucida Sans" pitchFamily="34" charset="0"/>
                <a:ea typeface="MS PGothic" pitchFamily="34" charset="-128"/>
                <a:cs typeface="Arial" charset="0"/>
              </a:defRPr>
            </a:lvl1pPr>
            <a:lvl2pPr marL="742950" indent="-285750" eaLnBrk="0" hangingPunct="0">
              <a:buChar char="•"/>
              <a:defRPr>
                <a:solidFill>
                  <a:srgbClr val="1C1C1C"/>
                </a:solidFill>
                <a:latin typeface="Lucida Sans" pitchFamily="34" charset="0"/>
                <a:ea typeface="MS PGothic" pitchFamily="34" charset="-128"/>
                <a:cs typeface="Arial" charset="0"/>
              </a:defRPr>
            </a:lvl2pPr>
            <a:lvl3pPr marL="1143000" indent="-228600" eaLnBrk="0" hangingPunct="0">
              <a:buChar char="•"/>
              <a:defRPr sz="1600">
                <a:solidFill>
                  <a:srgbClr val="1C1C1C"/>
                </a:solidFill>
                <a:latin typeface="Lucida Sans" pitchFamily="34" charset="0"/>
                <a:ea typeface="MS PGothic" pitchFamily="34" charset="-128"/>
                <a:cs typeface="Arial" charset="0"/>
              </a:defRPr>
            </a:lvl3pPr>
            <a:lvl4pPr marL="1600200" indent="-228600" eaLnBrk="0" hangingPunct="0">
              <a:buChar char="•"/>
              <a:defRPr sz="1600">
                <a:solidFill>
                  <a:srgbClr val="1C1C1C"/>
                </a:solidFill>
                <a:latin typeface="Lucida Sans" pitchFamily="34" charset="0"/>
                <a:ea typeface="MS PGothic" pitchFamily="34" charset="-128"/>
                <a:cs typeface="Arial" charset="0"/>
              </a:defRPr>
            </a:lvl4pPr>
            <a:lvl5pPr marL="2057400" indent="-228600" eaLnBrk="0" hangingPunct="0">
              <a:buChar char="•"/>
              <a:defRPr sz="1600">
                <a:solidFill>
                  <a:srgbClr val="1C1C1C"/>
                </a:solidFill>
                <a:latin typeface="Lucida Sans" pitchFamily="34" charset="0"/>
                <a:ea typeface="MS PGothic" pitchFamily="34" charset="-128"/>
                <a:cs typeface="Arial" charset="0"/>
              </a:defRPr>
            </a:lvl5pPr>
            <a:lvl6pPr marL="2514600" indent="-228600" eaLnBrk="0" fontAlgn="base" hangingPunct="0">
              <a:spcBef>
                <a:spcPct val="20000"/>
              </a:spcBef>
              <a:spcAft>
                <a:spcPct val="0"/>
              </a:spcAft>
              <a:buSzPct val="85000"/>
              <a:buChar char="•"/>
              <a:defRPr sz="1600">
                <a:solidFill>
                  <a:srgbClr val="1C1C1C"/>
                </a:solidFill>
                <a:latin typeface="Lucida Sans" pitchFamily="34" charset="0"/>
                <a:ea typeface="MS PGothic" pitchFamily="34" charset="-128"/>
                <a:cs typeface="Arial" charset="0"/>
              </a:defRPr>
            </a:lvl6pPr>
            <a:lvl7pPr marL="2971800" indent="-228600" eaLnBrk="0" fontAlgn="base" hangingPunct="0">
              <a:spcBef>
                <a:spcPct val="20000"/>
              </a:spcBef>
              <a:spcAft>
                <a:spcPct val="0"/>
              </a:spcAft>
              <a:buSzPct val="85000"/>
              <a:buChar char="•"/>
              <a:defRPr sz="1600">
                <a:solidFill>
                  <a:srgbClr val="1C1C1C"/>
                </a:solidFill>
                <a:latin typeface="Lucida Sans" pitchFamily="34" charset="0"/>
                <a:ea typeface="MS PGothic" pitchFamily="34" charset="-128"/>
                <a:cs typeface="Arial" charset="0"/>
              </a:defRPr>
            </a:lvl7pPr>
            <a:lvl8pPr marL="3429000" indent="-228600" eaLnBrk="0" fontAlgn="base" hangingPunct="0">
              <a:spcBef>
                <a:spcPct val="20000"/>
              </a:spcBef>
              <a:spcAft>
                <a:spcPct val="0"/>
              </a:spcAft>
              <a:buSzPct val="85000"/>
              <a:buChar char="•"/>
              <a:defRPr sz="1600">
                <a:solidFill>
                  <a:srgbClr val="1C1C1C"/>
                </a:solidFill>
                <a:latin typeface="Lucida Sans" pitchFamily="34" charset="0"/>
                <a:ea typeface="MS PGothic" pitchFamily="34" charset="-128"/>
                <a:cs typeface="Arial" charset="0"/>
              </a:defRPr>
            </a:lvl8pPr>
            <a:lvl9pPr marL="3886200" indent="-228600" eaLnBrk="0" fontAlgn="base" hangingPunct="0">
              <a:spcBef>
                <a:spcPct val="20000"/>
              </a:spcBef>
              <a:spcAft>
                <a:spcPct val="0"/>
              </a:spcAft>
              <a:buSzPct val="85000"/>
              <a:buChar char="•"/>
              <a:defRPr sz="1600">
                <a:solidFill>
                  <a:srgbClr val="1C1C1C"/>
                </a:solidFill>
                <a:latin typeface="Lucida Sans" pitchFamily="34" charset="0"/>
                <a:ea typeface="MS PGothic" pitchFamily="34" charset="-128"/>
                <a:cs typeface="Arial" charset="0"/>
              </a:defRPr>
            </a:lvl9pPr>
          </a:lstStyle>
          <a:p>
            <a:pPr>
              <a:buFontTx/>
              <a:buNone/>
            </a:pPr>
            <a:r>
              <a:rPr lang="en-US" altLang="en-US" sz="2400" b="1">
                <a:solidFill>
                  <a:srgbClr val="EE3524"/>
                </a:solidFill>
              </a:rPr>
              <a:t>OPTI-VISOR</a:t>
            </a:r>
            <a:r>
              <a:rPr lang="en-US" altLang="en-US" sz="2400">
                <a:solidFill>
                  <a:srgbClr val="EE1A0D"/>
                </a:solidFill>
              </a:rPr>
              <a:t>™ architecture</a:t>
            </a:r>
            <a:endParaRPr lang="en-US" altLang="en-US" sz="2400" b="1">
              <a:solidFill>
                <a:srgbClr val="EE1A0D"/>
              </a:solidFill>
            </a:endParaRPr>
          </a:p>
        </p:txBody>
      </p:sp>
    </p:spTree>
    <p:extLst>
      <p:ext uri="{BB962C8B-B14F-4D97-AF65-F5344CB8AC3E}">
        <p14:creationId xmlns:p14="http://schemas.microsoft.com/office/powerpoint/2010/main" val="73875070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5" presetClass="emph" presetSubtype="0" repeatCount="indefinite" fill="hold" nodeType="afterEffect">
                                  <p:stCondLst>
                                    <p:cond delay="500"/>
                                  </p:stCondLst>
                                  <p:childTnLst>
                                    <p:anim calcmode="discrete" valueType="str">
                                      <p:cBhvr>
                                        <p:cTn id="6" dur="1000" fill="hold"/>
                                        <p:tgtEl>
                                          <p:spTgt spid="9"/>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5"/>
          <p:cNvPicPr>
            <a:picLocks noChangeAspect="1" noChangeArrowheads="1"/>
          </p:cNvPicPr>
          <p:nvPr/>
        </p:nvPicPr>
        <p:blipFill>
          <a:blip r:embed="rId3"/>
          <a:srcRect/>
          <a:stretch>
            <a:fillRect/>
          </a:stretch>
        </p:blipFill>
        <p:spPr bwMode="auto">
          <a:xfrm>
            <a:off x="3054350" y="1531938"/>
            <a:ext cx="6097588" cy="4497387"/>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317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462851" name="Rectangle 3"/>
          <p:cNvSpPr>
            <a:spLocks noGrp="1" noChangeArrowheads="1"/>
          </p:cNvSpPr>
          <p:nvPr>
            <p:ph idx="1"/>
          </p:nvPr>
        </p:nvSpPr>
        <p:spPr>
          <a:xfrm>
            <a:off x="322263" y="1608138"/>
            <a:ext cx="2936875" cy="4525962"/>
          </a:xfrm>
        </p:spPr>
        <p:txBody>
          <a:bodyPr/>
          <a:lstStyle/>
          <a:p>
            <a:pPr marL="400050" indent="-400050" eaLnBrk="1" hangingPunct="1">
              <a:lnSpc>
                <a:spcPct val="90000"/>
              </a:lnSpc>
              <a:buFont typeface="Wingdings" charset="0"/>
              <a:buAutoNum type="arabicPeriod" startAt="3"/>
              <a:defRPr/>
            </a:pPr>
            <a:r>
              <a:rPr lang="en-US" dirty="0" smtClean="0">
                <a:ea typeface="+mn-ea"/>
              </a:rPr>
              <a:t>OPTI-VISOR determines the operating parameters for the plant according to Design Envelope Integrated Plant Control</a:t>
            </a:r>
          </a:p>
          <a:p>
            <a:pPr marL="400050" indent="-400050" eaLnBrk="1" hangingPunct="1">
              <a:lnSpc>
                <a:spcPct val="90000"/>
              </a:lnSpc>
              <a:buFont typeface="Wingdings" charset="0"/>
              <a:buAutoNum type="arabicPeriod" startAt="3"/>
              <a:defRPr/>
            </a:pPr>
            <a:endParaRPr lang="en-US" sz="1600" dirty="0" smtClean="0">
              <a:ea typeface="+mn-ea"/>
            </a:endParaRPr>
          </a:p>
          <a:p>
            <a:pPr marL="400050" indent="-400050" eaLnBrk="1" hangingPunct="1">
              <a:lnSpc>
                <a:spcPct val="90000"/>
              </a:lnSpc>
              <a:buFont typeface="Wingdings" charset="0"/>
              <a:buAutoNum type="arabicPeriod" startAt="3"/>
              <a:defRPr/>
            </a:pPr>
            <a:r>
              <a:rPr lang="en-US" dirty="0" smtClean="0">
                <a:ea typeface="+mn-ea"/>
              </a:rPr>
              <a:t>OPTI-VISOR then sends the control signal to the BMS</a:t>
            </a:r>
          </a:p>
        </p:txBody>
      </p:sp>
      <p:sp>
        <p:nvSpPr>
          <p:cNvPr id="43012" name="Title 12"/>
          <p:cNvSpPr txBox="1">
            <a:spLocks/>
          </p:cNvSpPr>
          <p:nvPr/>
        </p:nvSpPr>
        <p:spPr bwMode="auto">
          <a:xfrm>
            <a:off x="296863" y="681038"/>
            <a:ext cx="7329487" cy="588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buChar char="•"/>
              <a:defRPr sz="2000">
                <a:solidFill>
                  <a:srgbClr val="1C1C1C"/>
                </a:solidFill>
                <a:latin typeface="Lucida Sans" pitchFamily="34" charset="0"/>
                <a:ea typeface="MS PGothic" pitchFamily="34" charset="-128"/>
                <a:cs typeface="Arial" charset="0"/>
              </a:defRPr>
            </a:lvl1pPr>
            <a:lvl2pPr marL="742950" indent="-285750" eaLnBrk="0" hangingPunct="0">
              <a:buChar char="•"/>
              <a:defRPr>
                <a:solidFill>
                  <a:srgbClr val="1C1C1C"/>
                </a:solidFill>
                <a:latin typeface="Lucida Sans" pitchFamily="34" charset="0"/>
                <a:ea typeface="MS PGothic" pitchFamily="34" charset="-128"/>
                <a:cs typeface="Arial" charset="0"/>
              </a:defRPr>
            </a:lvl2pPr>
            <a:lvl3pPr marL="1143000" indent="-228600" eaLnBrk="0" hangingPunct="0">
              <a:buChar char="•"/>
              <a:defRPr sz="1600">
                <a:solidFill>
                  <a:srgbClr val="1C1C1C"/>
                </a:solidFill>
                <a:latin typeface="Lucida Sans" pitchFamily="34" charset="0"/>
                <a:ea typeface="MS PGothic" pitchFamily="34" charset="-128"/>
                <a:cs typeface="Arial" charset="0"/>
              </a:defRPr>
            </a:lvl3pPr>
            <a:lvl4pPr marL="1600200" indent="-228600" eaLnBrk="0" hangingPunct="0">
              <a:buChar char="•"/>
              <a:defRPr sz="1600">
                <a:solidFill>
                  <a:srgbClr val="1C1C1C"/>
                </a:solidFill>
                <a:latin typeface="Lucida Sans" pitchFamily="34" charset="0"/>
                <a:ea typeface="MS PGothic" pitchFamily="34" charset="-128"/>
                <a:cs typeface="Arial" charset="0"/>
              </a:defRPr>
            </a:lvl4pPr>
            <a:lvl5pPr marL="2057400" indent="-228600" eaLnBrk="0" hangingPunct="0">
              <a:buChar char="•"/>
              <a:defRPr sz="1600">
                <a:solidFill>
                  <a:srgbClr val="1C1C1C"/>
                </a:solidFill>
                <a:latin typeface="Lucida Sans" pitchFamily="34" charset="0"/>
                <a:ea typeface="MS PGothic" pitchFamily="34" charset="-128"/>
                <a:cs typeface="Arial" charset="0"/>
              </a:defRPr>
            </a:lvl5pPr>
            <a:lvl6pPr marL="2514600" indent="-228600" eaLnBrk="0" fontAlgn="base" hangingPunct="0">
              <a:spcBef>
                <a:spcPct val="20000"/>
              </a:spcBef>
              <a:spcAft>
                <a:spcPct val="0"/>
              </a:spcAft>
              <a:buSzPct val="85000"/>
              <a:buChar char="•"/>
              <a:defRPr sz="1600">
                <a:solidFill>
                  <a:srgbClr val="1C1C1C"/>
                </a:solidFill>
                <a:latin typeface="Lucida Sans" pitchFamily="34" charset="0"/>
                <a:ea typeface="MS PGothic" pitchFamily="34" charset="-128"/>
                <a:cs typeface="Arial" charset="0"/>
              </a:defRPr>
            </a:lvl6pPr>
            <a:lvl7pPr marL="2971800" indent="-228600" eaLnBrk="0" fontAlgn="base" hangingPunct="0">
              <a:spcBef>
                <a:spcPct val="20000"/>
              </a:spcBef>
              <a:spcAft>
                <a:spcPct val="0"/>
              </a:spcAft>
              <a:buSzPct val="85000"/>
              <a:buChar char="•"/>
              <a:defRPr sz="1600">
                <a:solidFill>
                  <a:srgbClr val="1C1C1C"/>
                </a:solidFill>
                <a:latin typeface="Lucida Sans" pitchFamily="34" charset="0"/>
                <a:ea typeface="MS PGothic" pitchFamily="34" charset="-128"/>
                <a:cs typeface="Arial" charset="0"/>
              </a:defRPr>
            </a:lvl7pPr>
            <a:lvl8pPr marL="3429000" indent="-228600" eaLnBrk="0" fontAlgn="base" hangingPunct="0">
              <a:spcBef>
                <a:spcPct val="20000"/>
              </a:spcBef>
              <a:spcAft>
                <a:spcPct val="0"/>
              </a:spcAft>
              <a:buSzPct val="85000"/>
              <a:buChar char="•"/>
              <a:defRPr sz="1600">
                <a:solidFill>
                  <a:srgbClr val="1C1C1C"/>
                </a:solidFill>
                <a:latin typeface="Lucida Sans" pitchFamily="34" charset="0"/>
                <a:ea typeface="MS PGothic" pitchFamily="34" charset="-128"/>
                <a:cs typeface="Arial" charset="0"/>
              </a:defRPr>
            </a:lvl8pPr>
            <a:lvl9pPr marL="3886200" indent="-228600" eaLnBrk="0" fontAlgn="base" hangingPunct="0">
              <a:spcBef>
                <a:spcPct val="20000"/>
              </a:spcBef>
              <a:spcAft>
                <a:spcPct val="0"/>
              </a:spcAft>
              <a:buSzPct val="85000"/>
              <a:buChar char="•"/>
              <a:defRPr sz="1600">
                <a:solidFill>
                  <a:srgbClr val="1C1C1C"/>
                </a:solidFill>
                <a:latin typeface="Lucida Sans" pitchFamily="34" charset="0"/>
                <a:ea typeface="MS PGothic" pitchFamily="34" charset="-128"/>
                <a:cs typeface="Arial" charset="0"/>
              </a:defRPr>
            </a:lvl9pPr>
          </a:lstStyle>
          <a:p>
            <a:pPr>
              <a:buFontTx/>
              <a:buNone/>
            </a:pPr>
            <a:r>
              <a:rPr lang="en-US" altLang="en-US" sz="2400" b="1">
                <a:solidFill>
                  <a:srgbClr val="EE3524"/>
                </a:solidFill>
              </a:rPr>
              <a:t>OPTI-VISOR</a:t>
            </a:r>
            <a:r>
              <a:rPr lang="en-US" altLang="en-US" sz="2400">
                <a:solidFill>
                  <a:srgbClr val="EE1A0D"/>
                </a:solidFill>
              </a:rPr>
              <a:t>™ architecture</a:t>
            </a:r>
            <a:endParaRPr lang="en-US" altLang="en-US" sz="2400" b="1">
              <a:solidFill>
                <a:srgbClr val="EE1A0D"/>
              </a:solidFill>
            </a:endParaRPr>
          </a:p>
        </p:txBody>
      </p:sp>
      <p:sp>
        <p:nvSpPr>
          <p:cNvPr id="11" name="Line 6"/>
          <p:cNvSpPr>
            <a:spLocks noChangeShapeType="1"/>
          </p:cNvSpPr>
          <p:nvPr/>
        </p:nvSpPr>
        <p:spPr bwMode="auto">
          <a:xfrm flipV="1">
            <a:off x="7875588" y="3971925"/>
            <a:ext cx="0" cy="314325"/>
          </a:xfrm>
          <a:prstGeom prst="line">
            <a:avLst/>
          </a:prstGeom>
          <a:noFill/>
          <a:ln w="57150">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latin typeface="Lucida Sans" charset="0"/>
              <a:ea typeface="ＭＳ Ｐゴシック" charset="0"/>
            </a:endParaRPr>
          </a:p>
        </p:txBody>
      </p:sp>
      <p:sp>
        <p:nvSpPr>
          <p:cNvPr id="12" name="Line 7"/>
          <p:cNvSpPr>
            <a:spLocks noChangeShapeType="1"/>
          </p:cNvSpPr>
          <p:nvPr/>
        </p:nvSpPr>
        <p:spPr bwMode="auto">
          <a:xfrm>
            <a:off x="5702300" y="3895725"/>
            <a:ext cx="0" cy="381000"/>
          </a:xfrm>
          <a:prstGeom prst="line">
            <a:avLst/>
          </a:prstGeom>
          <a:noFill/>
          <a:ln w="57150">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latin typeface="Lucida Sans" charset="0"/>
              <a:ea typeface="ＭＳ Ｐゴシック" charset="0"/>
            </a:endParaRPr>
          </a:p>
        </p:txBody>
      </p:sp>
      <p:sp>
        <p:nvSpPr>
          <p:cNvPr id="13" name="Line 7"/>
          <p:cNvSpPr>
            <a:spLocks noChangeShapeType="1"/>
          </p:cNvSpPr>
          <p:nvPr/>
        </p:nvSpPr>
        <p:spPr bwMode="auto">
          <a:xfrm flipV="1">
            <a:off x="5862638" y="4276725"/>
            <a:ext cx="1897062" cy="0"/>
          </a:xfrm>
          <a:prstGeom prst="line">
            <a:avLst/>
          </a:prstGeom>
          <a:noFill/>
          <a:ln w="57150">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latin typeface="Lucida Sans" charset="0"/>
              <a:ea typeface="ＭＳ Ｐゴシック" charset="0"/>
            </a:endParaRPr>
          </a:p>
        </p:txBody>
      </p:sp>
    </p:spTree>
    <p:extLst>
      <p:ext uri="{BB962C8B-B14F-4D97-AF65-F5344CB8AC3E}">
        <p14:creationId xmlns:p14="http://schemas.microsoft.com/office/powerpoint/2010/main" val="355510646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5" presetClass="emph" presetSubtype="0" repeatCount="indefinite" fill="hold" nodeType="withEffect">
                                  <p:stCondLst>
                                    <p:cond delay="500"/>
                                  </p:stCondLst>
                                  <p:childTnLst>
                                    <p:anim calcmode="discrete" valueType="str">
                                      <p:cBhvr>
                                        <p:cTn id="6" dur="1000" fill="hold"/>
                                        <p:tgtEl>
                                          <p:spTgt spid="13"/>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5"/>
          <p:cNvPicPr>
            <a:picLocks noChangeAspect="1" noChangeArrowheads="1"/>
          </p:cNvPicPr>
          <p:nvPr/>
        </p:nvPicPr>
        <p:blipFill>
          <a:blip r:embed="rId3"/>
          <a:srcRect/>
          <a:stretch>
            <a:fillRect/>
          </a:stretch>
        </p:blipFill>
        <p:spPr bwMode="auto">
          <a:xfrm>
            <a:off x="3054350" y="1531938"/>
            <a:ext cx="6097588" cy="4497387"/>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317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464898" name="Rectangle 3"/>
          <p:cNvSpPr>
            <a:spLocks noGrp="1" noChangeArrowheads="1"/>
          </p:cNvSpPr>
          <p:nvPr>
            <p:ph type="body" idx="4294967295"/>
          </p:nvPr>
        </p:nvSpPr>
        <p:spPr>
          <a:xfrm>
            <a:off x="3681413" y="1682750"/>
            <a:ext cx="5140325" cy="4525963"/>
          </a:xfrm>
          <a:solidFill>
            <a:schemeClr val="bg1"/>
          </a:solidFill>
        </p:spPr>
        <p:txBody>
          <a:bodyPr/>
          <a:lstStyle/>
          <a:p>
            <a:pPr marL="342900" indent="-342900" eaLnBrk="1" hangingPunct="1">
              <a:buFont typeface="+mj-lt"/>
              <a:buAutoNum type="arabicPeriod"/>
              <a:defRPr/>
            </a:pPr>
            <a:r>
              <a:rPr lang="en-US" sz="1800" dirty="0" smtClean="0">
                <a:ea typeface="+mn-ea"/>
              </a:rPr>
              <a:t>Flow:    Primary Chilled Water </a:t>
            </a:r>
          </a:p>
          <a:p>
            <a:pPr marL="342900" indent="-342900" eaLnBrk="1" hangingPunct="1">
              <a:buFont typeface="+mj-lt"/>
              <a:buAutoNum type="arabicPeriod"/>
              <a:defRPr/>
            </a:pPr>
            <a:endParaRPr lang="en-US" sz="1800" dirty="0" smtClean="0">
              <a:ea typeface="+mn-ea"/>
            </a:endParaRPr>
          </a:p>
          <a:p>
            <a:pPr marL="342900" indent="-342900" eaLnBrk="1" hangingPunct="1">
              <a:buFont typeface="+mj-lt"/>
              <a:buAutoNum type="arabicPeriod"/>
              <a:defRPr/>
            </a:pPr>
            <a:r>
              <a:rPr lang="en-US" sz="1800" dirty="0" smtClean="0">
                <a:ea typeface="+mn-ea"/>
              </a:rPr>
              <a:t>Temperatures:    CHW supply and return, Condenser Water S&amp;R </a:t>
            </a:r>
          </a:p>
          <a:p>
            <a:pPr marL="342900" indent="-342900" eaLnBrk="1" hangingPunct="1">
              <a:buFont typeface="+mj-lt"/>
              <a:buAutoNum type="arabicPeriod"/>
              <a:defRPr/>
            </a:pPr>
            <a:endParaRPr lang="en-US" sz="1800" dirty="0" smtClean="0">
              <a:ea typeface="+mn-ea"/>
            </a:endParaRPr>
          </a:p>
          <a:p>
            <a:pPr marL="342900" indent="-342900" eaLnBrk="1" hangingPunct="1">
              <a:buFont typeface="+mj-lt"/>
              <a:buAutoNum type="arabicPeriod"/>
              <a:defRPr/>
            </a:pPr>
            <a:r>
              <a:rPr lang="en-US" sz="1800" dirty="0" smtClean="0">
                <a:ea typeface="+mn-ea"/>
              </a:rPr>
              <a:t>Power (kW):   Chillers, pumps, &amp; tower fan </a:t>
            </a:r>
          </a:p>
          <a:p>
            <a:pPr marL="342900" indent="-342900" eaLnBrk="1" hangingPunct="1">
              <a:buFont typeface="+mj-lt"/>
              <a:buAutoNum type="arabicPeriod"/>
              <a:defRPr/>
            </a:pPr>
            <a:endParaRPr lang="en-US" sz="1800" dirty="0" smtClean="0">
              <a:ea typeface="+mn-ea"/>
            </a:endParaRPr>
          </a:p>
          <a:p>
            <a:pPr marL="342900" indent="-342900" eaLnBrk="1" hangingPunct="1">
              <a:buFont typeface="+mj-lt"/>
              <a:buAutoNum type="arabicPeriod"/>
              <a:defRPr/>
            </a:pPr>
            <a:r>
              <a:rPr lang="en-US" sz="1800" dirty="0" smtClean="0">
                <a:ea typeface="+mn-ea"/>
              </a:rPr>
              <a:t>Equipment status (on off alarm);   Chillers, pumps, towers (ON) </a:t>
            </a:r>
          </a:p>
          <a:p>
            <a:pPr marL="342900" indent="-342900" eaLnBrk="1" hangingPunct="1">
              <a:buFont typeface="+mj-lt"/>
              <a:buAutoNum type="arabicPeriod"/>
              <a:defRPr/>
            </a:pPr>
            <a:endParaRPr lang="en-US" sz="1800" dirty="0" smtClean="0">
              <a:ea typeface="+mn-ea"/>
            </a:endParaRPr>
          </a:p>
          <a:p>
            <a:pPr marL="342900" indent="-342900" eaLnBrk="1" hangingPunct="1">
              <a:buFont typeface="+mj-lt"/>
              <a:buAutoNum type="arabicPeriod"/>
              <a:defRPr/>
            </a:pPr>
            <a:r>
              <a:rPr lang="en-US" sz="1800" dirty="0" smtClean="0">
                <a:ea typeface="+mn-ea"/>
              </a:rPr>
              <a:t>Speed; pumps and fans</a:t>
            </a:r>
          </a:p>
          <a:p>
            <a:pPr marL="342900" indent="-342900" eaLnBrk="1" hangingPunct="1">
              <a:buFont typeface="+mj-lt"/>
              <a:buAutoNum type="arabicPeriod"/>
              <a:defRPr/>
            </a:pPr>
            <a:endParaRPr lang="en-US" sz="1800" dirty="0" smtClean="0">
              <a:ea typeface="+mn-ea"/>
            </a:endParaRPr>
          </a:p>
          <a:p>
            <a:pPr marL="0" indent="0" eaLnBrk="1" hangingPunct="1">
              <a:buFontTx/>
              <a:buNone/>
              <a:defRPr/>
            </a:pPr>
            <a:r>
              <a:rPr lang="en-US" sz="1800" dirty="0" smtClean="0">
                <a:ea typeface="+mn-ea"/>
              </a:rPr>
              <a:t>Optional: By-pass valve, WBT, DBT</a:t>
            </a:r>
          </a:p>
        </p:txBody>
      </p:sp>
      <p:sp>
        <p:nvSpPr>
          <p:cNvPr id="44036" name="Rectangle 2"/>
          <p:cNvSpPr>
            <a:spLocks noChangeArrowheads="1"/>
          </p:cNvSpPr>
          <p:nvPr/>
        </p:nvSpPr>
        <p:spPr bwMode="auto">
          <a:xfrm>
            <a:off x="322263" y="544513"/>
            <a:ext cx="6718300" cy="841375"/>
          </a:xfrm>
          <a:prstGeom prst="rect">
            <a:avLst/>
          </a:prstGeom>
          <a:noFill/>
          <a:ln>
            <a:noFill/>
          </a:ln>
          <a:extLst>
            <a:ext uri="{909E8E84-426E-40DD-AFC4-6F175D3DCCD1}">
              <a14:hiddenFill xmlns:a14="http://schemas.microsoft.com/office/drawing/2010/main">
                <a:solidFill>
                  <a:srgbClr val="E41C47"/>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r>
              <a:rPr lang="en-US" altLang="en-US" sz="2400" b="1">
                <a:solidFill>
                  <a:srgbClr val="EE3524"/>
                </a:solidFill>
              </a:rPr>
              <a:t>OPTI-VISOR™ data points from BMS</a:t>
            </a:r>
          </a:p>
        </p:txBody>
      </p:sp>
      <p:sp>
        <p:nvSpPr>
          <p:cNvPr id="464901" name="Rectangle 5"/>
          <p:cNvSpPr>
            <a:spLocks noChangeArrowheads="1"/>
          </p:cNvSpPr>
          <p:nvPr/>
        </p:nvSpPr>
        <p:spPr bwMode="auto">
          <a:xfrm>
            <a:off x="701675" y="1682750"/>
            <a:ext cx="2979738" cy="4478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defRPr/>
            </a:pPr>
            <a:r>
              <a:rPr lang="en-CA" sz="3200" b="1" dirty="0">
                <a:solidFill>
                  <a:srgbClr val="EE3524"/>
                </a:solidFill>
              </a:rPr>
              <a:t>Only </a:t>
            </a:r>
          </a:p>
          <a:p>
            <a:pPr algn="ctr">
              <a:defRPr/>
            </a:pPr>
            <a:r>
              <a:rPr lang="en-CA" sz="3200" b="1" dirty="0">
                <a:solidFill>
                  <a:srgbClr val="EE3524"/>
                </a:solidFill>
              </a:rPr>
              <a:t>5 </a:t>
            </a:r>
          </a:p>
          <a:p>
            <a:pPr algn="ctr">
              <a:defRPr/>
            </a:pPr>
            <a:r>
              <a:rPr lang="en-CA" sz="3200" b="1" dirty="0">
                <a:solidFill>
                  <a:srgbClr val="EE3524"/>
                </a:solidFill>
              </a:rPr>
              <a:t>Data-sets</a:t>
            </a:r>
          </a:p>
          <a:p>
            <a:pPr algn="ctr">
              <a:defRPr/>
            </a:pPr>
            <a:r>
              <a:rPr lang="en-CA" sz="3200" b="1" dirty="0">
                <a:solidFill>
                  <a:srgbClr val="EE3524"/>
                </a:solidFill>
              </a:rPr>
              <a:t>Required</a:t>
            </a:r>
          </a:p>
          <a:p>
            <a:pPr algn="ctr">
              <a:defRPr/>
            </a:pPr>
            <a:endParaRPr lang="en-CA" sz="3200" b="1" dirty="0">
              <a:solidFill>
                <a:srgbClr val="EE3524"/>
              </a:solidFill>
            </a:endParaRPr>
          </a:p>
          <a:p>
            <a:pPr algn="ctr">
              <a:defRPr/>
            </a:pPr>
            <a:r>
              <a:rPr lang="en-CA" sz="3200" b="1" dirty="0">
                <a:solidFill>
                  <a:srgbClr val="EE3524"/>
                </a:solidFill>
              </a:rPr>
              <a:t>Simplicity!</a:t>
            </a:r>
          </a:p>
        </p:txBody>
      </p:sp>
      <p:sp>
        <p:nvSpPr>
          <p:cNvPr id="2" name="Rectangle 1"/>
          <p:cNvSpPr>
            <a:spLocks noChangeArrowheads="1"/>
          </p:cNvSpPr>
          <p:nvPr/>
        </p:nvSpPr>
        <p:spPr bwMode="auto">
          <a:xfrm>
            <a:off x="3013075" y="2635250"/>
            <a:ext cx="876300" cy="4556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rgbClr val="1C1C1C"/>
                </a:solidFill>
                <a:latin typeface="Lucida Sans" pitchFamily="34" charset="0"/>
                <a:ea typeface="MS PGothic" pitchFamily="34" charset="-128"/>
              </a:defRPr>
            </a:lvl1pPr>
            <a:lvl2pPr marL="742950" indent="-285750" eaLnBrk="0" hangingPunct="0">
              <a:defRPr sz="1400">
                <a:solidFill>
                  <a:srgbClr val="1C1C1C"/>
                </a:solidFill>
                <a:latin typeface="Lucida Sans" pitchFamily="34" charset="0"/>
                <a:ea typeface="MS PGothic" pitchFamily="34" charset="-128"/>
              </a:defRPr>
            </a:lvl2pPr>
            <a:lvl3pPr marL="1143000" indent="-228600" eaLnBrk="0" hangingPunct="0">
              <a:defRPr sz="1400">
                <a:solidFill>
                  <a:srgbClr val="1C1C1C"/>
                </a:solidFill>
                <a:latin typeface="Lucida Sans" pitchFamily="34" charset="0"/>
                <a:ea typeface="MS PGothic" pitchFamily="34" charset="-128"/>
              </a:defRPr>
            </a:lvl3pPr>
            <a:lvl4pPr marL="1600200" indent="-228600" eaLnBrk="0" hangingPunct="0">
              <a:defRPr sz="1400">
                <a:solidFill>
                  <a:srgbClr val="1C1C1C"/>
                </a:solidFill>
                <a:latin typeface="Lucida Sans" pitchFamily="34" charset="0"/>
                <a:ea typeface="MS PGothic" pitchFamily="34" charset="-128"/>
              </a:defRPr>
            </a:lvl4pPr>
            <a:lvl5pPr marL="2057400" indent="-228600" eaLnBrk="0" hangingPunct="0">
              <a:defRPr sz="1400">
                <a:solidFill>
                  <a:srgbClr val="1C1C1C"/>
                </a:solidFill>
                <a:latin typeface="Lucida Sans" pitchFamily="34" charset="0"/>
                <a:ea typeface="MS PGothic" pitchFamily="34" charset="-128"/>
              </a:defRPr>
            </a:lvl5pPr>
            <a:lvl6pPr marL="25146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6pPr>
            <a:lvl7pPr marL="29718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7pPr>
            <a:lvl8pPr marL="34290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8pPr>
            <a:lvl9pPr marL="3886200" indent="-228600" eaLnBrk="0" fontAlgn="base" hangingPunct="0">
              <a:spcBef>
                <a:spcPct val="20000"/>
              </a:spcBef>
              <a:spcAft>
                <a:spcPct val="0"/>
              </a:spcAft>
              <a:buSzPct val="85000"/>
              <a:defRPr sz="1400">
                <a:solidFill>
                  <a:srgbClr val="1C1C1C"/>
                </a:solidFill>
                <a:latin typeface="Lucida Sans" pitchFamily="34" charset="0"/>
                <a:ea typeface="MS PGothic" pitchFamily="34" charset="-128"/>
              </a:defRPr>
            </a:lvl9pPr>
          </a:lstStyle>
          <a:p>
            <a:pPr eaLnBrk="1" hangingPunct="1"/>
            <a:endParaRPr lang="en-US" altLang="en-US"/>
          </a:p>
        </p:txBody>
      </p:sp>
    </p:spTree>
    <p:extLst>
      <p:ext uri="{BB962C8B-B14F-4D97-AF65-F5344CB8AC3E}">
        <p14:creationId xmlns:p14="http://schemas.microsoft.com/office/powerpoint/2010/main" val="81346686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64901"/>
                                        </p:tgtEl>
                                        <p:attrNameLst>
                                          <p:attrName>style.visibility</p:attrName>
                                        </p:attrNameLst>
                                      </p:cBhvr>
                                      <p:to>
                                        <p:strVal val="visible"/>
                                      </p:to>
                                    </p:set>
                                    <p:animEffect transition="in" filter="fade">
                                      <p:cBhvr>
                                        <p:cTn id="7" dur="2500"/>
                                        <p:tgtEl>
                                          <p:spTgt spid="46490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64898">
                                            <p:bg/>
                                          </p:spTgt>
                                        </p:tgtEl>
                                        <p:attrNameLst>
                                          <p:attrName>style.visibility</p:attrName>
                                        </p:attrNameLst>
                                      </p:cBhvr>
                                      <p:to>
                                        <p:strVal val="visible"/>
                                      </p:to>
                                    </p:set>
                                    <p:animEffect transition="in" filter="fade">
                                      <p:cBhvr>
                                        <p:cTn id="12" dur="500"/>
                                        <p:tgtEl>
                                          <p:spTgt spid="464898">
                                            <p:bg/>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464898">
                                            <p:txEl>
                                              <p:pRg st="0" end="0"/>
                                            </p:txEl>
                                          </p:spTgt>
                                        </p:tgtEl>
                                        <p:attrNameLst>
                                          <p:attrName>style.visibility</p:attrName>
                                        </p:attrNameLst>
                                      </p:cBhvr>
                                      <p:to>
                                        <p:strVal val="visible"/>
                                      </p:to>
                                    </p:set>
                                    <p:animEffect transition="in" filter="fade">
                                      <p:cBhvr>
                                        <p:cTn id="20" dur="500"/>
                                        <p:tgtEl>
                                          <p:spTgt spid="464898">
                                            <p:txEl>
                                              <p:pRg st="0" end="0"/>
                                            </p:txEl>
                                          </p:spTgt>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464898">
                                            <p:txEl>
                                              <p:pRg st="2" end="2"/>
                                            </p:txEl>
                                          </p:spTgt>
                                        </p:tgtEl>
                                        <p:attrNameLst>
                                          <p:attrName>style.visibility</p:attrName>
                                        </p:attrNameLst>
                                      </p:cBhvr>
                                      <p:to>
                                        <p:strVal val="visible"/>
                                      </p:to>
                                    </p:set>
                                    <p:animEffect transition="in" filter="fade">
                                      <p:cBhvr>
                                        <p:cTn id="25" dur="500"/>
                                        <p:tgtEl>
                                          <p:spTgt spid="464898">
                                            <p:txEl>
                                              <p:pRg st="2" end="2"/>
                                            </p:txEl>
                                          </p:spTgt>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464898">
                                            <p:txEl>
                                              <p:pRg st="4" end="4"/>
                                            </p:txEl>
                                          </p:spTgt>
                                        </p:tgtEl>
                                        <p:attrNameLst>
                                          <p:attrName>style.visibility</p:attrName>
                                        </p:attrNameLst>
                                      </p:cBhvr>
                                      <p:to>
                                        <p:strVal val="visible"/>
                                      </p:to>
                                    </p:set>
                                    <p:animEffect transition="in" filter="fade">
                                      <p:cBhvr>
                                        <p:cTn id="30" dur="500"/>
                                        <p:tgtEl>
                                          <p:spTgt spid="464898">
                                            <p:txEl>
                                              <p:pRg st="4" end="4"/>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464898">
                                            <p:txEl>
                                              <p:pRg st="6" end="6"/>
                                            </p:txEl>
                                          </p:spTgt>
                                        </p:tgtEl>
                                        <p:attrNameLst>
                                          <p:attrName>style.visibility</p:attrName>
                                        </p:attrNameLst>
                                      </p:cBhvr>
                                      <p:to>
                                        <p:strVal val="visible"/>
                                      </p:to>
                                    </p:set>
                                    <p:animEffect transition="in" filter="fade">
                                      <p:cBhvr>
                                        <p:cTn id="35" dur="500"/>
                                        <p:tgtEl>
                                          <p:spTgt spid="464898">
                                            <p:txEl>
                                              <p:pRg st="6" end="6"/>
                                            </p:txEl>
                                          </p:spTgt>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464898">
                                            <p:txEl>
                                              <p:pRg st="8" end="8"/>
                                            </p:txEl>
                                          </p:spTgt>
                                        </p:tgtEl>
                                        <p:attrNameLst>
                                          <p:attrName>style.visibility</p:attrName>
                                        </p:attrNameLst>
                                      </p:cBhvr>
                                      <p:to>
                                        <p:strVal val="visible"/>
                                      </p:to>
                                    </p:set>
                                    <p:animEffect transition="in" filter="fade">
                                      <p:cBhvr>
                                        <p:cTn id="40" dur="500"/>
                                        <p:tgtEl>
                                          <p:spTgt spid="464898">
                                            <p:txEl>
                                              <p:pRg st="8" end="8"/>
                                            </p:txEl>
                                          </p:spTgt>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464898">
                                            <p:txEl>
                                              <p:pRg st="10" end="10"/>
                                            </p:txEl>
                                          </p:spTgt>
                                        </p:tgtEl>
                                        <p:attrNameLst>
                                          <p:attrName>style.visibility</p:attrName>
                                        </p:attrNameLst>
                                      </p:cBhvr>
                                      <p:to>
                                        <p:strVal val="visible"/>
                                      </p:to>
                                    </p:set>
                                    <p:animEffect transition="in" filter="fade">
                                      <p:cBhvr>
                                        <p:cTn id="45" dur="500"/>
                                        <p:tgtEl>
                                          <p:spTgt spid="464898">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4898" grpId="0" build="p" animBg="1"/>
      <p:bldP spid="464901" grpId="0"/>
      <p:bldP spid="2"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KPI_HAS_CHART" val="false"/>
</p:tagLst>
</file>

<file path=ppt/tags/tag2.xml><?xml version="1.0" encoding="utf-8"?>
<p:tagLst xmlns:a="http://schemas.openxmlformats.org/drawingml/2006/main" xmlns:r="http://schemas.openxmlformats.org/officeDocument/2006/relationships" xmlns:p="http://schemas.openxmlformats.org/presentationml/2006/main">
  <p:tag name="KPI_HAS_CHART" val="false"/>
</p:tagLst>
</file>

<file path=ppt/tags/tag3.xml><?xml version="1.0" encoding="utf-8"?>
<p:tagLst xmlns:a="http://schemas.openxmlformats.org/drawingml/2006/main" xmlns:r="http://schemas.openxmlformats.org/officeDocument/2006/relationships" xmlns:p="http://schemas.openxmlformats.org/presentationml/2006/main">
  <p:tag name="KPI_HAS_CHART" val="false"/>
</p:tagLst>
</file>

<file path=ppt/tags/tag4.xml><?xml version="1.0" encoding="utf-8"?>
<p:tagLst xmlns:a="http://schemas.openxmlformats.org/drawingml/2006/main" xmlns:r="http://schemas.openxmlformats.org/officeDocument/2006/relationships" xmlns:p="http://schemas.openxmlformats.org/presentationml/2006/main">
  <p:tag name="KPI_HAS_CHART" val="false"/>
</p:tagLst>
</file>

<file path=ppt/theme/theme1.xml><?xml version="1.0" encoding="utf-8"?>
<a:theme xmlns:a="http://schemas.openxmlformats.org/drawingml/2006/main" name="3_Default Design">
  <a:themeElements>
    <a:clrScheme name="3_Default Design 14">
      <a:dk1>
        <a:srgbClr val="000000"/>
      </a:dk1>
      <a:lt1>
        <a:srgbClr val="FFFFFF"/>
      </a:lt1>
      <a:dk2>
        <a:srgbClr val="D7252D"/>
      </a:dk2>
      <a:lt2>
        <a:srgbClr val="B2B2B2"/>
      </a:lt2>
      <a:accent1>
        <a:srgbClr val="E1E3E5"/>
      </a:accent1>
      <a:accent2>
        <a:srgbClr val="00A5DF"/>
      </a:accent2>
      <a:accent3>
        <a:srgbClr val="FFFFFF"/>
      </a:accent3>
      <a:accent4>
        <a:srgbClr val="000000"/>
      </a:accent4>
      <a:accent5>
        <a:srgbClr val="EEEFF0"/>
      </a:accent5>
      <a:accent6>
        <a:srgbClr val="0095CA"/>
      </a:accent6>
      <a:hlink>
        <a:srgbClr val="D7252D"/>
      </a:hlink>
      <a:folHlink>
        <a:srgbClr val="E16F59"/>
      </a:folHlink>
    </a:clrScheme>
    <a:fontScheme name="3_Default Design">
      <a:majorFont>
        <a:latin typeface="Lucida Sans"/>
        <a:ea typeface="ＭＳ Ｐゴシック"/>
        <a:cs typeface="Arial"/>
      </a:majorFont>
      <a:minorFont>
        <a:latin typeface="Lucida Sans"/>
        <a:ea typeface="ＭＳ Ｐゴシック"/>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blurRad="63500"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Tx/>
          <a:buSzPct val="85000"/>
          <a:buFontTx/>
          <a:buNone/>
          <a:tabLst/>
          <a:defRPr kumimoji="0" lang="en-US" sz="1400" b="0" i="0" u="none" strike="noStrike" cap="none" normalizeH="0" baseline="0">
            <a:ln>
              <a:noFill/>
            </a:ln>
            <a:solidFill>
              <a:srgbClr val="1C1C1C"/>
            </a:solidFill>
            <a:effectLst/>
            <a:latin typeface="Lucida Sans" charset="0"/>
            <a:ea typeface="ＭＳ Ｐゴシック" charset="0"/>
            <a:cs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blurRad="63500"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Tx/>
          <a:buSzPct val="85000"/>
          <a:buFontTx/>
          <a:buNone/>
          <a:tabLst/>
          <a:defRPr kumimoji="0" lang="en-US" sz="1400" b="0" i="0" u="none" strike="noStrike" cap="none" normalizeH="0" baseline="0">
            <a:ln>
              <a:noFill/>
            </a:ln>
            <a:solidFill>
              <a:srgbClr val="1C1C1C"/>
            </a:solidFill>
            <a:effectLst/>
            <a:latin typeface="Lucida Sans" charset="0"/>
            <a:ea typeface="ＭＳ Ｐゴシック" charset="0"/>
            <a:cs typeface="Arial" charset="0"/>
          </a:defRPr>
        </a:defPPr>
      </a:lstStyle>
    </a:lnDef>
  </a:objectDefaults>
  <a:extraClrSchemeLst>
    <a:extraClrScheme>
      <a:clrScheme name="3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3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3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3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3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3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3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3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3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3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3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3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3_Default Design 13">
        <a:dk1>
          <a:srgbClr val="000000"/>
        </a:dk1>
        <a:lt1>
          <a:srgbClr val="FFFFFF"/>
        </a:lt1>
        <a:dk2>
          <a:srgbClr val="ED174F"/>
        </a:dk2>
        <a:lt2>
          <a:srgbClr val="808080"/>
        </a:lt2>
        <a:accent1>
          <a:srgbClr val="E1E3E5"/>
        </a:accent1>
        <a:accent2>
          <a:srgbClr val="005DAB"/>
        </a:accent2>
        <a:accent3>
          <a:srgbClr val="FFFFFF"/>
        </a:accent3>
        <a:accent4>
          <a:srgbClr val="000000"/>
        </a:accent4>
        <a:accent5>
          <a:srgbClr val="EEEFF0"/>
        </a:accent5>
        <a:accent6>
          <a:srgbClr val="00539B"/>
        </a:accent6>
        <a:hlink>
          <a:srgbClr val="ED174F"/>
        </a:hlink>
        <a:folHlink>
          <a:srgbClr val="F27176"/>
        </a:folHlink>
      </a:clrScheme>
      <a:clrMap bg1="lt1" tx1="dk1" bg2="lt2" tx2="dk2" accent1="accent1" accent2="accent2" accent3="accent3" accent4="accent4" accent5="accent5" accent6="accent6" hlink="hlink" folHlink="folHlink"/>
    </a:extraClrScheme>
    <a:extraClrScheme>
      <a:clrScheme name="3_Default Design 14">
        <a:dk1>
          <a:srgbClr val="000000"/>
        </a:dk1>
        <a:lt1>
          <a:srgbClr val="FFFFFF"/>
        </a:lt1>
        <a:dk2>
          <a:srgbClr val="D7252D"/>
        </a:dk2>
        <a:lt2>
          <a:srgbClr val="B2B2B2"/>
        </a:lt2>
        <a:accent1>
          <a:srgbClr val="E1E3E5"/>
        </a:accent1>
        <a:accent2>
          <a:srgbClr val="00A5DF"/>
        </a:accent2>
        <a:accent3>
          <a:srgbClr val="FFFFFF"/>
        </a:accent3>
        <a:accent4>
          <a:srgbClr val="000000"/>
        </a:accent4>
        <a:accent5>
          <a:srgbClr val="EEEFF0"/>
        </a:accent5>
        <a:accent6>
          <a:srgbClr val="0095CA"/>
        </a:accent6>
        <a:hlink>
          <a:srgbClr val="D7252D"/>
        </a:hlink>
        <a:folHlink>
          <a:srgbClr val="E16F59"/>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4_Default Design">
  <a:themeElements>
    <a:clrScheme name="3_Default Design 14">
      <a:dk1>
        <a:srgbClr val="000000"/>
      </a:dk1>
      <a:lt1>
        <a:srgbClr val="FFFFFF"/>
      </a:lt1>
      <a:dk2>
        <a:srgbClr val="D7252D"/>
      </a:dk2>
      <a:lt2>
        <a:srgbClr val="B2B2B2"/>
      </a:lt2>
      <a:accent1>
        <a:srgbClr val="E1E3E5"/>
      </a:accent1>
      <a:accent2>
        <a:srgbClr val="00A5DF"/>
      </a:accent2>
      <a:accent3>
        <a:srgbClr val="FFFFFF"/>
      </a:accent3>
      <a:accent4>
        <a:srgbClr val="000000"/>
      </a:accent4>
      <a:accent5>
        <a:srgbClr val="EEEFF0"/>
      </a:accent5>
      <a:accent6>
        <a:srgbClr val="0095CA"/>
      </a:accent6>
      <a:hlink>
        <a:srgbClr val="D7252D"/>
      </a:hlink>
      <a:folHlink>
        <a:srgbClr val="E16F59"/>
      </a:folHlink>
    </a:clrScheme>
    <a:fontScheme name="3_Default Design">
      <a:majorFont>
        <a:latin typeface="Lucida Sans"/>
        <a:ea typeface="ＭＳ Ｐゴシック"/>
        <a:cs typeface="Arial"/>
      </a:majorFont>
      <a:minorFont>
        <a:latin typeface="Lucida Sans"/>
        <a:ea typeface="ＭＳ Ｐゴシック"/>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blurRad="63500"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Tx/>
          <a:buSzPct val="85000"/>
          <a:buFontTx/>
          <a:buNone/>
          <a:tabLst/>
          <a:defRPr kumimoji="0" lang="en-US" sz="1400" b="0" i="0" u="none" strike="noStrike" cap="none" normalizeH="0" baseline="0">
            <a:ln>
              <a:noFill/>
            </a:ln>
            <a:solidFill>
              <a:srgbClr val="1C1C1C"/>
            </a:solidFill>
            <a:effectLst/>
            <a:latin typeface="Lucida Sans" charset="0"/>
            <a:ea typeface="ＭＳ Ｐゴシック" charset="0"/>
            <a:cs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blurRad="63500"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Tx/>
          <a:buSzPct val="85000"/>
          <a:buFontTx/>
          <a:buNone/>
          <a:tabLst/>
          <a:defRPr kumimoji="0" lang="en-US" sz="1400" b="0" i="0" u="none" strike="noStrike" cap="none" normalizeH="0" baseline="0">
            <a:ln>
              <a:noFill/>
            </a:ln>
            <a:solidFill>
              <a:srgbClr val="1C1C1C"/>
            </a:solidFill>
            <a:effectLst/>
            <a:latin typeface="Lucida Sans" charset="0"/>
            <a:ea typeface="ＭＳ Ｐゴシック" charset="0"/>
            <a:cs typeface="Arial" charset="0"/>
          </a:defRPr>
        </a:defPPr>
      </a:lstStyle>
    </a:lnDef>
  </a:objectDefaults>
  <a:extraClrSchemeLst>
    <a:extraClrScheme>
      <a:clrScheme name="3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3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3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3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3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3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3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3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3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3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3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3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3_Default Design 13">
        <a:dk1>
          <a:srgbClr val="000000"/>
        </a:dk1>
        <a:lt1>
          <a:srgbClr val="FFFFFF"/>
        </a:lt1>
        <a:dk2>
          <a:srgbClr val="ED174F"/>
        </a:dk2>
        <a:lt2>
          <a:srgbClr val="808080"/>
        </a:lt2>
        <a:accent1>
          <a:srgbClr val="E1E3E5"/>
        </a:accent1>
        <a:accent2>
          <a:srgbClr val="005DAB"/>
        </a:accent2>
        <a:accent3>
          <a:srgbClr val="FFFFFF"/>
        </a:accent3>
        <a:accent4>
          <a:srgbClr val="000000"/>
        </a:accent4>
        <a:accent5>
          <a:srgbClr val="EEEFF0"/>
        </a:accent5>
        <a:accent6>
          <a:srgbClr val="00539B"/>
        </a:accent6>
        <a:hlink>
          <a:srgbClr val="ED174F"/>
        </a:hlink>
        <a:folHlink>
          <a:srgbClr val="F27176"/>
        </a:folHlink>
      </a:clrScheme>
      <a:clrMap bg1="lt1" tx1="dk1" bg2="lt2" tx2="dk2" accent1="accent1" accent2="accent2" accent3="accent3" accent4="accent4" accent5="accent5" accent6="accent6" hlink="hlink" folHlink="folHlink"/>
    </a:extraClrScheme>
    <a:extraClrScheme>
      <a:clrScheme name="3_Default Design 14">
        <a:dk1>
          <a:srgbClr val="000000"/>
        </a:dk1>
        <a:lt1>
          <a:srgbClr val="FFFFFF"/>
        </a:lt1>
        <a:dk2>
          <a:srgbClr val="D7252D"/>
        </a:dk2>
        <a:lt2>
          <a:srgbClr val="B2B2B2"/>
        </a:lt2>
        <a:accent1>
          <a:srgbClr val="E1E3E5"/>
        </a:accent1>
        <a:accent2>
          <a:srgbClr val="00A5DF"/>
        </a:accent2>
        <a:accent3>
          <a:srgbClr val="FFFFFF"/>
        </a:accent3>
        <a:accent4>
          <a:srgbClr val="000000"/>
        </a:accent4>
        <a:accent5>
          <a:srgbClr val="EEEFF0"/>
        </a:accent5>
        <a:accent6>
          <a:srgbClr val="0095CA"/>
        </a:accent6>
        <a:hlink>
          <a:srgbClr val="D7252D"/>
        </a:hlink>
        <a:folHlink>
          <a:srgbClr val="E16F59"/>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5_Default Design">
  <a:themeElements>
    <a:clrScheme name="2_Default Design 14">
      <a:dk1>
        <a:srgbClr val="000000"/>
      </a:dk1>
      <a:lt1>
        <a:srgbClr val="FFFFFF"/>
      </a:lt1>
      <a:dk2>
        <a:srgbClr val="D7252D"/>
      </a:dk2>
      <a:lt2>
        <a:srgbClr val="B2B2B2"/>
      </a:lt2>
      <a:accent1>
        <a:srgbClr val="E1E3E5"/>
      </a:accent1>
      <a:accent2>
        <a:srgbClr val="00A5DF"/>
      </a:accent2>
      <a:accent3>
        <a:srgbClr val="FFFFFF"/>
      </a:accent3>
      <a:accent4>
        <a:srgbClr val="000000"/>
      </a:accent4>
      <a:accent5>
        <a:srgbClr val="EEEFF0"/>
      </a:accent5>
      <a:accent6>
        <a:srgbClr val="0095CA"/>
      </a:accent6>
      <a:hlink>
        <a:srgbClr val="D7252D"/>
      </a:hlink>
      <a:folHlink>
        <a:srgbClr val="E16F59"/>
      </a:folHlink>
    </a:clrScheme>
    <a:fontScheme name="2_Default Design">
      <a:majorFont>
        <a:latin typeface="Lucida Sans"/>
        <a:ea typeface="ＭＳ Ｐゴシック"/>
        <a:cs typeface="Arial"/>
      </a:majorFont>
      <a:minorFont>
        <a:latin typeface="Lucida Sans"/>
        <a:ea typeface="ＭＳ Ｐゴシック"/>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blurRad="63500"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Tx/>
          <a:buSzPct val="85000"/>
          <a:buFontTx/>
          <a:buNone/>
          <a:tabLst/>
          <a:defRPr kumimoji="0" lang="en-US" sz="1400" b="0" i="0" u="none" strike="noStrike" cap="none" normalizeH="0" baseline="0">
            <a:ln>
              <a:noFill/>
            </a:ln>
            <a:solidFill>
              <a:srgbClr val="1C1C1C"/>
            </a:solidFill>
            <a:effectLst/>
            <a:latin typeface="Lucida Sans" charset="0"/>
            <a:ea typeface="ＭＳ Ｐゴシック" charset="0"/>
            <a:cs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blurRad="63500"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Tx/>
          <a:buSzPct val="85000"/>
          <a:buFontTx/>
          <a:buNone/>
          <a:tabLst/>
          <a:defRPr kumimoji="0" lang="en-US" sz="1400" b="0" i="0" u="none" strike="noStrike" cap="none" normalizeH="0" baseline="0">
            <a:ln>
              <a:noFill/>
            </a:ln>
            <a:solidFill>
              <a:srgbClr val="1C1C1C"/>
            </a:solidFill>
            <a:effectLst/>
            <a:latin typeface="Lucida Sans" charset="0"/>
            <a:ea typeface="ＭＳ Ｐゴシック" charset="0"/>
            <a:cs typeface="Arial" charset="0"/>
          </a:defRPr>
        </a:defPPr>
      </a:lstStyle>
    </a:lnDef>
  </a:objectDefaults>
  <a:extraClrSchemeLst>
    <a:extraClrScheme>
      <a:clrScheme name="2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2_Default Design 13">
        <a:dk1>
          <a:srgbClr val="000000"/>
        </a:dk1>
        <a:lt1>
          <a:srgbClr val="FFFFFF"/>
        </a:lt1>
        <a:dk2>
          <a:srgbClr val="ED174F"/>
        </a:dk2>
        <a:lt2>
          <a:srgbClr val="808080"/>
        </a:lt2>
        <a:accent1>
          <a:srgbClr val="E1E3E5"/>
        </a:accent1>
        <a:accent2>
          <a:srgbClr val="005DAB"/>
        </a:accent2>
        <a:accent3>
          <a:srgbClr val="FFFFFF"/>
        </a:accent3>
        <a:accent4>
          <a:srgbClr val="000000"/>
        </a:accent4>
        <a:accent5>
          <a:srgbClr val="EEEFF0"/>
        </a:accent5>
        <a:accent6>
          <a:srgbClr val="00539B"/>
        </a:accent6>
        <a:hlink>
          <a:srgbClr val="ED174F"/>
        </a:hlink>
        <a:folHlink>
          <a:srgbClr val="F27176"/>
        </a:folHlink>
      </a:clrScheme>
      <a:clrMap bg1="lt1" tx1="dk1" bg2="lt2" tx2="dk2" accent1="accent1" accent2="accent2" accent3="accent3" accent4="accent4" accent5="accent5" accent6="accent6" hlink="hlink" folHlink="folHlink"/>
    </a:extraClrScheme>
    <a:extraClrScheme>
      <a:clrScheme name="2_Default Design 14">
        <a:dk1>
          <a:srgbClr val="000000"/>
        </a:dk1>
        <a:lt1>
          <a:srgbClr val="FFFFFF"/>
        </a:lt1>
        <a:dk2>
          <a:srgbClr val="D7252D"/>
        </a:dk2>
        <a:lt2>
          <a:srgbClr val="B2B2B2"/>
        </a:lt2>
        <a:accent1>
          <a:srgbClr val="E1E3E5"/>
        </a:accent1>
        <a:accent2>
          <a:srgbClr val="00A5DF"/>
        </a:accent2>
        <a:accent3>
          <a:srgbClr val="FFFFFF"/>
        </a:accent3>
        <a:accent4>
          <a:srgbClr val="000000"/>
        </a:accent4>
        <a:accent5>
          <a:srgbClr val="EEEFF0"/>
        </a:accent5>
        <a:accent6>
          <a:srgbClr val="0095CA"/>
        </a:accent6>
        <a:hlink>
          <a:srgbClr val="D7252D"/>
        </a:hlink>
        <a:folHlink>
          <a:srgbClr val="E16F59"/>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ppt/theme/themeOverride10.xml><?xml version="1.0" encoding="utf-8"?>
<a:themeOverride xmlns:a="http://schemas.openxmlformats.org/drawingml/2006/main">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ppt/theme/themeOverride11.xml><?xml version="1.0" encoding="utf-8"?>
<a:themeOverride xmlns:a="http://schemas.openxmlformats.org/drawingml/2006/main">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ppt/theme/themeOverride1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ppt/theme/themeOverride3.xml><?xml version="1.0" encoding="utf-8"?>
<a:themeOverride xmlns:a="http://schemas.openxmlformats.org/drawingml/2006/main">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ppt/theme/themeOverride4.xml><?xml version="1.0" encoding="utf-8"?>
<a:themeOverride xmlns:a="http://schemas.openxmlformats.org/drawingml/2006/main">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ppt/theme/themeOverride5.xml><?xml version="1.0" encoding="utf-8"?>
<a:themeOverride xmlns:a="http://schemas.openxmlformats.org/drawingml/2006/main">
  <a:clrScheme name="Default Design 13">
    <a:dk1>
      <a:srgbClr val="000000"/>
    </a:dk1>
    <a:lt1>
      <a:srgbClr val="FFFFFF"/>
    </a:lt1>
    <a:dk2>
      <a:srgbClr val="ED174F"/>
    </a:dk2>
    <a:lt2>
      <a:srgbClr val="808080"/>
    </a:lt2>
    <a:accent1>
      <a:srgbClr val="E1E3E5"/>
    </a:accent1>
    <a:accent2>
      <a:srgbClr val="005DAB"/>
    </a:accent2>
    <a:accent3>
      <a:srgbClr val="FFFFFF"/>
    </a:accent3>
    <a:accent4>
      <a:srgbClr val="000000"/>
    </a:accent4>
    <a:accent5>
      <a:srgbClr val="EEEFF0"/>
    </a:accent5>
    <a:accent6>
      <a:srgbClr val="00539B"/>
    </a:accent6>
    <a:hlink>
      <a:srgbClr val="ED174F"/>
    </a:hlink>
    <a:folHlink>
      <a:srgbClr val="F27176"/>
    </a:folHlink>
  </a:clrScheme>
  <a:fontScheme name="Default Design">
    <a:majorFont>
      <a:latin typeface="Lucida Sans"/>
      <a:ea typeface=""/>
      <a:cs typeface=""/>
    </a:majorFont>
    <a:minorFont>
      <a:latin typeface="Lucida San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6.xml><?xml version="1.0" encoding="utf-8"?>
<a:themeOverride xmlns:a="http://schemas.openxmlformats.org/drawingml/2006/main">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ppt/theme/themeOverride7.xml><?xml version="1.0" encoding="utf-8"?>
<a:themeOverride xmlns:a="http://schemas.openxmlformats.org/drawingml/2006/main">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ppt/theme/themeOverride8.xml><?xml version="1.0" encoding="utf-8"?>
<a:themeOverride xmlns:a="http://schemas.openxmlformats.org/drawingml/2006/main">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ppt/theme/themeOverride9.xml><?xml version="1.0" encoding="utf-8"?>
<a:themeOverride xmlns:a="http://schemas.openxmlformats.org/drawingml/2006/main">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docProps/app.xml><?xml version="1.0" encoding="utf-8"?>
<Properties xmlns="http://schemas.openxmlformats.org/officeDocument/2006/extended-properties" xmlns:vt="http://schemas.openxmlformats.org/officeDocument/2006/docPropsVTypes">
  <Template/>
  <TotalTime>30871</TotalTime>
  <Words>13579</Words>
  <Application>Microsoft Office PowerPoint</Application>
  <PresentationFormat>On-screen Show (4:3)</PresentationFormat>
  <Paragraphs>1532</Paragraphs>
  <Slides>130</Slides>
  <Notes>100</Notes>
  <HiddenSlides>0</HiddenSlides>
  <MMClips>0</MMClips>
  <ScaleCrop>false</ScaleCrop>
  <HeadingPairs>
    <vt:vector size="8" baseType="variant">
      <vt:variant>
        <vt:lpstr>Fonts Used</vt:lpstr>
      </vt:variant>
      <vt:variant>
        <vt:i4>10</vt:i4>
      </vt:variant>
      <vt:variant>
        <vt:lpstr>Theme</vt:lpstr>
      </vt:variant>
      <vt:variant>
        <vt:i4>3</vt:i4>
      </vt:variant>
      <vt:variant>
        <vt:lpstr>Embedded OLE Servers</vt:lpstr>
      </vt:variant>
      <vt:variant>
        <vt:i4>1</vt:i4>
      </vt:variant>
      <vt:variant>
        <vt:lpstr>Slide Titles</vt:lpstr>
      </vt:variant>
      <vt:variant>
        <vt:i4>130</vt:i4>
      </vt:variant>
    </vt:vector>
  </HeadingPairs>
  <TitlesOfParts>
    <vt:vector size="144" baseType="lpstr">
      <vt:lpstr>MS PGothic</vt:lpstr>
      <vt:lpstr>MS PGothic</vt:lpstr>
      <vt:lpstr>宋体</vt:lpstr>
      <vt:lpstr>Arial</vt:lpstr>
      <vt:lpstr>Arial Narrow</vt:lpstr>
      <vt:lpstr>BankGothic Lt BT</vt:lpstr>
      <vt:lpstr>Calibri</vt:lpstr>
      <vt:lpstr>Franklin Gothic Medium</vt:lpstr>
      <vt:lpstr>Lucida Sans</vt:lpstr>
      <vt:lpstr>Wingdings</vt:lpstr>
      <vt:lpstr>3_Default Design</vt:lpstr>
      <vt:lpstr>4_Default Design</vt:lpstr>
      <vt:lpstr>5_Default Design</vt:lpstr>
      <vt:lpstr>Microsoft Excel Chart</vt:lpstr>
      <vt:lpstr>PowerPoint Presentation</vt:lpstr>
      <vt:lpstr>Armstrong Design Envelope Plant Optimization</vt:lpstr>
      <vt:lpstr>PowerPoint Presentation</vt:lpstr>
      <vt:lpstr>PowerPoint Presentation</vt:lpstr>
      <vt:lpstr>PowerPoint Presentation</vt:lpstr>
      <vt:lpstr>IPS Background  </vt:lpstr>
      <vt:lpstr>IPS – How does it work? Traditional speed control</vt:lpstr>
      <vt:lpstr>IPS 4000 – Parallel Sensorless Control Unit</vt:lpstr>
      <vt:lpstr>PowerPoint Presentation</vt:lpstr>
      <vt:lpstr>IPS4000  Speed control options</vt:lpstr>
      <vt:lpstr>IPS4000 – Temperature Sensing &amp; Valve Control Capability (energy transfer station for tall building)</vt:lpstr>
      <vt:lpstr>IPS4000 – Temperature Sensing &amp; Valve Control Capability (energy transfer station on campus loop)</vt:lpstr>
      <vt:lpstr>PowerPoint Presentation</vt:lpstr>
      <vt:lpstr> Design Envelope Parallel Sensorless  </vt:lpstr>
      <vt:lpstr>IPS4000 with DE Pumps  Wall space savings</vt:lpstr>
      <vt:lpstr>Integrated Pump Systems Sensorless Speed Control with IPS4000</vt:lpstr>
      <vt:lpstr>Sensorless Set up </vt:lpstr>
      <vt:lpstr>PowerPoint Presentation</vt:lpstr>
      <vt:lpstr>Communications Set up  Get IPS4000 BACnet serial addresses from Tech Support </vt:lpstr>
      <vt:lpstr>Temperature return speed control situation Converting 3-Way Valve Constant Flow Systems </vt:lpstr>
      <vt:lpstr>Integrated Pump System 4000 Compliments DE Pumps </vt:lpstr>
      <vt:lpstr>IPS4000 – Value Proposition</vt:lpstr>
      <vt:lpstr>Where to use IPS4000 Solutions</vt:lpstr>
      <vt:lpstr>AOL Documents</vt:lpstr>
      <vt:lpstr>IPS 4000 Supporting Documents</vt:lpstr>
      <vt:lpstr>PowerPoint Presentation</vt:lpstr>
      <vt:lpstr> QA Session  </vt:lpstr>
      <vt:lpstr>PowerPoint Presentation</vt:lpstr>
      <vt:lpstr>PowerPoint Presentation</vt:lpstr>
      <vt:lpstr>PowerPoint Presentation</vt:lpstr>
      <vt:lpstr>IPC 9511/21  Overview Air/Water Cooled Chiller Plant Automation</vt:lpstr>
      <vt:lpstr>IPC 9500 – Intuitive interface</vt:lpstr>
      <vt:lpstr>IPC 9511- Standard Features</vt:lpstr>
      <vt:lpstr>IPC 9521- Standard Features</vt:lpstr>
      <vt:lpstr>Application with DE Pumps  Variable Primary with Sensorless Speed Control</vt:lpstr>
      <vt:lpstr>Integrated Pump Systems Variable Primary with Sensorless Speed Control</vt:lpstr>
      <vt:lpstr>IPC 9500  Overview Water Cooled Chiller Plant Automation</vt:lpstr>
      <vt:lpstr>IPC 9500 – Meeting ASHRAE Standards</vt:lpstr>
      <vt:lpstr>IPC 9500 – Minimizing points list</vt:lpstr>
      <vt:lpstr>Product Range – Efficiency comparison, NYC (oil lubricated VS chillers)</vt:lpstr>
      <vt:lpstr>IPC 9500 – Who and How to Sell</vt:lpstr>
      <vt:lpstr>IPC 9500 – How to Sell New Construction / Consultants</vt:lpstr>
      <vt:lpstr>IPC 9500 – How to Sell Owners</vt:lpstr>
      <vt:lpstr>IPC 9500 – How to Sell Contractors</vt:lpstr>
      <vt:lpstr>IPC 9500 – How to Sell OEMs</vt:lpstr>
      <vt:lpstr>PowerPoint Presentation</vt:lpstr>
      <vt:lpstr>VPF Application Matrix – Armstrong Has You Covered!</vt:lpstr>
      <vt:lpstr>PowerPoint Presentation</vt:lpstr>
      <vt:lpstr>IPC 9500 Supporting Documents</vt:lpstr>
      <vt:lpstr>AOL Selection –available – IPC 9500 Chiller plant automation (IPC)</vt:lpstr>
      <vt:lpstr>AOL Documents</vt:lpstr>
      <vt:lpstr>Design Envelope IPC 9500 Our Key Differentiators</vt:lpstr>
      <vt:lpstr>Design Envelope 9500 Value Proposition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Traditional chiller plant control process set-point based</vt:lpstr>
      <vt:lpstr>Conventional PID Feedback Loop Control Limitations </vt:lpstr>
      <vt:lpstr>Patented Armstrong Design Envelope Integrated Plant Control</vt:lpstr>
      <vt:lpstr>PowerPoint Presentation</vt:lpstr>
      <vt:lpstr>PowerPoint Presentation</vt:lpstr>
      <vt:lpstr>PowerPoint Presentation</vt:lpstr>
      <vt:lpstr>PowerPoint Presentation</vt:lpstr>
      <vt:lpstr>PowerPoint Presentation</vt:lpstr>
      <vt:lpstr>PowerPoint Presentation</vt:lpstr>
      <vt:lpstr>Variable Speed Chiller (Power ~ Speed3 Relationship)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OPTI-VISOR™</vt:lpstr>
      <vt:lpstr>PowerPoint Presentation</vt:lpstr>
      <vt:lpstr>PowerPoint Presentation</vt:lpstr>
      <vt:lpstr>PowerPoint Presentation</vt:lpstr>
      <vt:lpstr>PowerPoint Presentation</vt:lpstr>
      <vt:lpstr>PowerPoint Presentation</vt:lpstr>
      <vt:lpstr>PowerPoint Presentation</vt:lpstr>
      <vt:lpstr>ECO*PULSETM  HVAC Health Service Essentially …</vt:lpstr>
      <vt:lpstr>ECO*PULSETM  HVAC Health Service Why customers are interested?</vt:lpstr>
      <vt:lpstr>ECO*PULSETM  Standard on Armstrong plant automation</vt:lpstr>
      <vt:lpstr>Plant Optimization: Market Expectations 2008 – 2015   Learnings</vt:lpstr>
      <vt:lpstr>PowerPoint Presentation</vt:lpstr>
      <vt:lpstr>PowerPoint Presentation</vt:lpstr>
      <vt:lpstr>PowerPoint Presentation</vt:lpstr>
      <vt:lpstr>PowerPoint Presentation</vt:lpstr>
      <vt:lpstr>Post-Installation  Total Load vs. PUE</vt:lpstr>
      <vt:lpstr>PowerPoint Presentation</vt:lpstr>
      <vt:lpstr>PowerPoint Presentation</vt:lpstr>
      <vt:lpstr>PowerPoint Presentation</vt:lpstr>
      <vt:lpstr>Optimization Project Processes</vt:lpstr>
      <vt:lpstr>PowerPoint Presentation</vt:lpstr>
      <vt:lpstr>Utility Rebate Opportunities</vt:lpstr>
      <vt:lpstr>LEED Assessment</vt:lpstr>
      <vt:lpstr>LEED points contribution towards</vt:lpstr>
      <vt:lpstr>Achieving 189.1 through  Design Envelope Integrated Plant Control</vt:lpstr>
      <vt:lpstr>USGBC Approved Course For Plant Control, authored by Armstrong (refers to all-variable plant control benefits) </vt:lpstr>
      <vt:lpstr>Key Selling points For Controls  1. Assess the opportunity (scope, contractor, consultant, owner)  2. Get it specified (if control is by BMS you can not sell added value after, controls contractor will carry BMS costs)  3. On retrofit stress the simplicity of use and reliability of the automation to the user and the owner (useless if left in manual, comfort of occupants is the key benefit).  4. Where energy is a decision motivator, include the EA, base line study, and discuss performance commitments.</vt:lpstr>
      <vt:lpstr>PowerPoint Presentation</vt:lpstr>
      <vt:lpstr>Energy Savings Guarantee  (for retrofit projects only) Design Envelope IPC11550 and OPTI-VISOR Controls</vt:lpstr>
      <vt:lpstr>PowerPoint Presentation</vt:lpstr>
    </vt:vector>
  </TitlesOfParts>
  <Company>S.A. Armstrong</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Bernhard Dietz</dc:creator>
  <cp:lastModifiedBy>Piotrowski, Michael [SAA]</cp:lastModifiedBy>
  <cp:revision>481</cp:revision>
  <cp:lastPrinted>2013-06-12T17:38:50Z</cp:lastPrinted>
  <dcterms:created xsi:type="dcterms:W3CDTF">2010-01-08T16:09:10Z</dcterms:created>
  <dcterms:modified xsi:type="dcterms:W3CDTF">2015-04-14T21:38:26Z</dcterms:modified>
</cp:coreProperties>
</file>