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notesMasterIdLst>
    <p:notesMasterId r:id="rId35"/>
  </p:notesMasterIdLst>
  <p:handoutMasterIdLst>
    <p:handoutMasterId r:id="rId36"/>
  </p:handoutMasterIdLst>
  <p:sldIdLst>
    <p:sldId id="336" r:id="rId2"/>
    <p:sldId id="333" r:id="rId3"/>
    <p:sldId id="411" r:id="rId4"/>
    <p:sldId id="431" r:id="rId5"/>
    <p:sldId id="432" r:id="rId6"/>
    <p:sldId id="433" r:id="rId7"/>
    <p:sldId id="360" r:id="rId8"/>
    <p:sldId id="361" r:id="rId9"/>
    <p:sldId id="362" r:id="rId10"/>
    <p:sldId id="363" r:id="rId11"/>
    <p:sldId id="364" r:id="rId12"/>
    <p:sldId id="367" r:id="rId13"/>
    <p:sldId id="368" r:id="rId14"/>
    <p:sldId id="434" r:id="rId15"/>
    <p:sldId id="435" r:id="rId16"/>
    <p:sldId id="369" r:id="rId17"/>
    <p:sldId id="415" r:id="rId18"/>
    <p:sldId id="416" r:id="rId19"/>
    <p:sldId id="417" r:id="rId20"/>
    <p:sldId id="418" r:id="rId21"/>
    <p:sldId id="419" r:id="rId22"/>
    <p:sldId id="420" r:id="rId23"/>
    <p:sldId id="421" r:id="rId24"/>
    <p:sldId id="426" r:id="rId25"/>
    <p:sldId id="427" r:id="rId26"/>
    <p:sldId id="428" r:id="rId27"/>
    <p:sldId id="429" r:id="rId28"/>
    <p:sldId id="430" r:id="rId29"/>
    <p:sldId id="337" r:id="rId30"/>
    <p:sldId id="338" r:id="rId31"/>
    <p:sldId id="339" r:id="rId32"/>
    <p:sldId id="340" r:id="rId33"/>
    <p:sldId id="359" r:id="rId34"/>
  </p:sldIdLst>
  <p:sldSz cx="9144000" cy="6858000" type="screen4x3"/>
  <p:notesSz cx="7010400" cy="9296400"/>
  <p:embeddedFontLst>
    <p:embeddedFont>
      <p:font typeface="Arial Black" panose="020B0A04020102020204" pitchFamily="34" charset="0"/>
      <p:bold r:id="rId37"/>
    </p:embeddedFont>
    <p:embeddedFont>
      <p:font typeface="Lucida Sans" panose="020B0602030504020204" pitchFamily="34" charset="0"/>
      <p:regular r:id="rId38"/>
      <p:bold r:id="rId39"/>
      <p:italic r:id="rId40"/>
      <p:boldItalic r:id="rId41"/>
    </p:embeddedFont>
    <p:embeddedFont>
      <p:font typeface="MS PGothic" panose="020B0600070205080204" pitchFamily="34" charset="-128"/>
      <p:regular r:id="rId42"/>
    </p:embeddedFont>
    <p:embeddedFont>
      <p:font typeface="MS PGothic" panose="020B0600070205080204" pitchFamily="34" charset="-128"/>
      <p:regular r:id="rId42"/>
    </p:embeddedFont>
  </p:embeddedFontLst>
  <p:defaultTextStyle>
    <a:defPPr>
      <a:defRPr lang="en-US"/>
    </a:defPPr>
    <a:lvl1pPr algn="l" rtl="0" fontAlgn="base">
      <a:spcBef>
        <a:spcPct val="0"/>
      </a:spcBef>
      <a:spcAft>
        <a:spcPct val="0"/>
      </a:spcAft>
      <a:defRPr sz="2000" kern="1200">
        <a:solidFill>
          <a:srgbClr val="1C1C1C"/>
        </a:solidFill>
        <a:latin typeface="Lucida Sans" pitchFamily="34" charset="0"/>
        <a:ea typeface="+mn-ea"/>
        <a:cs typeface="+mn-cs"/>
      </a:defRPr>
    </a:lvl1pPr>
    <a:lvl2pPr marL="457200" algn="l" rtl="0" fontAlgn="base">
      <a:spcBef>
        <a:spcPct val="0"/>
      </a:spcBef>
      <a:spcAft>
        <a:spcPct val="0"/>
      </a:spcAft>
      <a:defRPr sz="2000" kern="1200">
        <a:solidFill>
          <a:srgbClr val="1C1C1C"/>
        </a:solidFill>
        <a:latin typeface="Lucida Sans" pitchFamily="34" charset="0"/>
        <a:ea typeface="+mn-ea"/>
        <a:cs typeface="+mn-cs"/>
      </a:defRPr>
    </a:lvl2pPr>
    <a:lvl3pPr marL="914400" algn="l" rtl="0" fontAlgn="base">
      <a:spcBef>
        <a:spcPct val="0"/>
      </a:spcBef>
      <a:spcAft>
        <a:spcPct val="0"/>
      </a:spcAft>
      <a:defRPr sz="2000" kern="1200">
        <a:solidFill>
          <a:srgbClr val="1C1C1C"/>
        </a:solidFill>
        <a:latin typeface="Lucida Sans" pitchFamily="34" charset="0"/>
        <a:ea typeface="+mn-ea"/>
        <a:cs typeface="+mn-cs"/>
      </a:defRPr>
    </a:lvl3pPr>
    <a:lvl4pPr marL="1371600" algn="l" rtl="0" fontAlgn="base">
      <a:spcBef>
        <a:spcPct val="0"/>
      </a:spcBef>
      <a:spcAft>
        <a:spcPct val="0"/>
      </a:spcAft>
      <a:defRPr sz="2000" kern="1200">
        <a:solidFill>
          <a:srgbClr val="1C1C1C"/>
        </a:solidFill>
        <a:latin typeface="Lucida Sans" pitchFamily="34" charset="0"/>
        <a:ea typeface="+mn-ea"/>
        <a:cs typeface="+mn-cs"/>
      </a:defRPr>
    </a:lvl4pPr>
    <a:lvl5pPr marL="1828800" algn="l" rtl="0" fontAlgn="base">
      <a:spcBef>
        <a:spcPct val="0"/>
      </a:spcBef>
      <a:spcAft>
        <a:spcPct val="0"/>
      </a:spcAft>
      <a:defRPr sz="2000" kern="1200">
        <a:solidFill>
          <a:srgbClr val="1C1C1C"/>
        </a:solidFill>
        <a:latin typeface="Lucida Sans" pitchFamily="34" charset="0"/>
        <a:ea typeface="+mn-ea"/>
        <a:cs typeface="+mn-cs"/>
      </a:defRPr>
    </a:lvl5pPr>
    <a:lvl6pPr marL="2286000" algn="l" defTabSz="914400" rtl="0" eaLnBrk="1" latinLnBrk="0" hangingPunct="1">
      <a:defRPr sz="2000" kern="1200">
        <a:solidFill>
          <a:srgbClr val="1C1C1C"/>
        </a:solidFill>
        <a:latin typeface="Lucida Sans" pitchFamily="34" charset="0"/>
        <a:ea typeface="+mn-ea"/>
        <a:cs typeface="+mn-cs"/>
      </a:defRPr>
    </a:lvl6pPr>
    <a:lvl7pPr marL="2743200" algn="l" defTabSz="914400" rtl="0" eaLnBrk="1" latinLnBrk="0" hangingPunct="1">
      <a:defRPr sz="2000" kern="1200">
        <a:solidFill>
          <a:srgbClr val="1C1C1C"/>
        </a:solidFill>
        <a:latin typeface="Lucida Sans" pitchFamily="34" charset="0"/>
        <a:ea typeface="+mn-ea"/>
        <a:cs typeface="+mn-cs"/>
      </a:defRPr>
    </a:lvl7pPr>
    <a:lvl8pPr marL="3200400" algn="l" defTabSz="914400" rtl="0" eaLnBrk="1" latinLnBrk="0" hangingPunct="1">
      <a:defRPr sz="2000" kern="1200">
        <a:solidFill>
          <a:srgbClr val="1C1C1C"/>
        </a:solidFill>
        <a:latin typeface="Lucida Sans" pitchFamily="34" charset="0"/>
        <a:ea typeface="+mn-ea"/>
        <a:cs typeface="+mn-cs"/>
      </a:defRPr>
    </a:lvl8pPr>
    <a:lvl9pPr marL="3657600" algn="l" defTabSz="914400" rtl="0" eaLnBrk="1" latinLnBrk="0" hangingPunct="1">
      <a:defRPr sz="2000" kern="1200">
        <a:solidFill>
          <a:srgbClr val="1C1C1C"/>
        </a:solidFill>
        <a:latin typeface="Lucida Sans" pitchFamily="34" charset="0"/>
        <a:ea typeface="+mn-ea"/>
        <a:cs typeface="+mn-cs"/>
      </a:defRPr>
    </a:lvl9pPr>
  </p:defaultTextStyle>
  <p:extLst>
    <p:ext uri="{EFAFB233-063F-42B5-8137-9DF3F51BA10A}">
      <p15:sldGuideLst xmlns:p15="http://schemas.microsoft.com/office/powerpoint/2012/main">
        <p15:guide id="1" orient="horz" pos="774">
          <p15:clr>
            <a:srgbClr val="A4A3A4"/>
          </p15:clr>
        </p15:guide>
        <p15:guide id="2" pos="298">
          <p15:clr>
            <a:srgbClr val="A4A3A4"/>
          </p15:clr>
        </p15:guide>
      </p15:sldGuideLst>
    </p:ext>
    <p:ext uri="{2D200454-40CA-4A62-9FC3-DE9A4176ACB9}">
      <p15:notesGuideLst xmlns:p15="http://schemas.microsoft.com/office/powerpoint/2012/main">
        <p15:guide id="1" orient="horz" pos="2928">
          <p15:clr>
            <a:srgbClr val="A4A3A4"/>
          </p15:clr>
        </p15:guide>
        <p15:guide id="2" pos="2208">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0FA40"/>
    <a:srgbClr val="FBCD5B"/>
    <a:srgbClr val="D22630"/>
    <a:srgbClr val="1C1C1C"/>
    <a:srgbClr val="EAEAEA"/>
    <a:srgbClr val="777777"/>
    <a:srgbClr val="B2B2B2"/>
    <a:srgbClr val="EE1710"/>
    <a:srgbClr val="EE1A0D"/>
    <a:srgbClr val="EE382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338" autoAdjust="0"/>
    <p:restoredTop sz="94660"/>
  </p:normalViewPr>
  <p:slideViewPr>
    <p:cSldViewPr>
      <p:cViewPr varScale="1">
        <p:scale>
          <a:sx n="83" d="100"/>
          <a:sy n="83" d="100"/>
        </p:scale>
        <p:origin x="204" y="44"/>
      </p:cViewPr>
      <p:guideLst>
        <p:guide orient="horz" pos="774"/>
        <p:guide pos="298"/>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62" d="100"/>
          <a:sy n="62" d="100"/>
        </p:scale>
        <p:origin x="-1086" y="-78"/>
      </p:cViewPr>
      <p:guideLst>
        <p:guide orient="horz" pos="2928"/>
        <p:guide pos="2208"/>
      </p:guideLst>
    </p:cSldViewPr>
  </p:notesViewPr>
  <p:gridSpacing cx="75895" cy="75895"/>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3.fntdata"/><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font" Target="fonts/font6.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font" Target="fonts/font2.fntdata"/><Relationship Id="rId46"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font" Target="fonts/font5.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font" Target="fonts/font1.fntdata"/><Relationship Id="rId40" Type="http://schemas.openxmlformats.org/officeDocument/2006/relationships/font" Target="fonts/font4.fntdata"/><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 Id="rId43"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4818" name="Rectangle 2"/>
          <p:cNvSpPr>
            <a:spLocks noGrp="1" noChangeArrowheads="1"/>
          </p:cNvSpPr>
          <p:nvPr>
            <p:ph type="hdr" sz="quarter"/>
          </p:nvPr>
        </p:nvSpPr>
        <p:spPr bwMode="auto">
          <a:xfrm>
            <a:off x="0" y="0"/>
            <a:ext cx="3038475" cy="4651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3177" tIns="46589" rIns="93177" bIns="46589" numCol="1" anchor="t" anchorCtr="0" compatLnSpc="1">
            <a:prstTxWarp prst="textNoShape">
              <a:avLst/>
            </a:prstTxWarp>
          </a:bodyPr>
          <a:lstStyle>
            <a:lvl1pPr defTabSz="931863">
              <a:defRPr sz="1200">
                <a:solidFill>
                  <a:schemeClr val="tx1"/>
                </a:solidFill>
                <a:latin typeface="Arial" charset="0"/>
              </a:defRPr>
            </a:lvl1pPr>
          </a:lstStyle>
          <a:p>
            <a:endParaRPr lang="en-US"/>
          </a:p>
        </p:txBody>
      </p:sp>
      <p:sp>
        <p:nvSpPr>
          <p:cNvPr id="34819" name="Rectangle 3"/>
          <p:cNvSpPr>
            <a:spLocks noGrp="1" noChangeArrowheads="1"/>
          </p:cNvSpPr>
          <p:nvPr>
            <p:ph type="dt" sz="quarter" idx="1"/>
          </p:nvPr>
        </p:nvSpPr>
        <p:spPr bwMode="auto">
          <a:xfrm>
            <a:off x="3970338" y="0"/>
            <a:ext cx="3038475" cy="4651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3177" tIns="46589" rIns="93177" bIns="46589" numCol="1" anchor="t" anchorCtr="0" compatLnSpc="1">
            <a:prstTxWarp prst="textNoShape">
              <a:avLst/>
            </a:prstTxWarp>
          </a:bodyPr>
          <a:lstStyle>
            <a:lvl1pPr algn="r" defTabSz="931863">
              <a:defRPr sz="1200">
                <a:solidFill>
                  <a:schemeClr val="tx1"/>
                </a:solidFill>
                <a:latin typeface="Arial" charset="0"/>
              </a:defRPr>
            </a:lvl1pPr>
          </a:lstStyle>
          <a:p>
            <a:endParaRPr lang="en-US"/>
          </a:p>
        </p:txBody>
      </p:sp>
      <p:sp>
        <p:nvSpPr>
          <p:cNvPr id="34820" name="Rectangle 4"/>
          <p:cNvSpPr>
            <a:spLocks noGrp="1" noChangeArrowheads="1"/>
          </p:cNvSpPr>
          <p:nvPr>
            <p:ph type="ftr" sz="quarter" idx="2"/>
          </p:nvPr>
        </p:nvSpPr>
        <p:spPr bwMode="auto">
          <a:xfrm>
            <a:off x="0" y="8829675"/>
            <a:ext cx="3038475" cy="4651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3177" tIns="46589" rIns="93177" bIns="46589" numCol="1" anchor="b" anchorCtr="0" compatLnSpc="1">
            <a:prstTxWarp prst="textNoShape">
              <a:avLst/>
            </a:prstTxWarp>
          </a:bodyPr>
          <a:lstStyle>
            <a:lvl1pPr defTabSz="931863">
              <a:defRPr sz="1200">
                <a:solidFill>
                  <a:schemeClr val="tx1"/>
                </a:solidFill>
                <a:latin typeface="Arial" charset="0"/>
              </a:defRPr>
            </a:lvl1pPr>
          </a:lstStyle>
          <a:p>
            <a:endParaRPr lang="en-US"/>
          </a:p>
        </p:txBody>
      </p:sp>
      <p:sp>
        <p:nvSpPr>
          <p:cNvPr id="34821" name="Rectangle 5"/>
          <p:cNvSpPr>
            <a:spLocks noGrp="1" noChangeArrowheads="1"/>
          </p:cNvSpPr>
          <p:nvPr>
            <p:ph type="sldNum" sz="quarter" idx="3"/>
          </p:nvPr>
        </p:nvSpPr>
        <p:spPr bwMode="auto">
          <a:xfrm>
            <a:off x="3970338" y="8829675"/>
            <a:ext cx="3038475" cy="4651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3177" tIns="46589" rIns="93177" bIns="46589" numCol="1" anchor="b" anchorCtr="0" compatLnSpc="1">
            <a:prstTxWarp prst="textNoShape">
              <a:avLst/>
            </a:prstTxWarp>
          </a:bodyPr>
          <a:lstStyle>
            <a:lvl1pPr algn="r" defTabSz="931863">
              <a:defRPr sz="1200">
                <a:solidFill>
                  <a:schemeClr val="tx1"/>
                </a:solidFill>
                <a:latin typeface="Arial" charset="0"/>
              </a:defRPr>
            </a:lvl1pPr>
          </a:lstStyle>
          <a:p>
            <a:fld id="{EC874870-800C-4435-874D-0E9B3FF371AB}" type="slidenum">
              <a:rPr lang="en-US"/>
              <a:pPr/>
              <a:t>‹#›</a:t>
            </a:fld>
            <a:endParaRPr lang="en-US"/>
          </a:p>
        </p:txBody>
      </p:sp>
    </p:spTree>
    <p:extLst>
      <p:ext uri="{BB962C8B-B14F-4D97-AF65-F5344CB8AC3E}">
        <p14:creationId xmlns:p14="http://schemas.microsoft.com/office/powerpoint/2010/main" val="415202365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Rectangle 2"/>
          <p:cNvSpPr>
            <a:spLocks noGrp="1" noChangeArrowheads="1"/>
          </p:cNvSpPr>
          <p:nvPr>
            <p:ph type="hdr" sz="quarter"/>
          </p:nvPr>
        </p:nvSpPr>
        <p:spPr bwMode="auto">
          <a:xfrm>
            <a:off x="0" y="0"/>
            <a:ext cx="3038475" cy="4651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3177" tIns="46589" rIns="93177" bIns="46589" numCol="1" anchor="t" anchorCtr="0" compatLnSpc="1">
            <a:prstTxWarp prst="textNoShape">
              <a:avLst/>
            </a:prstTxWarp>
          </a:bodyPr>
          <a:lstStyle>
            <a:lvl1pPr defTabSz="931863">
              <a:defRPr sz="1200">
                <a:solidFill>
                  <a:schemeClr val="tx1"/>
                </a:solidFill>
                <a:latin typeface="Arial" charset="0"/>
              </a:defRPr>
            </a:lvl1pPr>
          </a:lstStyle>
          <a:p>
            <a:endParaRPr lang="en-US"/>
          </a:p>
        </p:txBody>
      </p:sp>
      <p:sp>
        <p:nvSpPr>
          <p:cNvPr id="8195" name="Rectangle 3"/>
          <p:cNvSpPr>
            <a:spLocks noGrp="1" noChangeArrowheads="1"/>
          </p:cNvSpPr>
          <p:nvPr>
            <p:ph type="dt" idx="1"/>
          </p:nvPr>
        </p:nvSpPr>
        <p:spPr bwMode="auto">
          <a:xfrm>
            <a:off x="3970338" y="0"/>
            <a:ext cx="3038475" cy="4651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3177" tIns="46589" rIns="93177" bIns="46589" numCol="1" anchor="t" anchorCtr="0" compatLnSpc="1">
            <a:prstTxWarp prst="textNoShape">
              <a:avLst/>
            </a:prstTxWarp>
          </a:bodyPr>
          <a:lstStyle>
            <a:lvl1pPr algn="r" defTabSz="931863">
              <a:defRPr sz="1200">
                <a:solidFill>
                  <a:schemeClr val="tx1"/>
                </a:solidFill>
                <a:latin typeface="Arial" charset="0"/>
              </a:defRPr>
            </a:lvl1pPr>
          </a:lstStyle>
          <a:p>
            <a:endParaRPr lang="en-US"/>
          </a:p>
        </p:txBody>
      </p:sp>
      <p:sp>
        <p:nvSpPr>
          <p:cNvPr id="8196" name="Rectangle 4"/>
          <p:cNvSpPr>
            <a:spLocks noGrp="1" noRot="1" noChangeAspect="1" noChangeArrowheads="1" noTextEdit="1"/>
          </p:cNvSpPr>
          <p:nvPr>
            <p:ph type="sldImg" idx="2"/>
          </p:nvPr>
        </p:nvSpPr>
        <p:spPr bwMode="auto">
          <a:xfrm>
            <a:off x="1181100" y="696913"/>
            <a:ext cx="4648200" cy="3486150"/>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8197" name="Rectangle 5"/>
          <p:cNvSpPr>
            <a:spLocks noGrp="1" noChangeArrowheads="1"/>
          </p:cNvSpPr>
          <p:nvPr>
            <p:ph type="body" sz="quarter" idx="3"/>
          </p:nvPr>
        </p:nvSpPr>
        <p:spPr bwMode="auto">
          <a:xfrm>
            <a:off x="701675" y="4416425"/>
            <a:ext cx="5607050" cy="41830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3177" tIns="46589" rIns="93177" bIns="46589"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8198" name="Rectangle 6"/>
          <p:cNvSpPr>
            <a:spLocks noGrp="1" noChangeArrowheads="1"/>
          </p:cNvSpPr>
          <p:nvPr>
            <p:ph type="ftr" sz="quarter" idx="4"/>
          </p:nvPr>
        </p:nvSpPr>
        <p:spPr bwMode="auto">
          <a:xfrm>
            <a:off x="0" y="8829675"/>
            <a:ext cx="3038475" cy="4651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3177" tIns="46589" rIns="93177" bIns="46589" numCol="1" anchor="b" anchorCtr="0" compatLnSpc="1">
            <a:prstTxWarp prst="textNoShape">
              <a:avLst/>
            </a:prstTxWarp>
          </a:bodyPr>
          <a:lstStyle>
            <a:lvl1pPr defTabSz="931863">
              <a:defRPr sz="1200">
                <a:solidFill>
                  <a:schemeClr val="tx1"/>
                </a:solidFill>
                <a:latin typeface="Arial" charset="0"/>
              </a:defRPr>
            </a:lvl1pPr>
          </a:lstStyle>
          <a:p>
            <a:endParaRPr lang="en-US"/>
          </a:p>
        </p:txBody>
      </p:sp>
      <p:sp>
        <p:nvSpPr>
          <p:cNvPr id="8199" name="Rectangle 7"/>
          <p:cNvSpPr>
            <a:spLocks noGrp="1" noChangeArrowheads="1"/>
          </p:cNvSpPr>
          <p:nvPr>
            <p:ph type="sldNum" sz="quarter" idx="5"/>
          </p:nvPr>
        </p:nvSpPr>
        <p:spPr bwMode="auto">
          <a:xfrm>
            <a:off x="3970338" y="8829675"/>
            <a:ext cx="3038475" cy="4651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3177" tIns="46589" rIns="93177" bIns="46589" numCol="1" anchor="b" anchorCtr="0" compatLnSpc="1">
            <a:prstTxWarp prst="textNoShape">
              <a:avLst/>
            </a:prstTxWarp>
          </a:bodyPr>
          <a:lstStyle>
            <a:lvl1pPr algn="r" defTabSz="931863">
              <a:defRPr sz="1200">
                <a:solidFill>
                  <a:schemeClr val="tx1"/>
                </a:solidFill>
                <a:latin typeface="Arial" charset="0"/>
              </a:defRPr>
            </a:lvl1pPr>
          </a:lstStyle>
          <a:p>
            <a:fld id="{E9476B43-B172-45AC-9F82-45128BC30369}" type="slidenum">
              <a:rPr lang="en-US"/>
              <a:pPr/>
              <a:t>‹#›</a:t>
            </a:fld>
            <a:endParaRPr lang="en-US"/>
          </a:p>
        </p:txBody>
      </p:sp>
    </p:spTree>
    <p:extLst>
      <p:ext uri="{BB962C8B-B14F-4D97-AF65-F5344CB8AC3E}">
        <p14:creationId xmlns:p14="http://schemas.microsoft.com/office/powerpoint/2010/main" val="2799979353"/>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charset="0"/>
        <a:ea typeface="+mn-ea"/>
        <a:cs typeface="Arial" charset="0"/>
      </a:defRPr>
    </a:lvl1pPr>
    <a:lvl2pPr marL="457200" algn="l" rtl="0" fontAlgn="base">
      <a:spcBef>
        <a:spcPct val="30000"/>
      </a:spcBef>
      <a:spcAft>
        <a:spcPct val="0"/>
      </a:spcAft>
      <a:defRPr sz="1200" kern="1200">
        <a:solidFill>
          <a:schemeClr val="tx1"/>
        </a:solidFill>
        <a:latin typeface="Arial" charset="0"/>
        <a:ea typeface="+mn-ea"/>
        <a:cs typeface="Arial" charset="0"/>
      </a:defRPr>
    </a:lvl2pPr>
    <a:lvl3pPr marL="914400" algn="l" rtl="0" fontAlgn="base">
      <a:spcBef>
        <a:spcPct val="30000"/>
      </a:spcBef>
      <a:spcAft>
        <a:spcPct val="0"/>
      </a:spcAft>
      <a:defRPr sz="1200" kern="1200">
        <a:solidFill>
          <a:schemeClr val="tx1"/>
        </a:solidFill>
        <a:latin typeface="Arial" charset="0"/>
        <a:ea typeface="+mn-ea"/>
        <a:cs typeface="Arial" charset="0"/>
      </a:defRPr>
    </a:lvl3pPr>
    <a:lvl4pPr marL="1371600" algn="l" rtl="0" fontAlgn="base">
      <a:spcBef>
        <a:spcPct val="30000"/>
      </a:spcBef>
      <a:spcAft>
        <a:spcPct val="0"/>
      </a:spcAft>
      <a:defRPr sz="1200" kern="1200">
        <a:solidFill>
          <a:schemeClr val="tx1"/>
        </a:solidFill>
        <a:latin typeface="Arial" charset="0"/>
        <a:ea typeface="+mn-ea"/>
        <a:cs typeface="Arial" charset="0"/>
      </a:defRPr>
    </a:lvl4pPr>
    <a:lvl5pPr marL="1828800" algn="l" rtl="0" fontAlgn="base">
      <a:spcBef>
        <a:spcPct val="30000"/>
      </a:spcBef>
      <a:spcAft>
        <a:spcPct val="0"/>
      </a:spcAft>
      <a:defRPr sz="1200" kern="1200">
        <a:solidFill>
          <a:schemeClr val="tx1"/>
        </a:solidFill>
        <a:latin typeface="Arial" charset="0"/>
        <a:ea typeface="+mn-ea"/>
        <a:cs typeface="Arial"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4DF1424-B8AE-47AC-932B-7400C349EE34}" type="slidenum">
              <a:rPr lang="en-US"/>
              <a:pPr/>
              <a:t>1</a:t>
            </a:fld>
            <a:endParaRPr lang="en-US"/>
          </a:p>
        </p:txBody>
      </p:sp>
      <p:sp>
        <p:nvSpPr>
          <p:cNvPr id="356354" name="Rectangle 2"/>
          <p:cNvSpPr>
            <a:spLocks noGrp="1" noRot="1" noChangeAspect="1" noChangeArrowheads="1" noTextEdit="1"/>
          </p:cNvSpPr>
          <p:nvPr>
            <p:ph type="sldImg"/>
          </p:nvPr>
        </p:nvSpPr>
        <p:spPr>
          <a:ln/>
        </p:spPr>
      </p:sp>
      <p:sp>
        <p:nvSpPr>
          <p:cNvPr id="356355"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97283800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Image Placeholder 1"/>
          <p:cNvSpPr>
            <a:spLocks noGrp="1" noRot="1" noChangeAspect="1" noTextEdit="1"/>
          </p:cNvSpPr>
          <p:nvPr>
            <p:ph type="sldImg"/>
          </p:nvPr>
        </p:nvSpPr>
        <p:spPr>
          <a:ln/>
        </p:spPr>
      </p:sp>
      <p:sp>
        <p:nvSpPr>
          <p:cNvPr id="47107"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en-US" smtClean="0"/>
              <a:t>We have launched our Sustainability Dashboard.  This is a vehicle for displaying in real time the amount of energy, $ and CO2 we’re saving our customers worldwide through our Design Envelope solutions.</a:t>
            </a:r>
          </a:p>
          <a:p>
            <a:endParaRPr lang="en-GB" altLang="en-US" smtClean="0"/>
          </a:p>
          <a:p>
            <a:r>
              <a:rPr lang="en-GB" altLang="en-US" smtClean="0"/>
              <a:t>It could be meaningful to show the live dashboard during the training to allow the participants to see ticking of the numbers. </a:t>
            </a:r>
          </a:p>
          <a:p>
            <a:endParaRPr lang="en-GB" altLang="en-US" smtClean="0"/>
          </a:p>
          <a:p>
            <a:r>
              <a:rPr lang="en-GB" altLang="en-US" smtClean="0"/>
              <a:t>Please encourage the participants to show this dashboard when they do presentations to the customers to allow the numbers to come to live for the customers.</a:t>
            </a:r>
          </a:p>
          <a:p>
            <a:endParaRPr lang="en-GB" altLang="en-US" smtClean="0"/>
          </a:p>
          <a:p>
            <a:r>
              <a:rPr lang="en-GB" altLang="en-US" smtClean="0"/>
              <a:t>Ask the audience how do they relate this point to the customers?</a:t>
            </a:r>
          </a:p>
          <a:p>
            <a:endParaRPr lang="en-GB" altLang="en-US" smtClean="0"/>
          </a:p>
          <a:p>
            <a:r>
              <a:rPr lang="en-GB" altLang="en-US" smtClean="0"/>
              <a:t>Capture the answers on a flip chart.</a:t>
            </a:r>
          </a:p>
          <a:p>
            <a:endParaRPr lang="en-GB" altLang="en-US" smtClean="0"/>
          </a:p>
        </p:txBody>
      </p:sp>
      <p:sp>
        <p:nvSpPr>
          <p:cNvPr id="47108" name="Slide Number Placeholder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7100" eaLnBrk="0" hangingPunct="0">
              <a:spcBef>
                <a:spcPct val="30000"/>
              </a:spcBef>
              <a:defRPr sz="1200">
                <a:solidFill>
                  <a:schemeClr val="tx1"/>
                </a:solidFill>
                <a:latin typeface="Arial" charset="0"/>
                <a:cs typeface="Arial" charset="0"/>
              </a:defRPr>
            </a:lvl1pPr>
            <a:lvl2pPr marL="742950" indent="-285750" defTabSz="927100" eaLnBrk="0" hangingPunct="0">
              <a:spcBef>
                <a:spcPct val="30000"/>
              </a:spcBef>
              <a:defRPr sz="1200">
                <a:solidFill>
                  <a:schemeClr val="tx1"/>
                </a:solidFill>
                <a:latin typeface="Arial" charset="0"/>
                <a:cs typeface="Arial" charset="0"/>
              </a:defRPr>
            </a:lvl2pPr>
            <a:lvl3pPr marL="1143000" indent="-228600" defTabSz="927100" eaLnBrk="0" hangingPunct="0">
              <a:spcBef>
                <a:spcPct val="30000"/>
              </a:spcBef>
              <a:defRPr sz="1200">
                <a:solidFill>
                  <a:schemeClr val="tx1"/>
                </a:solidFill>
                <a:latin typeface="Arial" charset="0"/>
                <a:cs typeface="Arial" charset="0"/>
              </a:defRPr>
            </a:lvl3pPr>
            <a:lvl4pPr marL="1600200" indent="-228600" defTabSz="927100" eaLnBrk="0" hangingPunct="0">
              <a:spcBef>
                <a:spcPct val="30000"/>
              </a:spcBef>
              <a:defRPr sz="1200">
                <a:solidFill>
                  <a:schemeClr val="tx1"/>
                </a:solidFill>
                <a:latin typeface="Arial" charset="0"/>
                <a:cs typeface="Arial" charset="0"/>
              </a:defRPr>
            </a:lvl4pPr>
            <a:lvl5pPr marL="2057400" indent="-228600" defTabSz="927100" eaLnBrk="0" hangingPunct="0">
              <a:spcBef>
                <a:spcPct val="30000"/>
              </a:spcBef>
              <a:defRPr sz="1200">
                <a:solidFill>
                  <a:schemeClr val="tx1"/>
                </a:solidFill>
                <a:latin typeface="Arial" charset="0"/>
                <a:cs typeface="Arial" charset="0"/>
              </a:defRPr>
            </a:lvl5pPr>
            <a:lvl6pPr marL="2514600" indent="-228600" defTabSz="927100" eaLnBrk="0" fontAlgn="base" hangingPunct="0">
              <a:spcBef>
                <a:spcPct val="30000"/>
              </a:spcBef>
              <a:spcAft>
                <a:spcPct val="0"/>
              </a:spcAft>
              <a:defRPr sz="1200">
                <a:solidFill>
                  <a:schemeClr val="tx1"/>
                </a:solidFill>
                <a:latin typeface="Arial" charset="0"/>
                <a:cs typeface="Arial" charset="0"/>
              </a:defRPr>
            </a:lvl6pPr>
            <a:lvl7pPr marL="2971800" indent="-228600" defTabSz="927100" eaLnBrk="0" fontAlgn="base" hangingPunct="0">
              <a:spcBef>
                <a:spcPct val="30000"/>
              </a:spcBef>
              <a:spcAft>
                <a:spcPct val="0"/>
              </a:spcAft>
              <a:defRPr sz="1200">
                <a:solidFill>
                  <a:schemeClr val="tx1"/>
                </a:solidFill>
                <a:latin typeface="Arial" charset="0"/>
                <a:cs typeface="Arial" charset="0"/>
              </a:defRPr>
            </a:lvl7pPr>
            <a:lvl8pPr marL="3429000" indent="-228600" defTabSz="927100" eaLnBrk="0" fontAlgn="base" hangingPunct="0">
              <a:spcBef>
                <a:spcPct val="30000"/>
              </a:spcBef>
              <a:spcAft>
                <a:spcPct val="0"/>
              </a:spcAft>
              <a:defRPr sz="1200">
                <a:solidFill>
                  <a:schemeClr val="tx1"/>
                </a:solidFill>
                <a:latin typeface="Arial" charset="0"/>
                <a:cs typeface="Arial" charset="0"/>
              </a:defRPr>
            </a:lvl8pPr>
            <a:lvl9pPr marL="3886200" indent="-228600" defTabSz="927100" eaLnBrk="0" fontAlgn="base" hangingPunct="0">
              <a:spcBef>
                <a:spcPct val="30000"/>
              </a:spcBef>
              <a:spcAft>
                <a:spcPct val="0"/>
              </a:spcAft>
              <a:defRPr sz="1200">
                <a:solidFill>
                  <a:schemeClr val="tx1"/>
                </a:solidFill>
                <a:latin typeface="Arial" charset="0"/>
                <a:cs typeface="Arial" charset="0"/>
              </a:defRPr>
            </a:lvl9pPr>
          </a:lstStyle>
          <a:p>
            <a:pPr eaLnBrk="1" hangingPunct="1">
              <a:spcBef>
                <a:spcPct val="0"/>
              </a:spcBef>
            </a:pPr>
            <a:fld id="{C276FCAB-6BCA-4DA9-AE7A-6301B410DEB0}" type="slidenum">
              <a:rPr lang="en-US" altLang="en-US" smtClean="0"/>
              <a:pPr eaLnBrk="1" hangingPunct="1">
                <a:spcBef>
                  <a:spcPct val="0"/>
                </a:spcBef>
              </a:pPr>
              <a:t>11</a:t>
            </a:fld>
            <a:endParaRPr lang="en-US" altLang="en-US" smtClean="0"/>
          </a:p>
        </p:txBody>
      </p:sp>
    </p:spTree>
    <p:extLst>
      <p:ext uri="{BB962C8B-B14F-4D97-AF65-F5344CB8AC3E}">
        <p14:creationId xmlns:p14="http://schemas.microsoft.com/office/powerpoint/2010/main" val="31538849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Rot="1" noChangeAspect="1" noChangeArrowheads="1" noTextEdit="1"/>
          </p:cNvSpPr>
          <p:nvPr>
            <p:ph type="sldImg"/>
          </p:nvPr>
        </p:nvSpPr>
        <p:spPr>
          <a:ln/>
        </p:spPr>
      </p:sp>
      <p:sp>
        <p:nvSpPr>
          <p:cNvPr id="32771" name="Rectangle 3"/>
          <p:cNvSpPr>
            <a:spLocks noGrp="1" noChangeArrowheads="1"/>
          </p:cNvSpPr>
          <p:nvPr>
            <p:ph type="body" idx="1"/>
          </p:nvPr>
        </p:nvSpPr>
        <p:spPr>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a:lstStyle/>
          <a:p>
            <a:pPr>
              <a:defRPr/>
            </a:pPr>
            <a:r>
              <a:rPr lang="en-US"/>
              <a:t>And there we have it.</a:t>
            </a:r>
          </a:p>
          <a:p>
            <a:pPr>
              <a:defRPr/>
            </a:pPr>
            <a:r>
              <a:rPr lang="en-US"/>
              <a:t>The cost efficiency paradox.</a:t>
            </a:r>
          </a:p>
        </p:txBody>
      </p:sp>
    </p:spTree>
    <p:extLst>
      <p:ext uri="{BB962C8B-B14F-4D97-AF65-F5344CB8AC3E}">
        <p14:creationId xmlns:p14="http://schemas.microsoft.com/office/powerpoint/2010/main" val="213494284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7"/>
          <p:cNvSpPr txBox="1">
            <a:spLocks noGrp="1" noChangeArrowheads="1"/>
          </p:cNvSpPr>
          <p:nvPr/>
        </p:nvSpPr>
        <p:spPr bwMode="auto">
          <a:xfrm>
            <a:off x="3970938" y="8829675"/>
            <a:ext cx="3037840" cy="465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294" tIns="46147" rIns="92294" bIns="46147" anchor="b"/>
          <a:lstStyle>
            <a:lvl1pPr defTabSz="923925" eaLnBrk="0" hangingPunct="0">
              <a:defRPr sz="1400">
                <a:solidFill>
                  <a:srgbClr val="1C1C1C"/>
                </a:solidFill>
                <a:latin typeface="Lucida Sans" pitchFamily="34" charset="0"/>
                <a:ea typeface="ＭＳ Ｐゴシック" pitchFamily="34" charset="-128"/>
              </a:defRPr>
            </a:lvl1pPr>
            <a:lvl2pPr marL="742950" indent="-285750" defTabSz="923925" eaLnBrk="0" hangingPunct="0">
              <a:defRPr sz="1400">
                <a:solidFill>
                  <a:srgbClr val="1C1C1C"/>
                </a:solidFill>
                <a:latin typeface="Lucida Sans" pitchFamily="34" charset="0"/>
                <a:ea typeface="ＭＳ Ｐゴシック" pitchFamily="34" charset="-128"/>
              </a:defRPr>
            </a:lvl2pPr>
            <a:lvl3pPr marL="1143000" indent="-228600" defTabSz="923925" eaLnBrk="0" hangingPunct="0">
              <a:defRPr sz="1400">
                <a:solidFill>
                  <a:srgbClr val="1C1C1C"/>
                </a:solidFill>
                <a:latin typeface="Lucida Sans" pitchFamily="34" charset="0"/>
                <a:ea typeface="ＭＳ Ｐゴシック" pitchFamily="34" charset="-128"/>
              </a:defRPr>
            </a:lvl3pPr>
            <a:lvl4pPr marL="1600200" indent="-228600" defTabSz="923925" eaLnBrk="0" hangingPunct="0">
              <a:defRPr sz="1400">
                <a:solidFill>
                  <a:srgbClr val="1C1C1C"/>
                </a:solidFill>
                <a:latin typeface="Lucida Sans" pitchFamily="34" charset="0"/>
                <a:ea typeface="ＭＳ Ｐゴシック" pitchFamily="34" charset="-128"/>
              </a:defRPr>
            </a:lvl4pPr>
            <a:lvl5pPr marL="2057400" indent="-228600" defTabSz="923925" eaLnBrk="0" hangingPunct="0">
              <a:defRPr sz="1400">
                <a:solidFill>
                  <a:srgbClr val="1C1C1C"/>
                </a:solidFill>
                <a:latin typeface="Lucida Sans" pitchFamily="34" charset="0"/>
                <a:ea typeface="ＭＳ Ｐゴシック" pitchFamily="34" charset="-128"/>
              </a:defRPr>
            </a:lvl5pPr>
            <a:lvl6pPr marL="2514600" indent="-228600" defTabSz="923925" eaLnBrk="0" fontAlgn="base" hangingPunct="0">
              <a:spcBef>
                <a:spcPct val="0"/>
              </a:spcBef>
              <a:spcAft>
                <a:spcPct val="0"/>
              </a:spcAft>
              <a:defRPr sz="1400">
                <a:solidFill>
                  <a:srgbClr val="1C1C1C"/>
                </a:solidFill>
                <a:latin typeface="Lucida Sans" pitchFamily="34" charset="0"/>
                <a:ea typeface="ＭＳ Ｐゴシック" pitchFamily="34" charset="-128"/>
              </a:defRPr>
            </a:lvl6pPr>
            <a:lvl7pPr marL="2971800" indent="-228600" defTabSz="923925" eaLnBrk="0" fontAlgn="base" hangingPunct="0">
              <a:spcBef>
                <a:spcPct val="0"/>
              </a:spcBef>
              <a:spcAft>
                <a:spcPct val="0"/>
              </a:spcAft>
              <a:defRPr sz="1400">
                <a:solidFill>
                  <a:srgbClr val="1C1C1C"/>
                </a:solidFill>
                <a:latin typeface="Lucida Sans" pitchFamily="34" charset="0"/>
                <a:ea typeface="ＭＳ Ｐゴシック" pitchFamily="34" charset="-128"/>
              </a:defRPr>
            </a:lvl7pPr>
            <a:lvl8pPr marL="3429000" indent="-228600" defTabSz="923925" eaLnBrk="0" fontAlgn="base" hangingPunct="0">
              <a:spcBef>
                <a:spcPct val="0"/>
              </a:spcBef>
              <a:spcAft>
                <a:spcPct val="0"/>
              </a:spcAft>
              <a:defRPr sz="1400">
                <a:solidFill>
                  <a:srgbClr val="1C1C1C"/>
                </a:solidFill>
                <a:latin typeface="Lucida Sans" pitchFamily="34" charset="0"/>
                <a:ea typeface="ＭＳ Ｐゴシック" pitchFamily="34" charset="-128"/>
              </a:defRPr>
            </a:lvl8pPr>
            <a:lvl9pPr marL="3886200" indent="-228600" defTabSz="923925" eaLnBrk="0" fontAlgn="base" hangingPunct="0">
              <a:spcBef>
                <a:spcPct val="0"/>
              </a:spcBef>
              <a:spcAft>
                <a:spcPct val="0"/>
              </a:spcAft>
              <a:defRPr sz="1400">
                <a:solidFill>
                  <a:srgbClr val="1C1C1C"/>
                </a:solidFill>
                <a:latin typeface="Lucida Sans" pitchFamily="34" charset="0"/>
                <a:ea typeface="ＭＳ Ｐゴシック" pitchFamily="34" charset="-128"/>
              </a:defRPr>
            </a:lvl9pPr>
          </a:lstStyle>
          <a:p>
            <a:pPr algn="r" eaLnBrk="1" hangingPunct="1"/>
            <a:fld id="{23761F91-D82A-45A6-811C-CE85CECF66C3}" type="slidenum">
              <a:rPr lang="en-US" sz="1100">
                <a:solidFill>
                  <a:schemeClr val="tx1"/>
                </a:solidFill>
                <a:latin typeface="Arial" charset="0"/>
              </a:rPr>
              <a:pPr algn="r" eaLnBrk="1" hangingPunct="1"/>
              <a:t>13</a:t>
            </a:fld>
            <a:endParaRPr lang="en-US" sz="1100">
              <a:solidFill>
                <a:schemeClr val="tx1"/>
              </a:solidFill>
              <a:latin typeface="Arial" charset="0"/>
            </a:endParaRPr>
          </a:p>
        </p:txBody>
      </p:sp>
      <p:sp>
        <p:nvSpPr>
          <p:cNvPr id="557059" name="Rectangle 2"/>
          <p:cNvSpPr>
            <a:spLocks noGrp="1" noRot="1" noChangeAspect="1" noChangeArrowheads="1" noTextEdit="1"/>
          </p:cNvSpPr>
          <p:nvPr>
            <p:ph type="sldImg"/>
          </p:nvPr>
        </p:nvSpPr>
        <p:spPr>
          <a:xfrm>
            <a:off x="1182688" y="696913"/>
            <a:ext cx="4648200" cy="3486150"/>
          </a:xfrm>
          <a:ln/>
        </p:spPr>
      </p:sp>
      <p:sp>
        <p:nvSpPr>
          <p:cNvPr id="557060" name="Rectangle 3"/>
          <p:cNvSpPr>
            <a:spLocks noGrp="1" noChangeArrowheads="1"/>
          </p:cNvSpPr>
          <p:nvPr>
            <p:ph type="body" idx="1"/>
          </p:nvPr>
        </p:nvSpPr>
        <p:spPr/>
        <p:txBody>
          <a:bodyPr lIns="92294" tIns="46147" rIns="92294" bIns="46147"/>
          <a:lstStyle/>
          <a:p>
            <a:pPr eaLnBrk="1" hangingPunct="1">
              <a:defRPr/>
            </a:pPr>
            <a:endParaRPr lang="en-CA">
              <a:ea typeface="ＭＳ Ｐゴシック" charset="0"/>
            </a:endParaRPr>
          </a:p>
        </p:txBody>
      </p:sp>
    </p:spTree>
    <p:extLst>
      <p:ext uri="{BB962C8B-B14F-4D97-AF65-F5344CB8AC3E}">
        <p14:creationId xmlns:p14="http://schemas.microsoft.com/office/powerpoint/2010/main" val="40351737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Rot="1" noChangeAspect="1" noChangeArrowheads="1" noTextEdit="1"/>
          </p:cNvSpPr>
          <p:nvPr>
            <p:ph type="sldImg"/>
          </p:nvPr>
        </p:nvSpPr>
        <p:spPr>
          <a:ln/>
        </p:spPr>
      </p:sp>
      <p:sp>
        <p:nvSpPr>
          <p:cNvPr id="46083" name="Rectangle 3"/>
          <p:cNvSpPr>
            <a:spLocks noGrp="1" noChangeArrowheads="1"/>
          </p:cNvSpPr>
          <p:nvPr>
            <p:ph type="body" idx="1"/>
          </p:nvPr>
        </p:nvSpPr>
        <p:spPr>
          <a:extLs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a:lstStyle/>
          <a:p>
            <a:pPr>
              <a:defRPr/>
            </a:pPr>
            <a:r>
              <a:rPr lang="en-US" dirty="0" smtClean="0"/>
              <a:t>Capabilities</a:t>
            </a:r>
            <a:r>
              <a:rPr lang="en-US" baseline="0" dirty="0" smtClean="0"/>
              <a:t> which accrue to the customer from sign Envelope technologies are</a:t>
            </a:r>
          </a:p>
          <a:p>
            <a:pPr>
              <a:defRPr/>
            </a:pPr>
            <a:endParaRPr lang="en-US" baseline="0" dirty="0" smtClean="0"/>
          </a:p>
          <a:p>
            <a:pPr>
              <a:defRPr/>
            </a:pPr>
            <a:endParaRPr lang="en-US" baseline="0" dirty="0" smtClean="0"/>
          </a:p>
          <a:p>
            <a:pPr lvl="1"/>
            <a:r>
              <a:rPr lang="en-US" sz="1200" kern="1200" dirty="0" smtClean="0">
                <a:solidFill>
                  <a:schemeClr val="tx1"/>
                </a:solidFill>
                <a:effectLst/>
                <a:latin typeface="Arial" charset="0"/>
                <a:ea typeface="Arial" charset="0"/>
                <a:cs typeface="Arial" charset="0"/>
              </a:rPr>
              <a:t>1)</a:t>
            </a:r>
            <a:r>
              <a:rPr lang="en-US" sz="1200" kern="1200" baseline="0" dirty="0" smtClean="0">
                <a:solidFill>
                  <a:schemeClr val="tx1"/>
                </a:solidFill>
                <a:effectLst/>
                <a:latin typeface="Arial" charset="0"/>
                <a:ea typeface="Arial" charset="0"/>
                <a:cs typeface="Arial" charset="0"/>
              </a:rPr>
              <a:t> </a:t>
            </a:r>
            <a:r>
              <a:rPr lang="en-US" sz="1200" kern="1200" dirty="0" smtClean="0">
                <a:solidFill>
                  <a:schemeClr val="tx1"/>
                </a:solidFill>
                <a:effectLst/>
                <a:latin typeface="Arial" charset="0"/>
                <a:ea typeface="Arial" charset="0"/>
                <a:cs typeface="Arial" charset="0"/>
              </a:rPr>
              <a:t>Demand-based control – Enables equipment output to be varied dependent on system requirements. No PID loops are required to achieve proper output. The equipment provides only the amount of cooling or heating required by the space – no instances of over shooting or wasted energy.</a:t>
            </a:r>
            <a:endParaRPr lang="en-US" sz="1800" kern="1200" dirty="0" smtClean="0">
              <a:solidFill>
                <a:schemeClr val="tx1"/>
              </a:solidFill>
              <a:effectLst/>
              <a:latin typeface="Arial" charset="0"/>
              <a:ea typeface="Arial" charset="0"/>
              <a:cs typeface="Arial" charset="0"/>
            </a:endParaRPr>
          </a:p>
          <a:p>
            <a:pPr lvl="1"/>
            <a:r>
              <a:rPr lang="en-US" sz="1200" kern="1200" dirty="0" smtClean="0">
                <a:solidFill>
                  <a:schemeClr val="tx1"/>
                </a:solidFill>
                <a:effectLst/>
                <a:latin typeface="Arial" charset="0"/>
                <a:ea typeface="Arial" charset="0"/>
                <a:cs typeface="Arial" charset="0"/>
              </a:rPr>
              <a:t>2) All variable load/speed – Enables varying equipment output by slowing down or speeding up dependent on system demand. The equipment provides only the amount of cooling or heating required by the space – no instances of over shooting or wasted energy.</a:t>
            </a:r>
            <a:endParaRPr lang="en-US" sz="1800" kern="1200" dirty="0" smtClean="0">
              <a:solidFill>
                <a:schemeClr val="tx1"/>
              </a:solidFill>
              <a:effectLst/>
              <a:latin typeface="Arial" charset="0"/>
              <a:ea typeface="Arial" charset="0"/>
              <a:cs typeface="Arial" charset="0"/>
            </a:endParaRPr>
          </a:p>
          <a:p>
            <a:pPr lvl="1"/>
            <a:r>
              <a:rPr lang="en-US" sz="1200" kern="1200" dirty="0" smtClean="0">
                <a:solidFill>
                  <a:schemeClr val="tx1"/>
                </a:solidFill>
                <a:effectLst/>
                <a:latin typeface="Arial" charset="0"/>
                <a:ea typeface="Arial" charset="0"/>
                <a:cs typeface="Arial" charset="0"/>
              </a:rPr>
              <a:t>3) Plug and play – The equipment electronically tunes itself to the system right from the get go without mechanical adjustments. Start –up calibration assures users that the equipment is properly set up for the lowest energy use.</a:t>
            </a:r>
            <a:endParaRPr lang="en-US" sz="1800" kern="1200" dirty="0" smtClean="0">
              <a:solidFill>
                <a:schemeClr val="tx1"/>
              </a:solidFill>
              <a:effectLst/>
              <a:latin typeface="Arial" charset="0"/>
              <a:ea typeface="Arial" charset="0"/>
              <a:cs typeface="Arial" charset="0"/>
            </a:endParaRPr>
          </a:p>
          <a:p>
            <a:pPr lvl="1"/>
            <a:r>
              <a:rPr lang="en-US" sz="1200" kern="1200" dirty="0" smtClean="0">
                <a:solidFill>
                  <a:schemeClr val="tx1"/>
                </a:solidFill>
                <a:effectLst/>
                <a:latin typeface="Arial" charset="0"/>
                <a:ea typeface="Arial" charset="0"/>
                <a:cs typeface="Arial" charset="0"/>
              </a:rPr>
              <a:t>4) BMS-ready / independent – Equipment which works with or without a central building management system. Equipment installation becomes easier resulting in rapid installation  and commissioning.  </a:t>
            </a:r>
            <a:endParaRPr lang="en-US" sz="1800" kern="1200" dirty="0" smtClean="0">
              <a:solidFill>
                <a:schemeClr val="tx1"/>
              </a:solidFill>
              <a:effectLst/>
              <a:latin typeface="Arial" charset="0"/>
              <a:ea typeface="Arial" charset="0"/>
              <a:cs typeface="Arial" charset="0"/>
            </a:endParaRPr>
          </a:p>
          <a:p>
            <a:pPr lvl="1"/>
            <a:r>
              <a:rPr lang="en-US" sz="1200" kern="1200" dirty="0" smtClean="0">
                <a:solidFill>
                  <a:schemeClr val="tx1"/>
                </a:solidFill>
                <a:effectLst/>
                <a:latin typeface="Arial" charset="0"/>
                <a:ea typeface="Arial" charset="0"/>
                <a:cs typeface="Arial" charset="0"/>
              </a:rPr>
              <a:t>5) Commissioning by controls – Eliminates the need for mechanical adjustment to optimize the system and verify the operating point.</a:t>
            </a:r>
            <a:r>
              <a:rPr lang="en-CA" sz="1200" kern="1200" dirty="0" smtClean="0">
                <a:solidFill>
                  <a:schemeClr val="tx1"/>
                </a:solidFill>
                <a:effectLst/>
                <a:latin typeface="Arial" charset="0"/>
                <a:ea typeface="Arial" charset="0"/>
                <a:cs typeface="Arial" charset="0"/>
              </a:rPr>
              <a:t>Elimination of specialised contractor personnel to co-ordinate multiple pieces of equipment in order to achieve specified performance.</a:t>
            </a:r>
            <a:endParaRPr lang="en-US" sz="1800" kern="1200" dirty="0" smtClean="0">
              <a:solidFill>
                <a:schemeClr val="tx1"/>
              </a:solidFill>
              <a:effectLst/>
              <a:latin typeface="Arial" charset="0"/>
              <a:ea typeface="Arial" charset="0"/>
              <a:cs typeface="Arial" charset="0"/>
            </a:endParaRPr>
          </a:p>
          <a:p>
            <a:pPr lvl="1"/>
            <a:r>
              <a:rPr lang="en-US" sz="1200" kern="1200" dirty="0" smtClean="0">
                <a:solidFill>
                  <a:schemeClr val="tx1"/>
                </a:solidFill>
                <a:effectLst/>
                <a:latin typeface="Arial" charset="0"/>
                <a:ea typeface="Arial" charset="0"/>
                <a:cs typeface="Arial" charset="0"/>
              </a:rPr>
              <a:t>6) Self-regulating / continuous commissioning- is able to operate independently or networked. Changes to the occupant profile do not require system changes. The system continuously adjusts to changing</a:t>
            </a:r>
            <a:r>
              <a:rPr lang="en-US" sz="1200" kern="1200" baseline="0" dirty="0" smtClean="0">
                <a:solidFill>
                  <a:schemeClr val="tx1"/>
                </a:solidFill>
                <a:effectLst/>
                <a:latin typeface="Arial" charset="0"/>
                <a:ea typeface="Arial" charset="0"/>
                <a:cs typeface="Arial" charset="0"/>
              </a:rPr>
              <a:t> systems over time resulting in a tremendous savings in life cost.</a:t>
            </a:r>
            <a:endParaRPr lang="en-US" sz="1800" kern="1200" dirty="0" smtClean="0">
              <a:solidFill>
                <a:schemeClr val="tx1"/>
              </a:solidFill>
              <a:effectLst/>
              <a:latin typeface="Arial" charset="0"/>
              <a:ea typeface="Arial" charset="0"/>
              <a:cs typeface="Arial" charset="0"/>
            </a:endParaRPr>
          </a:p>
          <a:p>
            <a:pPr lvl="1"/>
            <a:r>
              <a:rPr lang="en-US" sz="1200" kern="1200" dirty="0" smtClean="0">
                <a:solidFill>
                  <a:schemeClr val="tx1"/>
                </a:solidFill>
                <a:effectLst/>
                <a:latin typeface="Arial" charset="0"/>
                <a:ea typeface="Arial" charset="0"/>
                <a:cs typeface="Arial" charset="0"/>
              </a:rPr>
              <a:t>7)Automatic data/meter reading – Ability to accumulate operation data which can be </a:t>
            </a:r>
            <a:r>
              <a:rPr lang="en-US" sz="1200" kern="1200" dirty="0" err="1" smtClean="0">
                <a:solidFill>
                  <a:schemeClr val="tx1"/>
                </a:solidFill>
                <a:effectLst/>
                <a:latin typeface="Arial" charset="0"/>
                <a:ea typeface="Arial" charset="0"/>
                <a:cs typeface="Arial" charset="0"/>
              </a:rPr>
              <a:t>analysed</a:t>
            </a:r>
            <a:r>
              <a:rPr lang="en-US" sz="1200" kern="1200" dirty="0" smtClean="0">
                <a:solidFill>
                  <a:schemeClr val="tx1"/>
                </a:solidFill>
                <a:effectLst/>
                <a:latin typeface="Arial" charset="0"/>
                <a:ea typeface="Arial" charset="0"/>
                <a:cs typeface="Arial" charset="0"/>
              </a:rPr>
              <a:t> both by the intelligence in the equipment itself as well as remotely to optimize operation. </a:t>
            </a:r>
            <a:endParaRPr lang="en-US" sz="1800" kern="1200" dirty="0" smtClean="0">
              <a:solidFill>
                <a:schemeClr val="tx1"/>
              </a:solidFill>
              <a:effectLst/>
              <a:latin typeface="Arial" charset="0"/>
              <a:ea typeface="Arial" charset="0"/>
              <a:cs typeface="Arial" charset="0"/>
            </a:endParaRPr>
          </a:p>
          <a:p>
            <a:pPr lvl="1"/>
            <a:r>
              <a:rPr lang="en-US" sz="1200" kern="1200" dirty="0" smtClean="0">
                <a:solidFill>
                  <a:schemeClr val="tx1"/>
                </a:solidFill>
                <a:effectLst/>
                <a:latin typeface="Arial" charset="0"/>
                <a:ea typeface="Arial" charset="0"/>
                <a:cs typeface="Arial" charset="0"/>
              </a:rPr>
              <a:t>8)Internal diagnostics (incl. data storage) – ability to assess equipment performance at total-system or individual-device levels which results in Improvement of long term building performance and early detection of operational issues&gt;</a:t>
            </a:r>
            <a:endParaRPr lang="en-US" sz="1800" kern="1200" dirty="0" smtClean="0">
              <a:solidFill>
                <a:schemeClr val="tx1"/>
              </a:solidFill>
              <a:effectLst/>
              <a:latin typeface="Arial" charset="0"/>
              <a:ea typeface="Arial" charset="0"/>
              <a:cs typeface="Arial" charset="0"/>
            </a:endParaRPr>
          </a:p>
          <a:p>
            <a:pPr lvl="1"/>
            <a:r>
              <a:rPr lang="en-US" sz="1200" kern="1200" dirty="0" smtClean="0">
                <a:solidFill>
                  <a:schemeClr val="tx1"/>
                </a:solidFill>
                <a:effectLst/>
                <a:latin typeface="Arial" charset="0"/>
                <a:ea typeface="Arial" charset="0"/>
                <a:cs typeface="Arial" charset="0"/>
              </a:rPr>
              <a:t>9) Increased efficient capacity/ “sweet spot” - provides a</a:t>
            </a:r>
            <a:r>
              <a:rPr lang="en-US" sz="1200" kern="1200" baseline="0" dirty="0" smtClean="0">
                <a:solidFill>
                  <a:schemeClr val="tx1"/>
                </a:solidFill>
                <a:effectLst/>
                <a:latin typeface="Arial" charset="0"/>
                <a:ea typeface="Arial" charset="0"/>
                <a:cs typeface="Arial" charset="0"/>
              </a:rPr>
              <a:t> large</a:t>
            </a:r>
            <a:r>
              <a:rPr lang="en-US" sz="1200" kern="1200" dirty="0" smtClean="0">
                <a:solidFill>
                  <a:schemeClr val="tx1"/>
                </a:solidFill>
                <a:effectLst/>
                <a:latin typeface="Arial" charset="0"/>
                <a:ea typeface="Arial" charset="0"/>
                <a:cs typeface="Arial" charset="0"/>
              </a:rPr>
              <a:t> area of efficient operation rather than a single design point for maximum load. </a:t>
            </a:r>
            <a:r>
              <a:rPr lang="en-CA" sz="1200" kern="1200" dirty="0" smtClean="0">
                <a:solidFill>
                  <a:schemeClr val="tx1"/>
                </a:solidFill>
                <a:effectLst/>
                <a:latin typeface="Arial" charset="0"/>
                <a:ea typeface="Arial" charset="0"/>
                <a:cs typeface="Arial" charset="0"/>
              </a:rPr>
              <a:t>Equipment flexibility reduces need for reworks and customizations resulting from differences between design and real world conditions</a:t>
            </a:r>
            <a:endParaRPr lang="en-US" sz="1800" kern="1200" dirty="0" smtClean="0">
              <a:solidFill>
                <a:schemeClr val="tx1"/>
              </a:solidFill>
              <a:effectLst/>
              <a:latin typeface="Arial" charset="0"/>
              <a:ea typeface="Arial" charset="0"/>
              <a:cs typeface="Arial" charset="0"/>
            </a:endParaRPr>
          </a:p>
          <a:p>
            <a:r>
              <a:rPr lang="en-US" sz="1200" kern="1200" baseline="0" dirty="0" smtClean="0">
                <a:solidFill>
                  <a:schemeClr val="tx1"/>
                </a:solidFill>
                <a:effectLst/>
                <a:latin typeface="Arial" charset="0"/>
                <a:ea typeface="ＭＳ Ｐゴシック" charset="0"/>
                <a:cs typeface="Arial" charset="0"/>
              </a:rPr>
              <a:t>          10) M</a:t>
            </a:r>
            <a:r>
              <a:rPr lang="en-US" sz="1200" kern="1200" dirty="0" smtClean="0">
                <a:solidFill>
                  <a:schemeClr val="tx1"/>
                </a:solidFill>
                <a:effectLst/>
                <a:latin typeface="Arial" charset="0"/>
                <a:ea typeface="ＭＳ Ｐゴシック" charset="0"/>
                <a:cs typeface="Arial" charset="0"/>
              </a:rPr>
              <a:t>atch-up of internal components and harmonization of external equipment - pairs up highly compatible components and further fine-tunes the interplay of components electronically. Matched and optimized components ensure optimal energy performance. Externally Design Envelope solutions leverage unmatched system components</a:t>
            </a:r>
            <a:r>
              <a:rPr lang="en-US" sz="1200" kern="1200" baseline="0" dirty="0" smtClean="0">
                <a:solidFill>
                  <a:schemeClr val="tx1"/>
                </a:solidFill>
                <a:effectLst/>
                <a:latin typeface="Arial" charset="0"/>
                <a:ea typeface="ＭＳ Ｐゴシック" charset="0"/>
                <a:cs typeface="Arial" charset="0"/>
              </a:rPr>
              <a:t> together.</a:t>
            </a:r>
            <a:endParaRPr lang="en-US" baseline="0" dirty="0" smtClean="0"/>
          </a:p>
          <a:p>
            <a:pPr>
              <a:defRPr/>
            </a:pPr>
            <a:endParaRPr lang="en-US" baseline="0" dirty="0" smtClean="0"/>
          </a:p>
          <a:p>
            <a:pPr>
              <a:defRPr/>
            </a:pPr>
            <a:endParaRPr lang="en-US" dirty="0"/>
          </a:p>
        </p:txBody>
      </p:sp>
    </p:spTree>
    <p:extLst>
      <p:ext uri="{BB962C8B-B14F-4D97-AF65-F5344CB8AC3E}">
        <p14:creationId xmlns:p14="http://schemas.microsoft.com/office/powerpoint/2010/main" val="11933153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Rot="1" noChangeAspect="1" noChangeArrowheads="1" noTextEdit="1"/>
          </p:cNvSpPr>
          <p:nvPr>
            <p:ph type="sldImg"/>
          </p:nvPr>
        </p:nvSpPr>
        <p:spPr>
          <a:ln/>
        </p:spPr>
      </p:sp>
      <p:sp>
        <p:nvSpPr>
          <p:cNvPr id="46083" name="Rectangle 3"/>
          <p:cNvSpPr>
            <a:spLocks noGrp="1" noChangeArrowheads="1"/>
          </p:cNvSpPr>
          <p:nvPr>
            <p:ph type="body" idx="1"/>
          </p:nvPr>
        </p:nvSpPr>
        <p:spPr>
          <a:extLs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a:lstStyle/>
          <a:p>
            <a:pPr>
              <a:defRPr/>
            </a:pPr>
            <a:endParaRPr lang="en-US" dirty="0"/>
          </a:p>
        </p:txBody>
      </p:sp>
    </p:spTree>
    <p:extLst>
      <p:ext uri="{BB962C8B-B14F-4D97-AF65-F5344CB8AC3E}">
        <p14:creationId xmlns:p14="http://schemas.microsoft.com/office/powerpoint/2010/main" val="81740604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Number Placeholder 7"/>
          <p:cNvSpPr txBox="1">
            <a:spLocks noGrp="1" noChangeArrowheads="1"/>
          </p:cNvSpPr>
          <p:nvPr/>
        </p:nvSpPr>
        <p:spPr bwMode="auto">
          <a:xfrm>
            <a:off x="3970339" y="8831263"/>
            <a:ext cx="3038475" cy="463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3167" tIns="46583" rIns="93167" bIns="46583" anchor="b"/>
          <a:lstStyle>
            <a:lvl1pPr defTabSz="930275" eaLnBrk="0" hangingPunct="0">
              <a:defRPr sz="1400">
                <a:solidFill>
                  <a:srgbClr val="1C1C1C"/>
                </a:solidFill>
                <a:latin typeface="Lucida Sans" pitchFamily="34" charset="0"/>
                <a:ea typeface="ＭＳ Ｐゴシック" pitchFamily="34" charset="-128"/>
              </a:defRPr>
            </a:lvl1pPr>
            <a:lvl2pPr marL="742950" indent="-285750" defTabSz="930275" eaLnBrk="0" hangingPunct="0">
              <a:defRPr sz="1400">
                <a:solidFill>
                  <a:srgbClr val="1C1C1C"/>
                </a:solidFill>
                <a:latin typeface="Lucida Sans" pitchFamily="34" charset="0"/>
                <a:ea typeface="ＭＳ Ｐゴシック" pitchFamily="34" charset="-128"/>
              </a:defRPr>
            </a:lvl2pPr>
            <a:lvl3pPr marL="1143000" indent="-228600" defTabSz="930275" eaLnBrk="0" hangingPunct="0">
              <a:defRPr sz="1400">
                <a:solidFill>
                  <a:srgbClr val="1C1C1C"/>
                </a:solidFill>
                <a:latin typeface="Lucida Sans" pitchFamily="34" charset="0"/>
                <a:ea typeface="ＭＳ Ｐゴシック" pitchFamily="34" charset="-128"/>
              </a:defRPr>
            </a:lvl3pPr>
            <a:lvl4pPr marL="1600200" indent="-228600" defTabSz="930275" eaLnBrk="0" hangingPunct="0">
              <a:defRPr sz="1400">
                <a:solidFill>
                  <a:srgbClr val="1C1C1C"/>
                </a:solidFill>
                <a:latin typeface="Lucida Sans" pitchFamily="34" charset="0"/>
                <a:ea typeface="ＭＳ Ｐゴシック" pitchFamily="34" charset="-128"/>
              </a:defRPr>
            </a:lvl4pPr>
            <a:lvl5pPr marL="2057400" indent="-228600" defTabSz="930275" eaLnBrk="0" hangingPunct="0">
              <a:defRPr sz="1400">
                <a:solidFill>
                  <a:srgbClr val="1C1C1C"/>
                </a:solidFill>
                <a:latin typeface="Lucida Sans" pitchFamily="34" charset="0"/>
                <a:ea typeface="ＭＳ Ｐゴシック" pitchFamily="34" charset="-128"/>
              </a:defRPr>
            </a:lvl5pPr>
            <a:lvl6pPr marL="2514600" indent="-228600" defTabSz="930275" eaLnBrk="0" fontAlgn="base" hangingPunct="0">
              <a:spcBef>
                <a:spcPct val="20000"/>
              </a:spcBef>
              <a:spcAft>
                <a:spcPct val="0"/>
              </a:spcAft>
              <a:buSzPct val="85000"/>
              <a:defRPr sz="1400">
                <a:solidFill>
                  <a:srgbClr val="1C1C1C"/>
                </a:solidFill>
                <a:latin typeface="Lucida Sans" pitchFamily="34" charset="0"/>
                <a:ea typeface="ＭＳ Ｐゴシック" pitchFamily="34" charset="-128"/>
              </a:defRPr>
            </a:lvl6pPr>
            <a:lvl7pPr marL="2971800" indent="-228600" defTabSz="930275" eaLnBrk="0" fontAlgn="base" hangingPunct="0">
              <a:spcBef>
                <a:spcPct val="20000"/>
              </a:spcBef>
              <a:spcAft>
                <a:spcPct val="0"/>
              </a:spcAft>
              <a:buSzPct val="85000"/>
              <a:defRPr sz="1400">
                <a:solidFill>
                  <a:srgbClr val="1C1C1C"/>
                </a:solidFill>
                <a:latin typeface="Lucida Sans" pitchFamily="34" charset="0"/>
                <a:ea typeface="ＭＳ Ｐゴシック" pitchFamily="34" charset="-128"/>
              </a:defRPr>
            </a:lvl7pPr>
            <a:lvl8pPr marL="3429000" indent="-228600" defTabSz="930275" eaLnBrk="0" fontAlgn="base" hangingPunct="0">
              <a:spcBef>
                <a:spcPct val="20000"/>
              </a:spcBef>
              <a:spcAft>
                <a:spcPct val="0"/>
              </a:spcAft>
              <a:buSzPct val="85000"/>
              <a:defRPr sz="1400">
                <a:solidFill>
                  <a:srgbClr val="1C1C1C"/>
                </a:solidFill>
                <a:latin typeface="Lucida Sans" pitchFamily="34" charset="0"/>
                <a:ea typeface="ＭＳ Ｐゴシック" pitchFamily="34" charset="-128"/>
              </a:defRPr>
            </a:lvl8pPr>
            <a:lvl9pPr marL="3886200" indent="-228600" defTabSz="930275" eaLnBrk="0" fontAlgn="base" hangingPunct="0">
              <a:spcBef>
                <a:spcPct val="20000"/>
              </a:spcBef>
              <a:spcAft>
                <a:spcPct val="0"/>
              </a:spcAft>
              <a:buSzPct val="85000"/>
              <a:defRPr sz="1400">
                <a:solidFill>
                  <a:srgbClr val="1C1C1C"/>
                </a:solidFill>
                <a:latin typeface="Lucida Sans" pitchFamily="34" charset="0"/>
                <a:ea typeface="ＭＳ Ｐゴシック" pitchFamily="34" charset="-128"/>
              </a:defRPr>
            </a:lvl9pPr>
          </a:lstStyle>
          <a:p>
            <a:pPr algn="r" eaLnBrk="1" hangingPunct="1">
              <a:spcBef>
                <a:spcPct val="0"/>
              </a:spcBef>
              <a:buSzTx/>
            </a:pPr>
            <a:fld id="{872F528D-38F4-40B5-9F28-AA8BE5688B27}" type="slidenum">
              <a:rPr lang="en-US" sz="1300">
                <a:solidFill>
                  <a:schemeClr val="tx1"/>
                </a:solidFill>
                <a:latin typeface="Arial" charset="0"/>
              </a:rPr>
              <a:pPr algn="r" eaLnBrk="1" hangingPunct="1">
                <a:spcBef>
                  <a:spcPct val="0"/>
                </a:spcBef>
                <a:buSzTx/>
              </a:pPr>
              <a:t>16</a:t>
            </a:fld>
            <a:endParaRPr lang="en-US" sz="1300">
              <a:solidFill>
                <a:schemeClr val="tx1"/>
              </a:solidFill>
              <a:latin typeface="Arial" charset="0"/>
            </a:endParaRPr>
          </a:p>
        </p:txBody>
      </p:sp>
      <p:sp>
        <p:nvSpPr>
          <p:cNvPr id="57347" name="Slide Image Placeholder 1"/>
          <p:cNvSpPr>
            <a:spLocks noGrp="1" noRot="1" noChangeAspect="1" noTextEdit="1"/>
          </p:cNvSpPr>
          <p:nvPr>
            <p:ph type="sldImg"/>
          </p:nvPr>
        </p:nvSpPr>
        <p:spPr>
          <a:ln/>
        </p:spPr>
      </p:sp>
      <p:sp>
        <p:nvSpPr>
          <p:cNvPr id="57348" name="Notes Placeholder 2"/>
          <p:cNvSpPr>
            <a:spLocks noGrp="1"/>
          </p:cNvSpPr>
          <p:nvPr>
            <p:ph type="body" idx="1"/>
          </p:nvPr>
        </p:nvSpPr>
        <p:spPr>
          <a:xfrm>
            <a:off x="703264" y="4418015"/>
            <a:ext cx="5603875" cy="4181475"/>
          </a:xfrm>
          <a:extLs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lIns="94270" tIns="47135" rIns="94270" bIns="47135"/>
          <a:lstStyle/>
          <a:p>
            <a:pPr>
              <a:defRPr/>
            </a:pPr>
            <a:endParaRPr lang="en-US"/>
          </a:p>
        </p:txBody>
      </p:sp>
      <p:sp>
        <p:nvSpPr>
          <p:cNvPr id="48133" name="Slide Number Placeholder 3"/>
          <p:cNvSpPr txBox="1">
            <a:spLocks noGrp="1"/>
          </p:cNvSpPr>
          <p:nvPr/>
        </p:nvSpPr>
        <p:spPr bwMode="auto">
          <a:xfrm>
            <a:off x="3971926" y="8829675"/>
            <a:ext cx="3036888" cy="465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4270" tIns="47135" rIns="94270" bIns="47135" anchor="b"/>
          <a:lstStyle>
            <a:lvl1pPr defTabSz="942975" eaLnBrk="0" hangingPunct="0">
              <a:defRPr sz="1400">
                <a:solidFill>
                  <a:srgbClr val="1C1C1C"/>
                </a:solidFill>
                <a:latin typeface="Lucida Sans" pitchFamily="34" charset="0"/>
                <a:ea typeface="ＭＳ Ｐゴシック" pitchFamily="34" charset="-128"/>
              </a:defRPr>
            </a:lvl1pPr>
            <a:lvl2pPr marL="742950" indent="-285750" defTabSz="942975" eaLnBrk="0" hangingPunct="0">
              <a:defRPr sz="1400">
                <a:solidFill>
                  <a:srgbClr val="1C1C1C"/>
                </a:solidFill>
                <a:latin typeface="Lucida Sans" pitchFamily="34" charset="0"/>
                <a:ea typeface="ＭＳ Ｐゴシック" pitchFamily="34" charset="-128"/>
              </a:defRPr>
            </a:lvl2pPr>
            <a:lvl3pPr marL="1143000" indent="-228600" defTabSz="942975" eaLnBrk="0" hangingPunct="0">
              <a:defRPr sz="1400">
                <a:solidFill>
                  <a:srgbClr val="1C1C1C"/>
                </a:solidFill>
                <a:latin typeface="Lucida Sans" pitchFamily="34" charset="0"/>
                <a:ea typeface="ＭＳ Ｐゴシック" pitchFamily="34" charset="-128"/>
              </a:defRPr>
            </a:lvl3pPr>
            <a:lvl4pPr marL="1600200" indent="-228600" defTabSz="942975" eaLnBrk="0" hangingPunct="0">
              <a:defRPr sz="1400">
                <a:solidFill>
                  <a:srgbClr val="1C1C1C"/>
                </a:solidFill>
                <a:latin typeface="Lucida Sans" pitchFamily="34" charset="0"/>
                <a:ea typeface="ＭＳ Ｐゴシック" pitchFamily="34" charset="-128"/>
              </a:defRPr>
            </a:lvl4pPr>
            <a:lvl5pPr marL="2057400" indent="-228600" defTabSz="942975" eaLnBrk="0" hangingPunct="0">
              <a:defRPr sz="1400">
                <a:solidFill>
                  <a:srgbClr val="1C1C1C"/>
                </a:solidFill>
                <a:latin typeface="Lucida Sans" pitchFamily="34" charset="0"/>
                <a:ea typeface="ＭＳ Ｐゴシック" pitchFamily="34" charset="-128"/>
              </a:defRPr>
            </a:lvl5pPr>
            <a:lvl6pPr marL="2514600" indent="-228600" defTabSz="942975" eaLnBrk="0" fontAlgn="base" hangingPunct="0">
              <a:spcBef>
                <a:spcPct val="20000"/>
              </a:spcBef>
              <a:spcAft>
                <a:spcPct val="0"/>
              </a:spcAft>
              <a:buSzPct val="85000"/>
              <a:defRPr sz="1400">
                <a:solidFill>
                  <a:srgbClr val="1C1C1C"/>
                </a:solidFill>
                <a:latin typeface="Lucida Sans" pitchFamily="34" charset="0"/>
                <a:ea typeface="ＭＳ Ｐゴシック" pitchFamily="34" charset="-128"/>
              </a:defRPr>
            </a:lvl6pPr>
            <a:lvl7pPr marL="2971800" indent="-228600" defTabSz="942975" eaLnBrk="0" fontAlgn="base" hangingPunct="0">
              <a:spcBef>
                <a:spcPct val="20000"/>
              </a:spcBef>
              <a:spcAft>
                <a:spcPct val="0"/>
              </a:spcAft>
              <a:buSzPct val="85000"/>
              <a:defRPr sz="1400">
                <a:solidFill>
                  <a:srgbClr val="1C1C1C"/>
                </a:solidFill>
                <a:latin typeface="Lucida Sans" pitchFamily="34" charset="0"/>
                <a:ea typeface="ＭＳ Ｐゴシック" pitchFamily="34" charset="-128"/>
              </a:defRPr>
            </a:lvl7pPr>
            <a:lvl8pPr marL="3429000" indent="-228600" defTabSz="942975" eaLnBrk="0" fontAlgn="base" hangingPunct="0">
              <a:spcBef>
                <a:spcPct val="20000"/>
              </a:spcBef>
              <a:spcAft>
                <a:spcPct val="0"/>
              </a:spcAft>
              <a:buSzPct val="85000"/>
              <a:defRPr sz="1400">
                <a:solidFill>
                  <a:srgbClr val="1C1C1C"/>
                </a:solidFill>
                <a:latin typeface="Lucida Sans" pitchFamily="34" charset="0"/>
                <a:ea typeface="ＭＳ Ｐゴシック" pitchFamily="34" charset="-128"/>
              </a:defRPr>
            </a:lvl8pPr>
            <a:lvl9pPr marL="3886200" indent="-228600" defTabSz="942975" eaLnBrk="0" fontAlgn="base" hangingPunct="0">
              <a:spcBef>
                <a:spcPct val="20000"/>
              </a:spcBef>
              <a:spcAft>
                <a:spcPct val="0"/>
              </a:spcAft>
              <a:buSzPct val="85000"/>
              <a:defRPr sz="1400">
                <a:solidFill>
                  <a:srgbClr val="1C1C1C"/>
                </a:solidFill>
                <a:latin typeface="Lucida Sans" pitchFamily="34" charset="0"/>
                <a:ea typeface="ＭＳ Ｐゴシック" pitchFamily="34" charset="-128"/>
              </a:defRPr>
            </a:lvl9pPr>
          </a:lstStyle>
          <a:p>
            <a:pPr algn="r" eaLnBrk="1" hangingPunct="1"/>
            <a:fld id="{94A18601-177F-424F-AFBB-6DE96F84FBF5}" type="slidenum">
              <a:rPr lang="en-US" sz="1200">
                <a:solidFill>
                  <a:schemeClr val="tx1"/>
                </a:solidFill>
                <a:latin typeface="Arial" charset="0"/>
              </a:rPr>
              <a:pPr algn="r" eaLnBrk="1" hangingPunct="1"/>
              <a:t>16</a:t>
            </a:fld>
            <a:endParaRPr lang="en-US" sz="1200">
              <a:solidFill>
                <a:schemeClr val="tx1"/>
              </a:solidFill>
              <a:latin typeface="Arial" charset="0"/>
            </a:endParaRPr>
          </a:p>
        </p:txBody>
      </p:sp>
    </p:spTree>
    <p:extLst>
      <p:ext uri="{BB962C8B-B14F-4D97-AF65-F5344CB8AC3E}">
        <p14:creationId xmlns:p14="http://schemas.microsoft.com/office/powerpoint/2010/main" val="381299154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a:spLocks noGrp="1" noChangeArrowheads="1"/>
          </p:cNvSpPr>
          <p:nvPr>
            <p:ph type="sldNum" sz="quarter" idx="5"/>
          </p:nvPr>
        </p:nvSpPr>
        <p:spPr>
          <a:ln/>
        </p:spPr>
        <p:txBody>
          <a:bodyPr/>
          <a:lstStyle/>
          <a:p>
            <a:fld id="{1CF19F92-0CC1-4475-89FF-FFE9B260F47F}" type="slidenum">
              <a:rPr lang="en-US" altLang="en-US"/>
              <a:pPr/>
              <a:t>17</a:t>
            </a:fld>
            <a:endParaRPr lang="en-US" altLang="en-US"/>
          </a:p>
        </p:txBody>
      </p:sp>
      <p:sp>
        <p:nvSpPr>
          <p:cNvPr id="466946" name="Rectangle 7"/>
          <p:cNvSpPr txBox="1">
            <a:spLocks noGrp="1" noChangeArrowheads="1"/>
          </p:cNvSpPr>
          <p:nvPr/>
        </p:nvSpPr>
        <p:spPr bwMode="auto">
          <a:xfrm>
            <a:off x="3970338" y="8829675"/>
            <a:ext cx="3038475" cy="465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77" tIns="46589" rIns="93177" bIns="46589" anchor="b"/>
          <a:lstStyle>
            <a:lvl1pPr defTabSz="931863">
              <a:defRPr>
                <a:solidFill>
                  <a:schemeClr val="tx1"/>
                </a:solidFill>
                <a:latin typeface="Arial" charset="0"/>
              </a:defRPr>
            </a:lvl1pPr>
            <a:lvl2pPr marL="742950" indent="-285750" defTabSz="931863">
              <a:defRPr>
                <a:solidFill>
                  <a:schemeClr val="tx1"/>
                </a:solidFill>
                <a:latin typeface="Arial" charset="0"/>
              </a:defRPr>
            </a:lvl2pPr>
            <a:lvl3pPr marL="1143000" indent="-228600" defTabSz="931863">
              <a:defRPr>
                <a:solidFill>
                  <a:schemeClr val="tx1"/>
                </a:solidFill>
                <a:latin typeface="Arial" charset="0"/>
              </a:defRPr>
            </a:lvl3pPr>
            <a:lvl4pPr marL="1600200" indent="-228600" defTabSz="931863">
              <a:defRPr>
                <a:solidFill>
                  <a:schemeClr val="tx1"/>
                </a:solidFill>
                <a:latin typeface="Arial" charset="0"/>
              </a:defRPr>
            </a:lvl4pPr>
            <a:lvl5pPr marL="2057400" indent="-228600" defTabSz="931863">
              <a:defRPr>
                <a:solidFill>
                  <a:schemeClr val="tx1"/>
                </a:solidFill>
                <a:latin typeface="Arial" charset="0"/>
              </a:defRPr>
            </a:lvl5pPr>
            <a:lvl6pPr marL="2514600" indent="-228600" defTabSz="931863" fontAlgn="base">
              <a:spcBef>
                <a:spcPct val="0"/>
              </a:spcBef>
              <a:spcAft>
                <a:spcPct val="0"/>
              </a:spcAft>
              <a:defRPr>
                <a:solidFill>
                  <a:schemeClr val="tx1"/>
                </a:solidFill>
                <a:latin typeface="Arial" charset="0"/>
              </a:defRPr>
            </a:lvl6pPr>
            <a:lvl7pPr marL="2971800" indent="-228600" defTabSz="931863" fontAlgn="base">
              <a:spcBef>
                <a:spcPct val="0"/>
              </a:spcBef>
              <a:spcAft>
                <a:spcPct val="0"/>
              </a:spcAft>
              <a:defRPr>
                <a:solidFill>
                  <a:schemeClr val="tx1"/>
                </a:solidFill>
                <a:latin typeface="Arial" charset="0"/>
              </a:defRPr>
            </a:lvl7pPr>
            <a:lvl8pPr marL="3429000" indent="-228600" defTabSz="931863" fontAlgn="base">
              <a:spcBef>
                <a:spcPct val="0"/>
              </a:spcBef>
              <a:spcAft>
                <a:spcPct val="0"/>
              </a:spcAft>
              <a:defRPr>
                <a:solidFill>
                  <a:schemeClr val="tx1"/>
                </a:solidFill>
                <a:latin typeface="Arial" charset="0"/>
              </a:defRPr>
            </a:lvl8pPr>
            <a:lvl9pPr marL="3886200" indent="-228600" defTabSz="931863" fontAlgn="base">
              <a:spcBef>
                <a:spcPct val="0"/>
              </a:spcBef>
              <a:spcAft>
                <a:spcPct val="0"/>
              </a:spcAft>
              <a:defRPr>
                <a:solidFill>
                  <a:schemeClr val="tx1"/>
                </a:solidFill>
                <a:latin typeface="Arial" charset="0"/>
              </a:defRPr>
            </a:lvl9pPr>
          </a:lstStyle>
          <a:p>
            <a:pPr algn="r"/>
            <a:fld id="{7BD664B5-01B2-44E1-8939-261716573823}" type="slidenum">
              <a:rPr lang="en-US" altLang="en-US" sz="1200"/>
              <a:pPr algn="r"/>
              <a:t>17</a:t>
            </a:fld>
            <a:endParaRPr lang="en-US" altLang="en-US" sz="1200"/>
          </a:p>
        </p:txBody>
      </p:sp>
      <p:sp>
        <p:nvSpPr>
          <p:cNvPr id="466947" name="Rectangle 2"/>
          <p:cNvSpPr>
            <a:spLocks noGrp="1" noRot="1" noChangeAspect="1" noChangeArrowheads="1" noTextEdit="1"/>
          </p:cNvSpPr>
          <p:nvPr>
            <p:ph type="sldImg"/>
          </p:nvPr>
        </p:nvSpPr>
        <p:spPr>
          <a:ln/>
        </p:spPr>
      </p:sp>
      <p:sp>
        <p:nvSpPr>
          <p:cNvPr id="466948" name="Rectangle 3"/>
          <p:cNvSpPr>
            <a:spLocks noGrp="1" noChangeArrowheads="1"/>
          </p:cNvSpPr>
          <p:nvPr>
            <p:ph type="body" idx="1"/>
          </p:nvPr>
        </p:nvSpPr>
        <p:spPr/>
        <p:txBody>
          <a:bodyPr/>
          <a:lstStyle/>
          <a:p>
            <a:endParaRPr lang="en-CA" altLang="en-US"/>
          </a:p>
        </p:txBody>
      </p:sp>
    </p:spTree>
    <p:extLst>
      <p:ext uri="{BB962C8B-B14F-4D97-AF65-F5344CB8AC3E}">
        <p14:creationId xmlns:p14="http://schemas.microsoft.com/office/powerpoint/2010/main" val="11024096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a:spLocks noGrp="1" noChangeArrowheads="1"/>
          </p:cNvSpPr>
          <p:nvPr>
            <p:ph type="sldNum" sz="quarter" idx="5"/>
          </p:nvPr>
        </p:nvSpPr>
        <p:spPr>
          <a:ln/>
        </p:spPr>
        <p:txBody>
          <a:bodyPr/>
          <a:lstStyle/>
          <a:p>
            <a:fld id="{81DF8D86-0528-4D48-8EC4-63EEF6198C81}" type="slidenum">
              <a:rPr lang="en-US" altLang="en-US"/>
              <a:pPr/>
              <a:t>18</a:t>
            </a:fld>
            <a:endParaRPr lang="en-US" altLang="en-US"/>
          </a:p>
        </p:txBody>
      </p:sp>
      <p:sp>
        <p:nvSpPr>
          <p:cNvPr id="422914" name="Rectangle 7"/>
          <p:cNvSpPr txBox="1">
            <a:spLocks noGrp="1" noChangeArrowheads="1"/>
          </p:cNvSpPr>
          <p:nvPr/>
        </p:nvSpPr>
        <p:spPr bwMode="auto">
          <a:xfrm>
            <a:off x="3970338" y="8829675"/>
            <a:ext cx="3038475" cy="465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77" tIns="46589" rIns="93177" bIns="46589" anchor="b"/>
          <a:lstStyle>
            <a:lvl1pPr defTabSz="931863">
              <a:defRPr>
                <a:solidFill>
                  <a:schemeClr val="tx1"/>
                </a:solidFill>
                <a:latin typeface="Arial" charset="0"/>
              </a:defRPr>
            </a:lvl1pPr>
            <a:lvl2pPr marL="742950" indent="-285750" defTabSz="931863">
              <a:defRPr>
                <a:solidFill>
                  <a:schemeClr val="tx1"/>
                </a:solidFill>
                <a:latin typeface="Arial" charset="0"/>
              </a:defRPr>
            </a:lvl2pPr>
            <a:lvl3pPr marL="1143000" indent="-228600" defTabSz="931863">
              <a:defRPr>
                <a:solidFill>
                  <a:schemeClr val="tx1"/>
                </a:solidFill>
                <a:latin typeface="Arial" charset="0"/>
              </a:defRPr>
            </a:lvl3pPr>
            <a:lvl4pPr marL="1600200" indent="-228600" defTabSz="931863">
              <a:defRPr>
                <a:solidFill>
                  <a:schemeClr val="tx1"/>
                </a:solidFill>
                <a:latin typeface="Arial" charset="0"/>
              </a:defRPr>
            </a:lvl4pPr>
            <a:lvl5pPr marL="2057400" indent="-228600" defTabSz="931863">
              <a:defRPr>
                <a:solidFill>
                  <a:schemeClr val="tx1"/>
                </a:solidFill>
                <a:latin typeface="Arial" charset="0"/>
              </a:defRPr>
            </a:lvl5pPr>
            <a:lvl6pPr marL="2514600" indent="-228600" defTabSz="931863" fontAlgn="base">
              <a:spcBef>
                <a:spcPct val="0"/>
              </a:spcBef>
              <a:spcAft>
                <a:spcPct val="0"/>
              </a:spcAft>
              <a:defRPr>
                <a:solidFill>
                  <a:schemeClr val="tx1"/>
                </a:solidFill>
                <a:latin typeface="Arial" charset="0"/>
              </a:defRPr>
            </a:lvl6pPr>
            <a:lvl7pPr marL="2971800" indent="-228600" defTabSz="931863" fontAlgn="base">
              <a:spcBef>
                <a:spcPct val="0"/>
              </a:spcBef>
              <a:spcAft>
                <a:spcPct val="0"/>
              </a:spcAft>
              <a:defRPr>
                <a:solidFill>
                  <a:schemeClr val="tx1"/>
                </a:solidFill>
                <a:latin typeface="Arial" charset="0"/>
              </a:defRPr>
            </a:lvl7pPr>
            <a:lvl8pPr marL="3429000" indent="-228600" defTabSz="931863" fontAlgn="base">
              <a:spcBef>
                <a:spcPct val="0"/>
              </a:spcBef>
              <a:spcAft>
                <a:spcPct val="0"/>
              </a:spcAft>
              <a:defRPr>
                <a:solidFill>
                  <a:schemeClr val="tx1"/>
                </a:solidFill>
                <a:latin typeface="Arial" charset="0"/>
              </a:defRPr>
            </a:lvl8pPr>
            <a:lvl9pPr marL="3886200" indent="-228600" defTabSz="931863" fontAlgn="base">
              <a:spcBef>
                <a:spcPct val="0"/>
              </a:spcBef>
              <a:spcAft>
                <a:spcPct val="0"/>
              </a:spcAft>
              <a:defRPr>
                <a:solidFill>
                  <a:schemeClr val="tx1"/>
                </a:solidFill>
                <a:latin typeface="Arial" charset="0"/>
              </a:defRPr>
            </a:lvl9pPr>
          </a:lstStyle>
          <a:p>
            <a:pPr algn="r"/>
            <a:fld id="{4427D9AC-F44E-443E-B683-780A03BD92B7}" type="slidenum">
              <a:rPr lang="en-US" altLang="en-US" sz="1200"/>
              <a:pPr algn="r"/>
              <a:t>18</a:t>
            </a:fld>
            <a:endParaRPr lang="en-US" altLang="en-US" sz="1200"/>
          </a:p>
        </p:txBody>
      </p:sp>
      <p:sp>
        <p:nvSpPr>
          <p:cNvPr id="422915" name="Rectangle 2"/>
          <p:cNvSpPr>
            <a:spLocks noGrp="1" noRot="1" noChangeAspect="1" noChangeArrowheads="1" noTextEdit="1"/>
          </p:cNvSpPr>
          <p:nvPr>
            <p:ph type="sldImg"/>
          </p:nvPr>
        </p:nvSpPr>
        <p:spPr>
          <a:ln/>
        </p:spPr>
      </p:sp>
      <p:sp>
        <p:nvSpPr>
          <p:cNvPr id="422916" name="Rectangle 3"/>
          <p:cNvSpPr>
            <a:spLocks noGrp="1" noChangeArrowheads="1"/>
          </p:cNvSpPr>
          <p:nvPr>
            <p:ph type="body" idx="1"/>
          </p:nvPr>
        </p:nvSpPr>
        <p:spPr/>
        <p:txBody>
          <a:bodyPr/>
          <a:lstStyle/>
          <a:p>
            <a:endParaRPr lang="en-CA" altLang="en-US"/>
          </a:p>
        </p:txBody>
      </p:sp>
    </p:spTree>
    <p:extLst>
      <p:ext uri="{BB962C8B-B14F-4D97-AF65-F5344CB8AC3E}">
        <p14:creationId xmlns:p14="http://schemas.microsoft.com/office/powerpoint/2010/main" val="272368680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a:spLocks noGrp="1" noChangeArrowheads="1"/>
          </p:cNvSpPr>
          <p:nvPr>
            <p:ph type="sldNum" sz="quarter" idx="5"/>
          </p:nvPr>
        </p:nvSpPr>
        <p:spPr>
          <a:ln/>
        </p:spPr>
        <p:txBody>
          <a:bodyPr/>
          <a:lstStyle/>
          <a:p>
            <a:fld id="{080B2D19-326F-4061-85E8-E1F2331E9566}" type="slidenum">
              <a:rPr lang="en-US" altLang="en-US"/>
              <a:pPr/>
              <a:t>19</a:t>
            </a:fld>
            <a:endParaRPr lang="en-US" altLang="en-US"/>
          </a:p>
        </p:txBody>
      </p:sp>
      <p:sp>
        <p:nvSpPr>
          <p:cNvPr id="444418" name="Rectangle 7"/>
          <p:cNvSpPr txBox="1">
            <a:spLocks noGrp="1" noChangeArrowheads="1"/>
          </p:cNvSpPr>
          <p:nvPr/>
        </p:nvSpPr>
        <p:spPr bwMode="auto">
          <a:xfrm>
            <a:off x="3970338" y="8829675"/>
            <a:ext cx="3038475" cy="465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77" tIns="46589" rIns="93177" bIns="46589" anchor="b"/>
          <a:lstStyle>
            <a:lvl1pPr defTabSz="931863">
              <a:defRPr>
                <a:solidFill>
                  <a:schemeClr val="tx1"/>
                </a:solidFill>
                <a:latin typeface="Arial" charset="0"/>
              </a:defRPr>
            </a:lvl1pPr>
            <a:lvl2pPr marL="742950" indent="-285750" defTabSz="931863">
              <a:defRPr>
                <a:solidFill>
                  <a:schemeClr val="tx1"/>
                </a:solidFill>
                <a:latin typeface="Arial" charset="0"/>
              </a:defRPr>
            </a:lvl2pPr>
            <a:lvl3pPr marL="1143000" indent="-228600" defTabSz="931863">
              <a:defRPr>
                <a:solidFill>
                  <a:schemeClr val="tx1"/>
                </a:solidFill>
                <a:latin typeface="Arial" charset="0"/>
              </a:defRPr>
            </a:lvl3pPr>
            <a:lvl4pPr marL="1600200" indent="-228600" defTabSz="931863">
              <a:defRPr>
                <a:solidFill>
                  <a:schemeClr val="tx1"/>
                </a:solidFill>
                <a:latin typeface="Arial" charset="0"/>
              </a:defRPr>
            </a:lvl4pPr>
            <a:lvl5pPr marL="2057400" indent="-228600" defTabSz="931863">
              <a:defRPr>
                <a:solidFill>
                  <a:schemeClr val="tx1"/>
                </a:solidFill>
                <a:latin typeface="Arial" charset="0"/>
              </a:defRPr>
            </a:lvl5pPr>
            <a:lvl6pPr marL="2514600" indent="-228600" defTabSz="931863" fontAlgn="base">
              <a:spcBef>
                <a:spcPct val="0"/>
              </a:spcBef>
              <a:spcAft>
                <a:spcPct val="0"/>
              </a:spcAft>
              <a:defRPr>
                <a:solidFill>
                  <a:schemeClr val="tx1"/>
                </a:solidFill>
                <a:latin typeface="Arial" charset="0"/>
              </a:defRPr>
            </a:lvl6pPr>
            <a:lvl7pPr marL="2971800" indent="-228600" defTabSz="931863" fontAlgn="base">
              <a:spcBef>
                <a:spcPct val="0"/>
              </a:spcBef>
              <a:spcAft>
                <a:spcPct val="0"/>
              </a:spcAft>
              <a:defRPr>
                <a:solidFill>
                  <a:schemeClr val="tx1"/>
                </a:solidFill>
                <a:latin typeface="Arial" charset="0"/>
              </a:defRPr>
            </a:lvl7pPr>
            <a:lvl8pPr marL="3429000" indent="-228600" defTabSz="931863" fontAlgn="base">
              <a:spcBef>
                <a:spcPct val="0"/>
              </a:spcBef>
              <a:spcAft>
                <a:spcPct val="0"/>
              </a:spcAft>
              <a:defRPr>
                <a:solidFill>
                  <a:schemeClr val="tx1"/>
                </a:solidFill>
                <a:latin typeface="Arial" charset="0"/>
              </a:defRPr>
            </a:lvl8pPr>
            <a:lvl9pPr marL="3886200" indent="-228600" defTabSz="931863" fontAlgn="base">
              <a:spcBef>
                <a:spcPct val="0"/>
              </a:spcBef>
              <a:spcAft>
                <a:spcPct val="0"/>
              </a:spcAft>
              <a:defRPr>
                <a:solidFill>
                  <a:schemeClr val="tx1"/>
                </a:solidFill>
                <a:latin typeface="Arial" charset="0"/>
              </a:defRPr>
            </a:lvl9pPr>
          </a:lstStyle>
          <a:p>
            <a:pPr algn="r"/>
            <a:fld id="{0C8A6898-02F9-4D17-9901-30739225BCAD}" type="slidenum">
              <a:rPr lang="en-US" altLang="en-US" sz="1200"/>
              <a:pPr algn="r"/>
              <a:t>19</a:t>
            </a:fld>
            <a:endParaRPr lang="en-US" altLang="en-US" sz="1200"/>
          </a:p>
        </p:txBody>
      </p:sp>
      <p:sp>
        <p:nvSpPr>
          <p:cNvPr id="444419" name="Rectangle 2"/>
          <p:cNvSpPr>
            <a:spLocks noGrp="1" noRot="1" noChangeAspect="1" noChangeArrowheads="1" noTextEdit="1"/>
          </p:cNvSpPr>
          <p:nvPr>
            <p:ph type="sldImg"/>
          </p:nvPr>
        </p:nvSpPr>
        <p:spPr>
          <a:ln/>
        </p:spPr>
      </p:sp>
      <p:sp>
        <p:nvSpPr>
          <p:cNvPr id="444420" name="Rectangle 3"/>
          <p:cNvSpPr>
            <a:spLocks noGrp="1" noChangeArrowheads="1"/>
          </p:cNvSpPr>
          <p:nvPr>
            <p:ph type="body" idx="1"/>
          </p:nvPr>
        </p:nvSpPr>
        <p:spPr/>
        <p:txBody>
          <a:bodyPr/>
          <a:lstStyle/>
          <a:p>
            <a:endParaRPr lang="en-CA" altLang="en-US"/>
          </a:p>
        </p:txBody>
      </p:sp>
    </p:spTree>
    <p:extLst>
      <p:ext uri="{BB962C8B-B14F-4D97-AF65-F5344CB8AC3E}">
        <p14:creationId xmlns:p14="http://schemas.microsoft.com/office/powerpoint/2010/main" val="201588758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7FD3616-F986-4FAD-9898-30F47E332CDB}" type="slidenum">
              <a:rPr lang="en-US" altLang="en-US"/>
              <a:pPr/>
              <a:t>20</a:t>
            </a:fld>
            <a:endParaRPr lang="en-US" altLang="en-US"/>
          </a:p>
        </p:txBody>
      </p:sp>
      <p:sp>
        <p:nvSpPr>
          <p:cNvPr id="431106" name="Rectangle 2"/>
          <p:cNvSpPr>
            <a:spLocks noGrp="1" noRot="1" noChangeAspect="1" noChangeArrowheads="1" noTextEdit="1"/>
          </p:cNvSpPr>
          <p:nvPr>
            <p:ph type="sldImg"/>
          </p:nvPr>
        </p:nvSpPr>
        <p:spPr>
          <a:xfrm>
            <a:off x="1182688" y="696913"/>
            <a:ext cx="4648200" cy="3486150"/>
          </a:xfrm>
          <a:ln/>
        </p:spPr>
      </p:sp>
      <p:sp>
        <p:nvSpPr>
          <p:cNvPr id="431107" name="Rectangle 3"/>
          <p:cNvSpPr>
            <a:spLocks noGrp="1" noChangeArrowheads="1"/>
          </p:cNvSpPr>
          <p:nvPr>
            <p:ph type="body" idx="1"/>
          </p:nvPr>
        </p:nvSpPr>
        <p:spPr>
          <a:xfrm>
            <a:off x="935038" y="4416425"/>
            <a:ext cx="18629312" cy="1444625"/>
          </a:xfrm>
        </p:spPr>
        <p:txBody>
          <a:bodyPr/>
          <a:lstStyle/>
          <a:p>
            <a:r>
              <a:rPr lang="en-US" altLang="en-US"/>
              <a:t>The interface between any customer and any provider (product or service) has varying degrees of relationship.  Here we identify four levels of customer interface…</a:t>
            </a:r>
            <a:br>
              <a:rPr lang="en-US" altLang="en-US"/>
            </a:br>
            <a:endParaRPr lang="en-US" altLang="en-US"/>
          </a:p>
          <a:p>
            <a:r>
              <a:rPr lang="en-US" altLang="en-US">
                <a:solidFill>
                  <a:srgbClr val="000099"/>
                </a:solidFill>
              </a:rPr>
              <a:t>From simple transaction to complex logistical, or financial business solutions to the ultimate goal, a partnering relationship where we work behind the curtains in both companies to meet a specific need and strategic agenda that requires the utmost in trust and alignment to best serve a mutual customer and ourselves.</a:t>
            </a:r>
          </a:p>
          <a:p>
            <a:endParaRPr lang="en-US" altLang="en-US">
              <a:solidFill>
                <a:srgbClr val="000099"/>
              </a:solidFill>
            </a:endParaRPr>
          </a:p>
          <a:p>
            <a:r>
              <a:rPr lang="en-US" altLang="en-US">
                <a:solidFill>
                  <a:srgbClr val="000099"/>
                </a:solidFill>
              </a:rPr>
              <a:t>I’m fortunate to have experienced this transition and I’ll tell you there is nothing more rewarding than moving up this scale working to make your immediate customer a success in a strategic market and collaborating so closely together.  It is indeed the most rewarding level of business personally and financially.</a:t>
            </a:r>
          </a:p>
        </p:txBody>
      </p:sp>
    </p:spTree>
    <p:extLst>
      <p:ext uri="{BB962C8B-B14F-4D97-AF65-F5344CB8AC3E}">
        <p14:creationId xmlns:p14="http://schemas.microsoft.com/office/powerpoint/2010/main" val="257411060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AE43BBA-4935-4D83-9CBD-55D9E82A3C38}" type="slidenum">
              <a:rPr lang="en-US"/>
              <a:pPr/>
              <a:t>2</a:t>
            </a:fld>
            <a:endParaRPr lang="en-US"/>
          </a:p>
        </p:txBody>
      </p:sp>
      <p:sp>
        <p:nvSpPr>
          <p:cNvPr id="352258" name="Rectangle 2"/>
          <p:cNvSpPr>
            <a:spLocks noGrp="1" noRot="1" noChangeAspect="1" noChangeArrowheads="1" noTextEdit="1"/>
          </p:cNvSpPr>
          <p:nvPr>
            <p:ph type="sldImg"/>
          </p:nvPr>
        </p:nvSpPr>
        <p:spPr>
          <a:ln/>
        </p:spPr>
      </p:sp>
      <p:sp>
        <p:nvSpPr>
          <p:cNvPr id="352259"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160256430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a:spLocks noGrp="1" noChangeArrowheads="1"/>
          </p:cNvSpPr>
          <p:nvPr>
            <p:ph type="sldNum" sz="quarter" idx="5"/>
          </p:nvPr>
        </p:nvSpPr>
        <p:spPr>
          <a:ln/>
        </p:spPr>
        <p:txBody>
          <a:bodyPr/>
          <a:lstStyle/>
          <a:p>
            <a:fld id="{0EF877F9-F852-4B3C-84DD-B7E4807E5773}" type="slidenum">
              <a:rPr lang="en-US" altLang="en-US"/>
              <a:pPr/>
              <a:t>21</a:t>
            </a:fld>
            <a:endParaRPr lang="en-US" altLang="en-US"/>
          </a:p>
        </p:txBody>
      </p:sp>
      <p:sp>
        <p:nvSpPr>
          <p:cNvPr id="446466" name="Rectangle 7"/>
          <p:cNvSpPr txBox="1">
            <a:spLocks noGrp="1" noChangeArrowheads="1"/>
          </p:cNvSpPr>
          <p:nvPr/>
        </p:nvSpPr>
        <p:spPr bwMode="auto">
          <a:xfrm>
            <a:off x="3970338" y="8829675"/>
            <a:ext cx="3038475" cy="465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77" tIns="46589" rIns="93177" bIns="46589" anchor="b"/>
          <a:lstStyle>
            <a:lvl1pPr defTabSz="931863">
              <a:defRPr>
                <a:solidFill>
                  <a:schemeClr val="tx1"/>
                </a:solidFill>
                <a:latin typeface="Arial" charset="0"/>
              </a:defRPr>
            </a:lvl1pPr>
            <a:lvl2pPr marL="742950" indent="-285750" defTabSz="931863">
              <a:defRPr>
                <a:solidFill>
                  <a:schemeClr val="tx1"/>
                </a:solidFill>
                <a:latin typeface="Arial" charset="0"/>
              </a:defRPr>
            </a:lvl2pPr>
            <a:lvl3pPr marL="1143000" indent="-228600" defTabSz="931863">
              <a:defRPr>
                <a:solidFill>
                  <a:schemeClr val="tx1"/>
                </a:solidFill>
                <a:latin typeface="Arial" charset="0"/>
              </a:defRPr>
            </a:lvl3pPr>
            <a:lvl4pPr marL="1600200" indent="-228600" defTabSz="931863">
              <a:defRPr>
                <a:solidFill>
                  <a:schemeClr val="tx1"/>
                </a:solidFill>
                <a:latin typeface="Arial" charset="0"/>
              </a:defRPr>
            </a:lvl4pPr>
            <a:lvl5pPr marL="2057400" indent="-228600" defTabSz="931863">
              <a:defRPr>
                <a:solidFill>
                  <a:schemeClr val="tx1"/>
                </a:solidFill>
                <a:latin typeface="Arial" charset="0"/>
              </a:defRPr>
            </a:lvl5pPr>
            <a:lvl6pPr marL="2514600" indent="-228600" defTabSz="931863" fontAlgn="base">
              <a:spcBef>
                <a:spcPct val="0"/>
              </a:spcBef>
              <a:spcAft>
                <a:spcPct val="0"/>
              </a:spcAft>
              <a:defRPr>
                <a:solidFill>
                  <a:schemeClr val="tx1"/>
                </a:solidFill>
                <a:latin typeface="Arial" charset="0"/>
              </a:defRPr>
            </a:lvl6pPr>
            <a:lvl7pPr marL="2971800" indent="-228600" defTabSz="931863" fontAlgn="base">
              <a:spcBef>
                <a:spcPct val="0"/>
              </a:spcBef>
              <a:spcAft>
                <a:spcPct val="0"/>
              </a:spcAft>
              <a:defRPr>
                <a:solidFill>
                  <a:schemeClr val="tx1"/>
                </a:solidFill>
                <a:latin typeface="Arial" charset="0"/>
              </a:defRPr>
            </a:lvl7pPr>
            <a:lvl8pPr marL="3429000" indent="-228600" defTabSz="931863" fontAlgn="base">
              <a:spcBef>
                <a:spcPct val="0"/>
              </a:spcBef>
              <a:spcAft>
                <a:spcPct val="0"/>
              </a:spcAft>
              <a:defRPr>
                <a:solidFill>
                  <a:schemeClr val="tx1"/>
                </a:solidFill>
                <a:latin typeface="Arial" charset="0"/>
              </a:defRPr>
            </a:lvl8pPr>
            <a:lvl9pPr marL="3886200" indent="-228600" defTabSz="931863" fontAlgn="base">
              <a:spcBef>
                <a:spcPct val="0"/>
              </a:spcBef>
              <a:spcAft>
                <a:spcPct val="0"/>
              </a:spcAft>
              <a:defRPr>
                <a:solidFill>
                  <a:schemeClr val="tx1"/>
                </a:solidFill>
                <a:latin typeface="Arial" charset="0"/>
              </a:defRPr>
            </a:lvl9pPr>
          </a:lstStyle>
          <a:p>
            <a:pPr algn="r"/>
            <a:fld id="{41D18ECD-1B61-4D6B-8C60-A3BF1FF1C0ED}" type="slidenum">
              <a:rPr lang="en-US" altLang="en-US" sz="1200"/>
              <a:pPr algn="r"/>
              <a:t>21</a:t>
            </a:fld>
            <a:endParaRPr lang="en-US" altLang="en-US" sz="1200"/>
          </a:p>
        </p:txBody>
      </p:sp>
      <p:sp>
        <p:nvSpPr>
          <p:cNvPr id="446467" name="Rectangle 2"/>
          <p:cNvSpPr>
            <a:spLocks noGrp="1" noRot="1" noChangeAspect="1" noChangeArrowheads="1" noTextEdit="1"/>
          </p:cNvSpPr>
          <p:nvPr>
            <p:ph type="sldImg"/>
          </p:nvPr>
        </p:nvSpPr>
        <p:spPr>
          <a:ln/>
        </p:spPr>
      </p:sp>
      <p:sp>
        <p:nvSpPr>
          <p:cNvPr id="446468" name="Rectangle 3"/>
          <p:cNvSpPr>
            <a:spLocks noGrp="1" noChangeArrowheads="1"/>
          </p:cNvSpPr>
          <p:nvPr>
            <p:ph type="body" idx="1"/>
          </p:nvPr>
        </p:nvSpPr>
        <p:spPr/>
        <p:txBody>
          <a:bodyPr/>
          <a:lstStyle/>
          <a:p>
            <a:endParaRPr lang="en-CA" altLang="en-US"/>
          </a:p>
        </p:txBody>
      </p:sp>
    </p:spTree>
    <p:extLst>
      <p:ext uri="{BB962C8B-B14F-4D97-AF65-F5344CB8AC3E}">
        <p14:creationId xmlns:p14="http://schemas.microsoft.com/office/powerpoint/2010/main" val="373045938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a:spLocks noGrp="1" noChangeArrowheads="1"/>
          </p:cNvSpPr>
          <p:nvPr>
            <p:ph type="sldNum" sz="quarter" idx="5"/>
          </p:nvPr>
        </p:nvSpPr>
        <p:spPr>
          <a:ln/>
        </p:spPr>
        <p:txBody>
          <a:bodyPr/>
          <a:lstStyle/>
          <a:p>
            <a:fld id="{BB48C960-987F-4B12-B572-BBAFE0241E2A}" type="slidenum">
              <a:rPr lang="en-US" altLang="en-US"/>
              <a:pPr/>
              <a:t>22</a:t>
            </a:fld>
            <a:endParaRPr lang="en-US" altLang="en-US"/>
          </a:p>
        </p:txBody>
      </p:sp>
      <p:sp>
        <p:nvSpPr>
          <p:cNvPr id="471042" name="Rectangle 7"/>
          <p:cNvSpPr txBox="1">
            <a:spLocks noGrp="1" noChangeArrowheads="1"/>
          </p:cNvSpPr>
          <p:nvPr/>
        </p:nvSpPr>
        <p:spPr bwMode="auto">
          <a:xfrm>
            <a:off x="3970338" y="8829675"/>
            <a:ext cx="3038475" cy="465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77" tIns="46589" rIns="93177" bIns="46589" anchor="b"/>
          <a:lstStyle>
            <a:lvl1pPr defTabSz="931863">
              <a:defRPr>
                <a:solidFill>
                  <a:schemeClr val="tx1"/>
                </a:solidFill>
                <a:latin typeface="Arial" charset="0"/>
              </a:defRPr>
            </a:lvl1pPr>
            <a:lvl2pPr marL="742950" indent="-285750" defTabSz="931863">
              <a:defRPr>
                <a:solidFill>
                  <a:schemeClr val="tx1"/>
                </a:solidFill>
                <a:latin typeface="Arial" charset="0"/>
              </a:defRPr>
            </a:lvl2pPr>
            <a:lvl3pPr marL="1143000" indent="-228600" defTabSz="931863">
              <a:defRPr>
                <a:solidFill>
                  <a:schemeClr val="tx1"/>
                </a:solidFill>
                <a:latin typeface="Arial" charset="0"/>
              </a:defRPr>
            </a:lvl3pPr>
            <a:lvl4pPr marL="1600200" indent="-228600" defTabSz="931863">
              <a:defRPr>
                <a:solidFill>
                  <a:schemeClr val="tx1"/>
                </a:solidFill>
                <a:latin typeface="Arial" charset="0"/>
              </a:defRPr>
            </a:lvl4pPr>
            <a:lvl5pPr marL="2057400" indent="-228600" defTabSz="931863">
              <a:defRPr>
                <a:solidFill>
                  <a:schemeClr val="tx1"/>
                </a:solidFill>
                <a:latin typeface="Arial" charset="0"/>
              </a:defRPr>
            </a:lvl5pPr>
            <a:lvl6pPr marL="2514600" indent="-228600" defTabSz="931863" fontAlgn="base">
              <a:spcBef>
                <a:spcPct val="0"/>
              </a:spcBef>
              <a:spcAft>
                <a:spcPct val="0"/>
              </a:spcAft>
              <a:defRPr>
                <a:solidFill>
                  <a:schemeClr val="tx1"/>
                </a:solidFill>
                <a:latin typeface="Arial" charset="0"/>
              </a:defRPr>
            </a:lvl6pPr>
            <a:lvl7pPr marL="2971800" indent="-228600" defTabSz="931863" fontAlgn="base">
              <a:spcBef>
                <a:spcPct val="0"/>
              </a:spcBef>
              <a:spcAft>
                <a:spcPct val="0"/>
              </a:spcAft>
              <a:defRPr>
                <a:solidFill>
                  <a:schemeClr val="tx1"/>
                </a:solidFill>
                <a:latin typeface="Arial" charset="0"/>
              </a:defRPr>
            </a:lvl7pPr>
            <a:lvl8pPr marL="3429000" indent="-228600" defTabSz="931863" fontAlgn="base">
              <a:spcBef>
                <a:spcPct val="0"/>
              </a:spcBef>
              <a:spcAft>
                <a:spcPct val="0"/>
              </a:spcAft>
              <a:defRPr>
                <a:solidFill>
                  <a:schemeClr val="tx1"/>
                </a:solidFill>
                <a:latin typeface="Arial" charset="0"/>
              </a:defRPr>
            </a:lvl8pPr>
            <a:lvl9pPr marL="3886200" indent="-228600" defTabSz="931863" fontAlgn="base">
              <a:spcBef>
                <a:spcPct val="0"/>
              </a:spcBef>
              <a:spcAft>
                <a:spcPct val="0"/>
              </a:spcAft>
              <a:defRPr>
                <a:solidFill>
                  <a:schemeClr val="tx1"/>
                </a:solidFill>
                <a:latin typeface="Arial" charset="0"/>
              </a:defRPr>
            </a:lvl9pPr>
          </a:lstStyle>
          <a:p>
            <a:pPr algn="r"/>
            <a:fld id="{4B571429-BD9D-4987-8C9C-72B7E45B87D6}" type="slidenum">
              <a:rPr lang="en-US" altLang="en-US" sz="1200"/>
              <a:pPr algn="r"/>
              <a:t>22</a:t>
            </a:fld>
            <a:endParaRPr lang="en-US" altLang="en-US" sz="1200"/>
          </a:p>
        </p:txBody>
      </p:sp>
      <p:sp>
        <p:nvSpPr>
          <p:cNvPr id="471043" name="Rectangle 2"/>
          <p:cNvSpPr>
            <a:spLocks noGrp="1" noRot="1" noChangeAspect="1" noChangeArrowheads="1" noTextEdit="1"/>
          </p:cNvSpPr>
          <p:nvPr>
            <p:ph type="sldImg"/>
          </p:nvPr>
        </p:nvSpPr>
        <p:spPr>
          <a:ln/>
        </p:spPr>
      </p:sp>
      <p:sp>
        <p:nvSpPr>
          <p:cNvPr id="471044" name="Rectangle 3"/>
          <p:cNvSpPr>
            <a:spLocks noGrp="1" noChangeArrowheads="1"/>
          </p:cNvSpPr>
          <p:nvPr>
            <p:ph type="body" idx="1"/>
          </p:nvPr>
        </p:nvSpPr>
        <p:spPr/>
        <p:txBody>
          <a:bodyPr/>
          <a:lstStyle/>
          <a:p>
            <a:endParaRPr lang="en-CA" altLang="en-US"/>
          </a:p>
        </p:txBody>
      </p:sp>
    </p:spTree>
    <p:extLst>
      <p:ext uri="{BB962C8B-B14F-4D97-AF65-F5344CB8AC3E}">
        <p14:creationId xmlns:p14="http://schemas.microsoft.com/office/powerpoint/2010/main" val="79777078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a:spLocks noGrp="1" noChangeArrowheads="1"/>
          </p:cNvSpPr>
          <p:nvPr>
            <p:ph type="sldNum" sz="quarter" idx="5"/>
          </p:nvPr>
        </p:nvSpPr>
        <p:spPr>
          <a:ln/>
        </p:spPr>
        <p:txBody>
          <a:bodyPr/>
          <a:lstStyle/>
          <a:p>
            <a:fld id="{9C9F3C35-BEBD-41D6-B7C2-144D0DA3EB07}" type="slidenum">
              <a:rPr lang="en-US" altLang="en-US"/>
              <a:pPr/>
              <a:t>23</a:t>
            </a:fld>
            <a:endParaRPr lang="en-US" altLang="en-US"/>
          </a:p>
        </p:txBody>
      </p:sp>
      <p:sp>
        <p:nvSpPr>
          <p:cNvPr id="448514" name="Rectangle 7"/>
          <p:cNvSpPr txBox="1">
            <a:spLocks noGrp="1" noChangeArrowheads="1"/>
          </p:cNvSpPr>
          <p:nvPr/>
        </p:nvSpPr>
        <p:spPr bwMode="auto">
          <a:xfrm>
            <a:off x="3970338" y="8829675"/>
            <a:ext cx="3038475" cy="465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77" tIns="46589" rIns="93177" bIns="46589" anchor="b"/>
          <a:lstStyle>
            <a:lvl1pPr defTabSz="931863">
              <a:defRPr>
                <a:solidFill>
                  <a:schemeClr val="tx1"/>
                </a:solidFill>
                <a:latin typeface="Arial" charset="0"/>
              </a:defRPr>
            </a:lvl1pPr>
            <a:lvl2pPr marL="742950" indent="-285750" defTabSz="931863">
              <a:defRPr>
                <a:solidFill>
                  <a:schemeClr val="tx1"/>
                </a:solidFill>
                <a:latin typeface="Arial" charset="0"/>
              </a:defRPr>
            </a:lvl2pPr>
            <a:lvl3pPr marL="1143000" indent="-228600" defTabSz="931863">
              <a:defRPr>
                <a:solidFill>
                  <a:schemeClr val="tx1"/>
                </a:solidFill>
                <a:latin typeface="Arial" charset="0"/>
              </a:defRPr>
            </a:lvl3pPr>
            <a:lvl4pPr marL="1600200" indent="-228600" defTabSz="931863">
              <a:defRPr>
                <a:solidFill>
                  <a:schemeClr val="tx1"/>
                </a:solidFill>
                <a:latin typeface="Arial" charset="0"/>
              </a:defRPr>
            </a:lvl4pPr>
            <a:lvl5pPr marL="2057400" indent="-228600" defTabSz="931863">
              <a:defRPr>
                <a:solidFill>
                  <a:schemeClr val="tx1"/>
                </a:solidFill>
                <a:latin typeface="Arial" charset="0"/>
              </a:defRPr>
            </a:lvl5pPr>
            <a:lvl6pPr marL="2514600" indent="-228600" defTabSz="931863" fontAlgn="base">
              <a:spcBef>
                <a:spcPct val="0"/>
              </a:spcBef>
              <a:spcAft>
                <a:spcPct val="0"/>
              </a:spcAft>
              <a:defRPr>
                <a:solidFill>
                  <a:schemeClr val="tx1"/>
                </a:solidFill>
                <a:latin typeface="Arial" charset="0"/>
              </a:defRPr>
            </a:lvl6pPr>
            <a:lvl7pPr marL="2971800" indent="-228600" defTabSz="931863" fontAlgn="base">
              <a:spcBef>
                <a:spcPct val="0"/>
              </a:spcBef>
              <a:spcAft>
                <a:spcPct val="0"/>
              </a:spcAft>
              <a:defRPr>
                <a:solidFill>
                  <a:schemeClr val="tx1"/>
                </a:solidFill>
                <a:latin typeface="Arial" charset="0"/>
              </a:defRPr>
            </a:lvl7pPr>
            <a:lvl8pPr marL="3429000" indent="-228600" defTabSz="931863" fontAlgn="base">
              <a:spcBef>
                <a:spcPct val="0"/>
              </a:spcBef>
              <a:spcAft>
                <a:spcPct val="0"/>
              </a:spcAft>
              <a:defRPr>
                <a:solidFill>
                  <a:schemeClr val="tx1"/>
                </a:solidFill>
                <a:latin typeface="Arial" charset="0"/>
              </a:defRPr>
            </a:lvl8pPr>
            <a:lvl9pPr marL="3886200" indent="-228600" defTabSz="931863" fontAlgn="base">
              <a:spcBef>
                <a:spcPct val="0"/>
              </a:spcBef>
              <a:spcAft>
                <a:spcPct val="0"/>
              </a:spcAft>
              <a:defRPr>
                <a:solidFill>
                  <a:schemeClr val="tx1"/>
                </a:solidFill>
                <a:latin typeface="Arial" charset="0"/>
              </a:defRPr>
            </a:lvl9pPr>
          </a:lstStyle>
          <a:p>
            <a:pPr algn="r"/>
            <a:fld id="{6EEDFE0C-7497-4F80-AD25-B4358AF7C773}" type="slidenum">
              <a:rPr lang="en-US" altLang="en-US" sz="1200"/>
              <a:pPr algn="r"/>
              <a:t>23</a:t>
            </a:fld>
            <a:endParaRPr lang="en-US" altLang="en-US" sz="1200"/>
          </a:p>
        </p:txBody>
      </p:sp>
      <p:sp>
        <p:nvSpPr>
          <p:cNvPr id="448515" name="Rectangle 2"/>
          <p:cNvSpPr>
            <a:spLocks noGrp="1" noRot="1" noChangeAspect="1" noChangeArrowheads="1" noTextEdit="1"/>
          </p:cNvSpPr>
          <p:nvPr>
            <p:ph type="sldImg"/>
          </p:nvPr>
        </p:nvSpPr>
        <p:spPr>
          <a:ln/>
        </p:spPr>
      </p:sp>
      <p:sp>
        <p:nvSpPr>
          <p:cNvPr id="448516" name="Rectangle 3"/>
          <p:cNvSpPr>
            <a:spLocks noGrp="1" noChangeArrowheads="1"/>
          </p:cNvSpPr>
          <p:nvPr>
            <p:ph type="body" idx="1"/>
          </p:nvPr>
        </p:nvSpPr>
        <p:spPr/>
        <p:txBody>
          <a:bodyPr/>
          <a:lstStyle/>
          <a:p>
            <a:endParaRPr lang="en-CA" altLang="en-US"/>
          </a:p>
        </p:txBody>
      </p:sp>
    </p:spTree>
    <p:extLst>
      <p:ext uri="{BB962C8B-B14F-4D97-AF65-F5344CB8AC3E}">
        <p14:creationId xmlns:p14="http://schemas.microsoft.com/office/powerpoint/2010/main" val="5496524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a:spLocks noGrp="1" noChangeArrowheads="1"/>
          </p:cNvSpPr>
          <p:nvPr>
            <p:ph type="sldNum" sz="quarter" idx="5"/>
          </p:nvPr>
        </p:nvSpPr>
        <p:spPr>
          <a:ln/>
        </p:spPr>
        <p:txBody>
          <a:bodyPr/>
          <a:lstStyle/>
          <a:p>
            <a:fld id="{F16DAF64-007F-4A8A-B741-2689CAAD5E0E}" type="slidenum">
              <a:rPr lang="en-US" altLang="en-US"/>
              <a:pPr/>
              <a:t>24</a:t>
            </a:fld>
            <a:endParaRPr lang="en-US" altLang="en-US"/>
          </a:p>
        </p:txBody>
      </p:sp>
      <p:sp>
        <p:nvSpPr>
          <p:cNvPr id="454658" name="Rectangle 7"/>
          <p:cNvSpPr txBox="1">
            <a:spLocks noGrp="1" noChangeArrowheads="1"/>
          </p:cNvSpPr>
          <p:nvPr/>
        </p:nvSpPr>
        <p:spPr bwMode="auto">
          <a:xfrm>
            <a:off x="3970338" y="8829675"/>
            <a:ext cx="3038475" cy="465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77" tIns="46589" rIns="93177" bIns="46589" anchor="b"/>
          <a:lstStyle>
            <a:lvl1pPr defTabSz="931863">
              <a:defRPr>
                <a:solidFill>
                  <a:schemeClr val="tx1"/>
                </a:solidFill>
                <a:latin typeface="Arial" charset="0"/>
              </a:defRPr>
            </a:lvl1pPr>
            <a:lvl2pPr marL="742950" indent="-285750" defTabSz="931863">
              <a:defRPr>
                <a:solidFill>
                  <a:schemeClr val="tx1"/>
                </a:solidFill>
                <a:latin typeface="Arial" charset="0"/>
              </a:defRPr>
            </a:lvl2pPr>
            <a:lvl3pPr marL="1143000" indent="-228600" defTabSz="931863">
              <a:defRPr>
                <a:solidFill>
                  <a:schemeClr val="tx1"/>
                </a:solidFill>
                <a:latin typeface="Arial" charset="0"/>
              </a:defRPr>
            </a:lvl3pPr>
            <a:lvl4pPr marL="1600200" indent="-228600" defTabSz="931863">
              <a:defRPr>
                <a:solidFill>
                  <a:schemeClr val="tx1"/>
                </a:solidFill>
                <a:latin typeface="Arial" charset="0"/>
              </a:defRPr>
            </a:lvl4pPr>
            <a:lvl5pPr marL="2057400" indent="-228600" defTabSz="931863">
              <a:defRPr>
                <a:solidFill>
                  <a:schemeClr val="tx1"/>
                </a:solidFill>
                <a:latin typeface="Arial" charset="0"/>
              </a:defRPr>
            </a:lvl5pPr>
            <a:lvl6pPr marL="2514600" indent="-228600" defTabSz="931863" fontAlgn="base">
              <a:spcBef>
                <a:spcPct val="0"/>
              </a:spcBef>
              <a:spcAft>
                <a:spcPct val="0"/>
              </a:spcAft>
              <a:defRPr>
                <a:solidFill>
                  <a:schemeClr val="tx1"/>
                </a:solidFill>
                <a:latin typeface="Arial" charset="0"/>
              </a:defRPr>
            </a:lvl6pPr>
            <a:lvl7pPr marL="2971800" indent="-228600" defTabSz="931863" fontAlgn="base">
              <a:spcBef>
                <a:spcPct val="0"/>
              </a:spcBef>
              <a:spcAft>
                <a:spcPct val="0"/>
              </a:spcAft>
              <a:defRPr>
                <a:solidFill>
                  <a:schemeClr val="tx1"/>
                </a:solidFill>
                <a:latin typeface="Arial" charset="0"/>
              </a:defRPr>
            </a:lvl7pPr>
            <a:lvl8pPr marL="3429000" indent="-228600" defTabSz="931863" fontAlgn="base">
              <a:spcBef>
                <a:spcPct val="0"/>
              </a:spcBef>
              <a:spcAft>
                <a:spcPct val="0"/>
              </a:spcAft>
              <a:defRPr>
                <a:solidFill>
                  <a:schemeClr val="tx1"/>
                </a:solidFill>
                <a:latin typeface="Arial" charset="0"/>
              </a:defRPr>
            </a:lvl8pPr>
            <a:lvl9pPr marL="3886200" indent="-228600" defTabSz="931863" fontAlgn="base">
              <a:spcBef>
                <a:spcPct val="0"/>
              </a:spcBef>
              <a:spcAft>
                <a:spcPct val="0"/>
              </a:spcAft>
              <a:defRPr>
                <a:solidFill>
                  <a:schemeClr val="tx1"/>
                </a:solidFill>
                <a:latin typeface="Arial" charset="0"/>
              </a:defRPr>
            </a:lvl9pPr>
          </a:lstStyle>
          <a:p>
            <a:pPr algn="r"/>
            <a:fld id="{622AE8F8-60B3-4C9D-8D6A-463F49D11310}" type="slidenum">
              <a:rPr lang="en-US" altLang="en-US" sz="1200"/>
              <a:pPr algn="r"/>
              <a:t>24</a:t>
            </a:fld>
            <a:endParaRPr lang="en-US" altLang="en-US" sz="1200"/>
          </a:p>
        </p:txBody>
      </p:sp>
      <p:sp>
        <p:nvSpPr>
          <p:cNvPr id="454659" name="Rectangle 2"/>
          <p:cNvSpPr>
            <a:spLocks noGrp="1" noRot="1" noChangeAspect="1" noChangeArrowheads="1" noTextEdit="1"/>
          </p:cNvSpPr>
          <p:nvPr>
            <p:ph type="sldImg"/>
          </p:nvPr>
        </p:nvSpPr>
        <p:spPr>
          <a:ln/>
        </p:spPr>
      </p:sp>
      <p:sp>
        <p:nvSpPr>
          <p:cNvPr id="454660" name="Rectangle 3"/>
          <p:cNvSpPr>
            <a:spLocks noGrp="1" noChangeArrowheads="1"/>
          </p:cNvSpPr>
          <p:nvPr>
            <p:ph type="body" idx="1"/>
          </p:nvPr>
        </p:nvSpPr>
        <p:spPr/>
        <p:txBody>
          <a:bodyPr/>
          <a:lstStyle/>
          <a:p>
            <a:endParaRPr lang="en-CA" altLang="en-US"/>
          </a:p>
        </p:txBody>
      </p:sp>
    </p:spTree>
    <p:extLst>
      <p:ext uri="{BB962C8B-B14F-4D97-AF65-F5344CB8AC3E}">
        <p14:creationId xmlns:p14="http://schemas.microsoft.com/office/powerpoint/2010/main" val="202498869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a:spLocks noGrp="1" noChangeArrowheads="1"/>
          </p:cNvSpPr>
          <p:nvPr>
            <p:ph type="sldNum" sz="quarter" idx="5"/>
          </p:nvPr>
        </p:nvSpPr>
        <p:spPr>
          <a:ln/>
        </p:spPr>
        <p:txBody>
          <a:bodyPr/>
          <a:lstStyle/>
          <a:p>
            <a:fld id="{FC7A29F0-983F-4AE2-8300-B2C9EF38D455}" type="slidenum">
              <a:rPr lang="en-US" altLang="en-US"/>
              <a:pPr/>
              <a:t>25</a:t>
            </a:fld>
            <a:endParaRPr lang="en-US" altLang="en-US"/>
          </a:p>
        </p:txBody>
      </p:sp>
      <p:sp>
        <p:nvSpPr>
          <p:cNvPr id="456706" name="Rectangle 7"/>
          <p:cNvSpPr txBox="1">
            <a:spLocks noGrp="1" noChangeArrowheads="1"/>
          </p:cNvSpPr>
          <p:nvPr/>
        </p:nvSpPr>
        <p:spPr bwMode="auto">
          <a:xfrm>
            <a:off x="3970338" y="8829675"/>
            <a:ext cx="3038475" cy="465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77" tIns="46589" rIns="93177" bIns="46589" anchor="b"/>
          <a:lstStyle>
            <a:lvl1pPr defTabSz="931863">
              <a:defRPr>
                <a:solidFill>
                  <a:schemeClr val="tx1"/>
                </a:solidFill>
                <a:latin typeface="Arial" charset="0"/>
              </a:defRPr>
            </a:lvl1pPr>
            <a:lvl2pPr marL="742950" indent="-285750" defTabSz="931863">
              <a:defRPr>
                <a:solidFill>
                  <a:schemeClr val="tx1"/>
                </a:solidFill>
                <a:latin typeface="Arial" charset="0"/>
              </a:defRPr>
            </a:lvl2pPr>
            <a:lvl3pPr marL="1143000" indent="-228600" defTabSz="931863">
              <a:defRPr>
                <a:solidFill>
                  <a:schemeClr val="tx1"/>
                </a:solidFill>
                <a:latin typeface="Arial" charset="0"/>
              </a:defRPr>
            </a:lvl3pPr>
            <a:lvl4pPr marL="1600200" indent="-228600" defTabSz="931863">
              <a:defRPr>
                <a:solidFill>
                  <a:schemeClr val="tx1"/>
                </a:solidFill>
                <a:latin typeface="Arial" charset="0"/>
              </a:defRPr>
            </a:lvl4pPr>
            <a:lvl5pPr marL="2057400" indent="-228600" defTabSz="931863">
              <a:defRPr>
                <a:solidFill>
                  <a:schemeClr val="tx1"/>
                </a:solidFill>
                <a:latin typeface="Arial" charset="0"/>
              </a:defRPr>
            </a:lvl5pPr>
            <a:lvl6pPr marL="2514600" indent="-228600" defTabSz="931863" fontAlgn="base">
              <a:spcBef>
                <a:spcPct val="0"/>
              </a:spcBef>
              <a:spcAft>
                <a:spcPct val="0"/>
              </a:spcAft>
              <a:defRPr>
                <a:solidFill>
                  <a:schemeClr val="tx1"/>
                </a:solidFill>
                <a:latin typeface="Arial" charset="0"/>
              </a:defRPr>
            </a:lvl6pPr>
            <a:lvl7pPr marL="2971800" indent="-228600" defTabSz="931863" fontAlgn="base">
              <a:spcBef>
                <a:spcPct val="0"/>
              </a:spcBef>
              <a:spcAft>
                <a:spcPct val="0"/>
              </a:spcAft>
              <a:defRPr>
                <a:solidFill>
                  <a:schemeClr val="tx1"/>
                </a:solidFill>
                <a:latin typeface="Arial" charset="0"/>
              </a:defRPr>
            </a:lvl7pPr>
            <a:lvl8pPr marL="3429000" indent="-228600" defTabSz="931863" fontAlgn="base">
              <a:spcBef>
                <a:spcPct val="0"/>
              </a:spcBef>
              <a:spcAft>
                <a:spcPct val="0"/>
              </a:spcAft>
              <a:defRPr>
                <a:solidFill>
                  <a:schemeClr val="tx1"/>
                </a:solidFill>
                <a:latin typeface="Arial" charset="0"/>
              </a:defRPr>
            </a:lvl8pPr>
            <a:lvl9pPr marL="3886200" indent="-228600" defTabSz="931863" fontAlgn="base">
              <a:spcBef>
                <a:spcPct val="0"/>
              </a:spcBef>
              <a:spcAft>
                <a:spcPct val="0"/>
              </a:spcAft>
              <a:defRPr>
                <a:solidFill>
                  <a:schemeClr val="tx1"/>
                </a:solidFill>
                <a:latin typeface="Arial" charset="0"/>
              </a:defRPr>
            </a:lvl9pPr>
          </a:lstStyle>
          <a:p>
            <a:pPr algn="r"/>
            <a:fld id="{DAA69F09-AD0A-4E09-A881-E5315EDD8F50}" type="slidenum">
              <a:rPr lang="en-US" altLang="en-US" sz="1200"/>
              <a:pPr algn="r"/>
              <a:t>25</a:t>
            </a:fld>
            <a:endParaRPr lang="en-US" altLang="en-US" sz="1200"/>
          </a:p>
        </p:txBody>
      </p:sp>
      <p:sp>
        <p:nvSpPr>
          <p:cNvPr id="456707" name="Rectangle 2"/>
          <p:cNvSpPr>
            <a:spLocks noGrp="1" noRot="1" noChangeAspect="1" noChangeArrowheads="1" noTextEdit="1"/>
          </p:cNvSpPr>
          <p:nvPr>
            <p:ph type="sldImg"/>
          </p:nvPr>
        </p:nvSpPr>
        <p:spPr>
          <a:ln/>
        </p:spPr>
      </p:sp>
      <p:sp>
        <p:nvSpPr>
          <p:cNvPr id="456708" name="Rectangle 3"/>
          <p:cNvSpPr>
            <a:spLocks noGrp="1" noChangeArrowheads="1"/>
          </p:cNvSpPr>
          <p:nvPr>
            <p:ph type="body" idx="1"/>
          </p:nvPr>
        </p:nvSpPr>
        <p:spPr/>
        <p:txBody>
          <a:bodyPr/>
          <a:lstStyle/>
          <a:p>
            <a:endParaRPr lang="en-CA" altLang="en-US"/>
          </a:p>
        </p:txBody>
      </p:sp>
    </p:spTree>
    <p:extLst>
      <p:ext uri="{BB962C8B-B14F-4D97-AF65-F5344CB8AC3E}">
        <p14:creationId xmlns:p14="http://schemas.microsoft.com/office/powerpoint/2010/main" val="350057308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a:spLocks noGrp="1" noChangeArrowheads="1"/>
          </p:cNvSpPr>
          <p:nvPr>
            <p:ph type="sldNum" sz="quarter" idx="5"/>
          </p:nvPr>
        </p:nvSpPr>
        <p:spPr>
          <a:ln/>
        </p:spPr>
        <p:txBody>
          <a:bodyPr/>
          <a:lstStyle/>
          <a:p>
            <a:fld id="{5A44DA51-2D4D-40D9-BEA5-BF37A1B990D0}" type="slidenum">
              <a:rPr lang="en-US" altLang="en-US"/>
              <a:pPr/>
              <a:t>26</a:t>
            </a:fld>
            <a:endParaRPr lang="en-US" altLang="en-US"/>
          </a:p>
        </p:txBody>
      </p:sp>
      <p:sp>
        <p:nvSpPr>
          <p:cNvPr id="458754" name="Rectangle 7"/>
          <p:cNvSpPr txBox="1">
            <a:spLocks noGrp="1" noChangeArrowheads="1"/>
          </p:cNvSpPr>
          <p:nvPr/>
        </p:nvSpPr>
        <p:spPr bwMode="auto">
          <a:xfrm>
            <a:off x="3970338" y="8829675"/>
            <a:ext cx="3038475" cy="465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77" tIns="46589" rIns="93177" bIns="46589" anchor="b"/>
          <a:lstStyle>
            <a:lvl1pPr defTabSz="931863">
              <a:defRPr>
                <a:solidFill>
                  <a:schemeClr val="tx1"/>
                </a:solidFill>
                <a:latin typeface="Arial" charset="0"/>
              </a:defRPr>
            </a:lvl1pPr>
            <a:lvl2pPr marL="742950" indent="-285750" defTabSz="931863">
              <a:defRPr>
                <a:solidFill>
                  <a:schemeClr val="tx1"/>
                </a:solidFill>
                <a:latin typeface="Arial" charset="0"/>
              </a:defRPr>
            </a:lvl2pPr>
            <a:lvl3pPr marL="1143000" indent="-228600" defTabSz="931863">
              <a:defRPr>
                <a:solidFill>
                  <a:schemeClr val="tx1"/>
                </a:solidFill>
                <a:latin typeface="Arial" charset="0"/>
              </a:defRPr>
            </a:lvl3pPr>
            <a:lvl4pPr marL="1600200" indent="-228600" defTabSz="931863">
              <a:defRPr>
                <a:solidFill>
                  <a:schemeClr val="tx1"/>
                </a:solidFill>
                <a:latin typeface="Arial" charset="0"/>
              </a:defRPr>
            </a:lvl4pPr>
            <a:lvl5pPr marL="2057400" indent="-228600" defTabSz="931863">
              <a:defRPr>
                <a:solidFill>
                  <a:schemeClr val="tx1"/>
                </a:solidFill>
                <a:latin typeface="Arial" charset="0"/>
              </a:defRPr>
            </a:lvl5pPr>
            <a:lvl6pPr marL="2514600" indent="-228600" defTabSz="931863" fontAlgn="base">
              <a:spcBef>
                <a:spcPct val="0"/>
              </a:spcBef>
              <a:spcAft>
                <a:spcPct val="0"/>
              </a:spcAft>
              <a:defRPr>
                <a:solidFill>
                  <a:schemeClr val="tx1"/>
                </a:solidFill>
                <a:latin typeface="Arial" charset="0"/>
              </a:defRPr>
            </a:lvl6pPr>
            <a:lvl7pPr marL="2971800" indent="-228600" defTabSz="931863" fontAlgn="base">
              <a:spcBef>
                <a:spcPct val="0"/>
              </a:spcBef>
              <a:spcAft>
                <a:spcPct val="0"/>
              </a:spcAft>
              <a:defRPr>
                <a:solidFill>
                  <a:schemeClr val="tx1"/>
                </a:solidFill>
                <a:latin typeface="Arial" charset="0"/>
              </a:defRPr>
            </a:lvl7pPr>
            <a:lvl8pPr marL="3429000" indent="-228600" defTabSz="931863" fontAlgn="base">
              <a:spcBef>
                <a:spcPct val="0"/>
              </a:spcBef>
              <a:spcAft>
                <a:spcPct val="0"/>
              </a:spcAft>
              <a:defRPr>
                <a:solidFill>
                  <a:schemeClr val="tx1"/>
                </a:solidFill>
                <a:latin typeface="Arial" charset="0"/>
              </a:defRPr>
            </a:lvl8pPr>
            <a:lvl9pPr marL="3886200" indent="-228600" defTabSz="931863" fontAlgn="base">
              <a:spcBef>
                <a:spcPct val="0"/>
              </a:spcBef>
              <a:spcAft>
                <a:spcPct val="0"/>
              </a:spcAft>
              <a:defRPr>
                <a:solidFill>
                  <a:schemeClr val="tx1"/>
                </a:solidFill>
                <a:latin typeface="Arial" charset="0"/>
              </a:defRPr>
            </a:lvl9pPr>
          </a:lstStyle>
          <a:p>
            <a:pPr algn="r"/>
            <a:fld id="{1C89F9E0-2024-4920-BCF0-15CA11F9F776}" type="slidenum">
              <a:rPr lang="en-US" altLang="en-US" sz="1200"/>
              <a:pPr algn="r"/>
              <a:t>26</a:t>
            </a:fld>
            <a:endParaRPr lang="en-US" altLang="en-US" sz="1200"/>
          </a:p>
        </p:txBody>
      </p:sp>
      <p:sp>
        <p:nvSpPr>
          <p:cNvPr id="458755" name="Rectangle 2"/>
          <p:cNvSpPr>
            <a:spLocks noGrp="1" noRot="1" noChangeAspect="1" noChangeArrowheads="1" noTextEdit="1"/>
          </p:cNvSpPr>
          <p:nvPr>
            <p:ph type="sldImg"/>
          </p:nvPr>
        </p:nvSpPr>
        <p:spPr>
          <a:ln/>
        </p:spPr>
      </p:sp>
      <p:sp>
        <p:nvSpPr>
          <p:cNvPr id="458756" name="Rectangle 3"/>
          <p:cNvSpPr>
            <a:spLocks noGrp="1" noChangeArrowheads="1"/>
          </p:cNvSpPr>
          <p:nvPr>
            <p:ph type="body" idx="1"/>
          </p:nvPr>
        </p:nvSpPr>
        <p:spPr/>
        <p:txBody>
          <a:bodyPr/>
          <a:lstStyle/>
          <a:p>
            <a:endParaRPr lang="en-CA" altLang="en-US"/>
          </a:p>
        </p:txBody>
      </p:sp>
    </p:spTree>
    <p:extLst>
      <p:ext uri="{BB962C8B-B14F-4D97-AF65-F5344CB8AC3E}">
        <p14:creationId xmlns:p14="http://schemas.microsoft.com/office/powerpoint/2010/main" val="300055213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a:spLocks noGrp="1" noChangeArrowheads="1"/>
          </p:cNvSpPr>
          <p:nvPr>
            <p:ph type="sldNum" sz="quarter" idx="5"/>
          </p:nvPr>
        </p:nvSpPr>
        <p:spPr>
          <a:ln/>
        </p:spPr>
        <p:txBody>
          <a:bodyPr/>
          <a:lstStyle/>
          <a:p>
            <a:fld id="{19818BB1-9E01-4CE7-ACC4-ACAFD7E52D9F}" type="slidenum">
              <a:rPr lang="en-US" altLang="en-US"/>
              <a:pPr/>
              <a:t>27</a:t>
            </a:fld>
            <a:endParaRPr lang="en-US" altLang="en-US"/>
          </a:p>
        </p:txBody>
      </p:sp>
      <p:sp>
        <p:nvSpPr>
          <p:cNvPr id="460802" name="Rectangle 7"/>
          <p:cNvSpPr txBox="1">
            <a:spLocks noGrp="1" noChangeArrowheads="1"/>
          </p:cNvSpPr>
          <p:nvPr/>
        </p:nvSpPr>
        <p:spPr bwMode="auto">
          <a:xfrm>
            <a:off x="3970338" y="8829675"/>
            <a:ext cx="3038475" cy="465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77" tIns="46589" rIns="93177" bIns="46589" anchor="b"/>
          <a:lstStyle>
            <a:lvl1pPr defTabSz="931863">
              <a:defRPr>
                <a:solidFill>
                  <a:schemeClr val="tx1"/>
                </a:solidFill>
                <a:latin typeface="Arial" charset="0"/>
              </a:defRPr>
            </a:lvl1pPr>
            <a:lvl2pPr marL="742950" indent="-285750" defTabSz="931863">
              <a:defRPr>
                <a:solidFill>
                  <a:schemeClr val="tx1"/>
                </a:solidFill>
                <a:latin typeface="Arial" charset="0"/>
              </a:defRPr>
            </a:lvl2pPr>
            <a:lvl3pPr marL="1143000" indent="-228600" defTabSz="931863">
              <a:defRPr>
                <a:solidFill>
                  <a:schemeClr val="tx1"/>
                </a:solidFill>
                <a:latin typeface="Arial" charset="0"/>
              </a:defRPr>
            </a:lvl3pPr>
            <a:lvl4pPr marL="1600200" indent="-228600" defTabSz="931863">
              <a:defRPr>
                <a:solidFill>
                  <a:schemeClr val="tx1"/>
                </a:solidFill>
                <a:latin typeface="Arial" charset="0"/>
              </a:defRPr>
            </a:lvl4pPr>
            <a:lvl5pPr marL="2057400" indent="-228600" defTabSz="931863">
              <a:defRPr>
                <a:solidFill>
                  <a:schemeClr val="tx1"/>
                </a:solidFill>
                <a:latin typeface="Arial" charset="0"/>
              </a:defRPr>
            </a:lvl5pPr>
            <a:lvl6pPr marL="2514600" indent="-228600" defTabSz="931863" fontAlgn="base">
              <a:spcBef>
                <a:spcPct val="0"/>
              </a:spcBef>
              <a:spcAft>
                <a:spcPct val="0"/>
              </a:spcAft>
              <a:defRPr>
                <a:solidFill>
                  <a:schemeClr val="tx1"/>
                </a:solidFill>
                <a:latin typeface="Arial" charset="0"/>
              </a:defRPr>
            </a:lvl6pPr>
            <a:lvl7pPr marL="2971800" indent="-228600" defTabSz="931863" fontAlgn="base">
              <a:spcBef>
                <a:spcPct val="0"/>
              </a:spcBef>
              <a:spcAft>
                <a:spcPct val="0"/>
              </a:spcAft>
              <a:defRPr>
                <a:solidFill>
                  <a:schemeClr val="tx1"/>
                </a:solidFill>
                <a:latin typeface="Arial" charset="0"/>
              </a:defRPr>
            </a:lvl7pPr>
            <a:lvl8pPr marL="3429000" indent="-228600" defTabSz="931863" fontAlgn="base">
              <a:spcBef>
                <a:spcPct val="0"/>
              </a:spcBef>
              <a:spcAft>
                <a:spcPct val="0"/>
              </a:spcAft>
              <a:defRPr>
                <a:solidFill>
                  <a:schemeClr val="tx1"/>
                </a:solidFill>
                <a:latin typeface="Arial" charset="0"/>
              </a:defRPr>
            </a:lvl8pPr>
            <a:lvl9pPr marL="3886200" indent="-228600" defTabSz="931863" fontAlgn="base">
              <a:spcBef>
                <a:spcPct val="0"/>
              </a:spcBef>
              <a:spcAft>
                <a:spcPct val="0"/>
              </a:spcAft>
              <a:defRPr>
                <a:solidFill>
                  <a:schemeClr val="tx1"/>
                </a:solidFill>
                <a:latin typeface="Arial" charset="0"/>
              </a:defRPr>
            </a:lvl9pPr>
          </a:lstStyle>
          <a:p>
            <a:pPr algn="r"/>
            <a:fld id="{F15090EB-E0B2-4FCE-935E-4C98B6A32BB8}" type="slidenum">
              <a:rPr lang="en-US" altLang="en-US" sz="1200"/>
              <a:pPr algn="r"/>
              <a:t>27</a:t>
            </a:fld>
            <a:endParaRPr lang="en-US" altLang="en-US" sz="1200"/>
          </a:p>
        </p:txBody>
      </p:sp>
      <p:sp>
        <p:nvSpPr>
          <p:cNvPr id="460803" name="Rectangle 2"/>
          <p:cNvSpPr>
            <a:spLocks noGrp="1" noRot="1" noChangeAspect="1" noChangeArrowheads="1" noTextEdit="1"/>
          </p:cNvSpPr>
          <p:nvPr>
            <p:ph type="sldImg"/>
          </p:nvPr>
        </p:nvSpPr>
        <p:spPr>
          <a:ln/>
        </p:spPr>
      </p:sp>
      <p:sp>
        <p:nvSpPr>
          <p:cNvPr id="460804" name="Rectangle 3"/>
          <p:cNvSpPr>
            <a:spLocks noGrp="1" noChangeArrowheads="1"/>
          </p:cNvSpPr>
          <p:nvPr>
            <p:ph type="body" idx="1"/>
          </p:nvPr>
        </p:nvSpPr>
        <p:spPr/>
        <p:txBody>
          <a:bodyPr/>
          <a:lstStyle/>
          <a:p>
            <a:endParaRPr lang="en-CA" altLang="en-US"/>
          </a:p>
        </p:txBody>
      </p:sp>
    </p:spTree>
    <p:extLst>
      <p:ext uri="{BB962C8B-B14F-4D97-AF65-F5344CB8AC3E}">
        <p14:creationId xmlns:p14="http://schemas.microsoft.com/office/powerpoint/2010/main" val="276906769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a:spLocks noGrp="1" noChangeArrowheads="1"/>
          </p:cNvSpPr>
          <p:nvPr>
            <p:ph type="sldNum" sz="quarter" idx="5"/>
          </p:nvPr>
        </p:nvSpPr>
        <p:spPr>
          <a:ln/>
        </p:spPr>
        <p:txBody>
          <a:bodyPr/>
          <a:lstStyle/>
          <a:p>
            <a:fld id="{43038E53-056F-4887-8822-5E51FE937D1A}" type="slidenum">
              <a:rPr lang="en-US" altLang="en-US"/>
              <a:pPr/>
              <a:t>28</a:t>
            </a:fld>
            <a:endParaRPr lang="en-US" altLang="en-US"/>
          </a:p>
        </p:txBody>
      </p:sp>
      <p:sp>
        <p:nvSpPr>
          <p:cNvPr id="462850" name="Rectangle 7"/>
          <p:cNvSpPr txBox="1">
            <a:spLocks noGrp="1" noChangeArrowheads="1"/>
          </p:cNvSpPr>
          <p:nvPr/>
        </p:nvSpPr>
        <p:spPr bwMode="auto">
          <a:xfrm>
            <a:off x="3970338" y="8829675"/>
            <a:ext cx="3038475" cy="465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77" tIns="46589" rIns="93177" bIns="46589" anchor="b"/>
          <a:lstStyle>
            <a:lvl1pPr defTabSz="931863">
              <a:defRPr>
                <a:solidFill>
                  <a:schemeClr val="tx1"/>
                </a:solidFill>
                <a:latin typeface="Arial" charset="0"/>
              </a:defRPr>
            </a:lvl1pPr>
            <a:lvl2pPr marL="742950" indent="-285750" defTabSz="931863">
              <a:defRPr>
                <a:solidFill>
                  <a:schemeClr val="tx1"/>
                </a:solidFill>
                <a:latin typeface="Arial" charset="0"/>
              </a:defRPr>
            </a:lvl2pPr>
            <a:lvl3pPr marL="1143000" indent="-228600" defTabSz="931863">
              <a:defRPr>
                <a:solidFill>
                  <a:schemeClr val="tx1"/>
                </a:solidFill>
                <a:latin typeface="Arial" charset="0"/>
              </a:defRPr>
            </a:lvl3pPr>
            <a:lvl4pPr marL="1600200" indent="-228600" defTabSz="931863">
              <a:defRPr>
                <a:solidFill>
                  <a:schemeClr val="tx1"/>
                </a:solidFill>
                <a:latin typeface="Arial" charset="0"/>
              </a:defRPr>
            </a:lvl4pPr>
            <a:lvl5pPr marL="2057400" indent="-228600" defTabSz="931863">
              <a:defRPr>
                <a:solidFill>
                  <a:schemeClr val="tx1"/>
                </a:solidFill>
                <a:latin typeface="Arial" charset="0"/>
              </a:defRPr>
            </a:lvl5pPr>
            <a:lvl6pPr marL="2514600" indent="-228600" defTabSz="931863" fontAlgn="base">
              <a:spcBef>
                <a:spcPct val="0"/>
              </a:spcBef>
              <a:spcAft>
                <a:spcPct val="0"/>
              </a:spcAft>
              <a:defRPr>
                <a:solidFill>
                  <a:schemeClr val="tx1"/>
                </a:solidFill>
                <a:latin typeface="Arial" charset="0"/>
              </a:defRPr>
            </a:lvl6pPr>
            <a:lvl7pPr marL="2971800" indent="-228600" defTabSz="931863" fontAlgn="base">
              <a:spcBef>
                <a:spcPct val="0"/>
              </a:spcBef>
              <a:spcAft>
                <a:spcPct val="0"/>
              </a:spcAft>
              <a:defRPr>
                <a:solidFill>
                  <a:schemeClr val="tx1"/>
                </a:solidFill>
                <a:latin typeface="Arial" charset="0"/>
              </a:defRPr>
            </a:lvl7pPr>
            <a:lvl8pPr marL="3429000" indent="-228600" defTabSz="931863" fontAlgn="base">
              <a:spcBef>
                <a:spcPct val="0"/>
              </a:spcBef>
              <a:spcAft>
                <a:spcPct val="0"/>
              </a:spcAft>
              <a:defRPr>
                <a:solidFill>
                  <a:schemeClr val="tx1"/>
                </a:solidFill>
                <a:latin typeface="Arial" charset="0"/>
              </a:defRPr>
            </a:lvl8pPr>
            <a:lvl9pPr marL="3886200" indent="-228600" defTabSz="931863" fontAlgn="base">
              <a:spcBef>
                <a:spcPct val="0"/>
              </a:spcBef>
              <a:spcAft>
                <a:spcPct val="0"/>
              </a:spcAft>
              <a:defRPr>
                <a:solidFill>
                  <a:schemeClr val="tx1"/>
                </a:solidFill>
                <a:latin typeface="Arial" charset="0"/>
              </a:defRPr>
            </a:lvl9pPr>
          </a:lstStyle>
          <a:p>
            <a:pPr algn="r"/>
            <a:fld id="{CC06BCAD-69A4-400D-B0FC-1653F9A66855}" type="slidenum">
              <a:rPr lang="en-US" altLang="en-US" sz="1200"/>
              <a:pPr algn="r"/>
              <a:t>28</a:t>
            </a:fld>
            <a:endParaRPr lang="en-US" altLang="en-US" sz="1200"/>
          </a:p>
        </p:txBody>
      </p:sp>
      <p:sp>
        <p:nvSpPr>
          <p:cNvPr id="462851" name="Rectangle 2"/>
          <p:cNvSpPr>
            <a:spLocks noGrp="1" noRot="1" noChangeAspect="1" noChangeArrowheads="1" noTextEdit="1"/>
          </p:cNvSpPr>
          <p:nvPr>
            <p:ph type="sldImg"/>
          </p:nvPr>
        </p:nvSpPr>
        <p:spPr>
          <a:ln/>
        </p:spPr>
      </p:sp>
      <p:sp>
        <p:nvSpPr>
          <p:cNvPr id="462852" name="Rectangle 3"/>
          <p:cNvSpPr>
            <a:spLocks noGrp="1" noChangeArrowheads="1"/>
          </p:cNvSpPr>
          <p:nvPr>
            <p:ph type="body" idx="1"/>
          </p:nvPr>
        </p:nvSpPr>
        <p:spPr/>
        <p:txBody>
          <a:bodyPr/>
          <a:lstStyle/>
          <a:p>
            <a:endParaRPr lang="en-CA" altLang="en-US"/>
          </a:p>
        </p:txBody>
      </p:sp>
    </p:spTree>
    <p:extLst>
      <p:ext uri="{BB962C8B-B14F-4D97-AF65-F5344CB8AC3E}">
        <p14:creationId xmlns:p14="http://schemas.microsoft.com/office/powerpoint/2010/main" val="355788579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a:spLocks noGrp="1" noChangeArrowheads="1"/>
          </p:cNvSpPr>
          <p:nvPr>
            <p:ph type="sldNum" sz="quarter" idx="5"/>
          </p:nvPr>
        </p:nvSpPr>
        <p:spPr>
          <a:ln/>
        </p:spPr>
        <p:txBody>
          <a:bodyPr/>
          <a:lstStyle/>
          <a:p>
            <a:fld id="{43038E53-056F-4887-8822-5E51FE937D1A}" type="slidenum">
              <a:rPr lang="en-US" altLang="en-US"/>
              <a:pPr/>
              <a:t>33</a:t>
            </a:fld>
            <a:endParaRPr lang="en-US" altLang="en-US"/>
          </a:p>
        </p:txBody>
      </p:sp>
      <p:sp>
        <p:nvSpPr>
          <p:cNvPr id="462850" name="Rectangle 7"/>
          <p:cNvSpPr txBox="1">
            <a:spLocks noGrp="1" noChangeArrowheads="1"/>
          </p:cNvSpPr>
          <p:nvPr/>
        </p:nvSpPr>
        <p:spPr bwMode="auto">
          <a:xfrm>
            <a:off x="3970338" y="8829675"/>
            <a:ext cx="3038475" cy="465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77" tIns="46589" rIns="93177" bIns="46589" anchor="b"/>
          <a:lstStyle>
            <a:lvl1pPr defTabSz="931863">
              <a:defRPr>
                <a:solidFill>
                  <a:schemeClr val="tx1"/>
                </a:solidFill>
                <a:latin typeface="Arial" charset="0"/>
              </a:defRPr>
            </a:lvl1pPr>
            <a:lvl2pPr marL="742950" indent="-285750" defTabSz="931863">
              <a:defRPr>
                <a:solidFill>
                  <a:schemeClr val="tx1"/>
                </a:solidFill>
                <a:latin typeface="Arial" charset="0"/>
              </a:defRPr>
            </a:lvl2pPr>
            <a:lvl3pPr marL="1143000" indent="-228600" defTabSz="931863">
              <a:defRPr>
                <a:solidFill>
                  <a:schemeClr val="tx1"/>
                </a:solidFill>
                <a:latin typeface="Arial" charset="0"/>
              </a:defRPr>
            </a:lvl3pPr>
            <a:lvl4pPr marL="1600200" indent="-228600" defTabSz="931863">
              <a:defRPr>
                <a:solidFill>
                  <a:schemeClr val="tx1"/>
                </a:solidFill>
                <a:latin typeface="Arial" charset="0"/>
              </a:defRPr>
            </a:lvl4pPr>
            <a:lvl5pPr marL="2057400" indent="-228600" defTabSz="931863">
              <a:defRPr>
                <a:solidFill>
                  <a:schemeClr val="tx1"/>
                </a:solidFill>
                <a:latin typeface="Arial" charset="0"/>
              </a:defRPr>
            </a:lvl5pPr>
            <a:lvl6pPr marL="2514600" indent="-228600" defTabSz="931863" fontAlgn="base">
              <a:spcBef>
                <a:spcPct val="0"/>
              </a:spcBef>
              <a:spcAft>
                <a:spcPct val="0"/>
              </a:spcAft>
              <a:defRPr>
                <a:solidFill>
                  <a:schemeClr val="tx1"/>
                </a:solidFill>
                <a:latin typeface="Arial" charset="0"/>
              </a:defRPr>
            </a:lvl6pPr>
            <a:lvl7pPr marL="2971800" indent="-228600" defTabSz="931863" fontAlgn="base">
              <a:spcBef>
                <a:spcPct val="0"/>
              </a:spcBef>
              <a:spcAft>
                <a:spcPct val="0"/>
              </a:spcAft>
              <a:defRPr>
                <a:solidFill>
                  <a:schemeClr val="tx1"/>
                </a:solidFill>
                <a:latin typeface="Arial" charset="0"/>
              </a:defRPr>
            </a:lvl7pPr>
            <a:lvl8pPr marL="3429000" indent="-228600" defTabSz="931863" fontAlgn="base">
              <a:spcBef>
                <a:spcPct val="0"/>
              </a:spcBef>
              <a:spcAft>
                <a:spcPct val="0"/>
              </a:spcAft>
              <a:defRPr>
                <a:solidFill>
                  <a:schemeClr val="tx1"/>
                </a:solidFill>
                <a:latin typeface="Arial" charset="0"/>
              </a:defRPr>
            </a:lvl8pPr>
            <a:lvl9pPr marL="3886200" indent="-228600" defTabSz="931863" fontAlgn="base">
              <a:spcBef>
                <a:spcPct val="0"/>
              </a:spcBef>
              <a:spcAft>
                <a:spcPct val="0"/>
              </a:spcAft>
              <a:defRPr>
                <a:solidFill>
                  <a:schemeClr val="tx1"/>
                </a:solidFill>
                <a:latin typeface="Arial" charset="0"/>
              </a:defRPr>
            </a:lvl9pPr>
          </a:lstStyle>
          <a:p>
            <a:pPr algn="r"/>
            <a:fld id="{CC06BCAD-69A4-400D-B0FC-1653F9A66855}" type="slidenum">
              <a:rPr lang="en-US" altLang="en-US" sz="1200"/>
              <a:pPr algn="r"/>
              <a:t>33</a:t>
            </a:fld>
            <a:endParaRPr lang="en-US" altLang="en-US" sz="1200"/>
          </a:p>
        </p:txBody>
      </p:sp>
      <p:sp>
        <p:nvSpPr>
          <p:cNvPr id="462851" name="Rectangle 2"/>
          <p:cNvSpPr>
            <a:spLocks noGrp="1" noRot="1" noChangeAspect="1" noChangeArrowheads="1" noTextEdit="1"/>
          </p:cNvSpPr>
          <p:nvPr>
            <p:ph type="sldImg"/>
          </p:nvPr>
        </p:nvSpPr>
        <p:spPr>
          <a:ln/>
        </p:spPr>
      </p:sp>
      <p:sp>
        <p:nvSpPr>
          <p:cNvPr id="462852" name="Rectangle 3"/>
          <p:cNvSpPr>
            <a:spLocks noGrp="1" noChangeArrowheads="1"/>
          </p:cNvSpPr>
          <p:nvPr>
            <p:ph type="body" idx="1"/>
          </p:nvPr>
        </p:nvSpPr>
        <p:spPr/>
        <p:txBody>
          <a:bodyPr/>
          <a:lstStyle/>
          <a:p>
            <a:endParaRPr lang="en-CA" altLang="en-US"/>
          </a:p>
        </p:txBody>
      </p:sp>
    </p:spTree>
    <p:extLst>
      <p:ext uri="{BB962C8B-B14F-4D97-AF65-F5344CB8AC3E}">
        <p14:creationId xmlns:p14="http://schemas.microsoft.com/office/powerpoint/2010/main" val="68167806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AE43BBA-4935-4D83-9CBD-55D9E82A3C38}" type="slidenum">
              <a:rPr lang="en-US"/>
              <a:pPr/>
              <a:t>3</a:t>
            </a:fld>
            <a:endParaRPr lang="en-US"/>
          </a:p>
        </p:txBody>
      </p:sp>
      <p:sp>
        <p:nvSpPr>
          <p:cNvPr id="352258" name="Rectangle 2"/>
          <p:cNvSpPr>
            <a:spLocks noGrp="1" noRot="1" noChangeAspect="1" noChangeArrowheads="1" noTextEdit="1"/>
          </p:cNvSpPr>
          <p:nvPr>
            <p:ph type="sldImg"/>
          </p:nvPr>
        </p:nvSpPr>
        <p:spPr>
          <a:ln/>
        </p:spPr>
      </p:sp>
      <p:sp>
        <p:nvSpPr>
          <p:cNvPr id="352259"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160256430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AE43BBA-4935-4D83-9CBD-55D9E82A3C38}" type="slidenum">
              <a:rPr lang="en-US"/>
              <a:pPr/>
              <a:t>4</a:t>
            </a:fld>
            <a:endParaRPr lang="en-US"/>
          </a:p>
        </p:txBody>
      </p:sp>
      <p:sp>
        <p:nvSpPr>
          <p:cNvPr id="352258" name="Rectangle 2"/>
          <p:cNvSpPr>
            <a:spLocks noGrp="1" noRot="1" noChangeAspect="1" noChangeArrowheads="1" noTextEdit="1"/>
          </p:cNvSpPr>
          <p:nvPr>
            <p:ph type="sldImg"/>
          </p:nvPr>
        </p:nvSpPr>
        <p:spPr>
          <a:ln/>
        </p:spPr>
      </p:sp>
      <p:sp>
        <p:nvSpPr>
          <p:cNvPr id="352259"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49987969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AE43BBA-4935-4D83-9CBD-55D9E82A3C38}" type="slidenum">
              <a:rPr lang="en-US"/>
              <a:pPr/>
              <a:t>5</a:t>
            </a:fld>
            <a:endParaRPr lang="en-US"/>
          </a:p>
        </p:txBody>
      </p:sp>
      <p:sp>
        <p:nvSpPr>
          <p:cNvPr id="352258" name="Rectangle 2"/>
          <p:cNvSpPr>
            <a:spLocks noGrp="1" noRot="1" noChangeAspect="1" noChangeArrowheads="1" noTextEdit="1"/>
          </p:cNvSpPr>
          <p:nvPr>
            <p:ph type="sldImg"/>
          </p:nvPr>
        </p:nvSpPr>
        <p:spPr>
          <a:ln/>
        </p:spPr>
      </p:sp>
      <p:sp>
        <p:nvSpPr>
          <p:cNvPr id="352259"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406271463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AE43BBA-4935-4D83-9CBD-55D9E82A3C38}" type="slidenum">
              <a:rPr lang="en-US"/>
              <a:pPr/>
              <a:t>6</a:t>
            </a:fld>
            <a:endParaRPr lang="en-US"/>
          </a:p>
        </p:txBody>
      </p:sp>
      <p:sp>
        <p:nvSpPr>
          <p:cNvPr id="352258" name="Rectangle 2"/>
          <p:cNvSpPr>
            <a:spLocks noGrp="1" noRot="1" noChangeAspect="1" noChangeArrowheads="1" noTextEdit="1"/>
          </p:cNvSpPr>
          <p:nvPr>
            <p:ph type="sldImg"/>
          </p:nvPr>
        </p:nvSpPr>
        <p:spPr>
          <a:ln/>
        </p:spPr>
      </p:sp>
      <p:sp>
        <p:nvSpPr>
          <p:cNvPr id="352259"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219194311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7"/>
          <p:cNvSpPr>
            <a:spLocks noGrp="1" noChangeArrowheads="1"/>
          </p:cNvSpPr>
          <p:nvPr>
            <p:ph type="sldNum" sz="quarter" idx="5"/>
          </p:nvPr>
        </p:nvSpPr>
        <p:spPr/>
        <p:txBody>
          <a:bodyPr/>
          <a:lstStyle/>
          <a:p>
            <a:pPr>
              <a:defRPr/>
            </a:pPr>
            <a:fld id="{009C5924-E0D0-4EBC-8BD2-9FAFF2E38345}" type="slidenum">
              <a:rPr lang="en-US" smtClean="0"/>
              <a:pPr>
                <a:defRPr/>
              </a:pPr>
              <a:t>8</a:t>
            </a:fld>
            <a:endParaRPr lang="en-US" smtClean="0"/>
          </a:p>
        </p:txBody>
      </p:sp>
      <p:sp>
        <p:nvSpPr>
          <p:cNvPr id="52227" name="Rectangle 2"/>
          <p:cNvSpPr>
            <a:spLocks noGrp="1" noRot="1" noChangeAspect="1" noChangeArrowheads="1" noTextEdit="1"/>
          </p:cNvSpPr>
          <p:nvPr>
            <p:ph type="sldImg"/>
          </p:nvPr>
        </p:nvSpPr>
        <p:spPr>
          <a:xfrm>
            <a:off x="1325563" y="708025"/>
            <a:ext cx="4827587" cy="3621088"/>
          </a:xfrm>
          <a:ln/>
        </p:spPr>
      </p:sp>
      <p:sp>
        <p:nvSpPr>
          <p:cNvPr id="5" name="Notes Placeholder 4"/>
          <p:cNvSpPr>
            <a:spLocks noGrp="1"/>
          </p:cNvSpPr>
          <p:nvPr>
            <p:ph type="body" sz="quarter" idx="10"/>
          </p:nvPr>
        </p:nvSpPr>
        <p:spPr/>
        <p:txBody>
          <a:bodyPr>
            <a:normAutofit/>
          </a:bodyPr>
          <a:lstStyle/>
          <a:p>
            <a:endParaRPr lang="en-US"/>
          </a:p>
        </p:txBody>
      </p:sp>
    </p:spTree>
    <p:extLst>
      <p:ext uri="{BB962C8B-B14F-4D97-AF65-F5344CB8AC3E}">
        <p14:creationId xmlns:p14="http://schemas.microsoft.com/office/powerpoint/2010/main" val="106016069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53102D1-519F-4361-A1B8-61DD8A630317}" type="slidenum">
              <a:rPr lang="en-US"/>
              <a:pPr/>
              <a:t>9</a:t>
            </a:fld>
            <a:endParaRPr lang="en-US"/>
          </a:p>
        </p:txBody>
      </p:sp>
      <p:sp>
        <p:nvSpPr>
          <p:cNvPr id="330754" name="Rectangle 2"/>
          <p:cNvSpPr>
            <a:spLocks noGrp="1" noRot="1" noChangeAspect="1" noChangeArrowheads="1" noTextEdit="1"/>
          </p:cNvSpPr>
          <p:nvPr>
            <p:ph type="sldImg"/>
          </p:nvPr>
        </p:nvSpPr>
        <p:spPr>
          <a:ln/>
        </p:spPr>
      </p:sp>
      <p:sp>
        <p:nvSpPr>
          <p:cNvPr id="330755"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398397562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Slide Image Placeholder 1"/>
          <p:cNvSpPr>
            <a:spLocks noGrp="1" noRot="1" noChangeAspect="1" noTextEdit="1"/>
          </p:cNvSpPr>
          <p:nvPr>
            <p:ph type="sldImg"/>
          </p:nvPr>
        </p:nvSpPr>
        <p:spPr>
          <a:ln/>
        </p:spPr>
      </p:sp>
      <p:sp>
        <p:nvSpPr>
          <p:cNvPr id="19459" name="Notes Placeholder 2"/>
          <p:cNvSpPr>
            <a:spLocks noGrp="1"/>
          </p:cNvSpPr>
          <p:nvPr>
            <p:ph type="body" idx="1"/>
          </p:nvPr>
        </p:nvSpPr>
        <p:spPr>
          <a:noFill/>
          <a:ln/>
        </p:spPr>
        <p:txBody>
          <a:bodyPr lIns="94029" tIns="47015" rIns="94029" bIns="47015"/>
          <a:lstStyle/>
          <a:p>
            <a:pPr eaLnBrk="1" hangingPunct="1"/>
            <a:endParaRPr lang="en-US" dirty="0" smtClean="0">
              <a:latin typeface="Arial" pitchFamily="34" charset="0"/>
            </a:endParaRPr>
          </a:p>
        </p:txBody>
      </p:sp>
      <p:sp>
        <p:nvSpPr>
          <p:cNvPr id="19460" name="Slide Number Placeholder 3"/>
          <p:cNvSpPr txBox="1">
            <a:spLocks noGrp="1"/>
          </p:cNvSpPr>
          <p:nvPr/>
        </p:nvSpPr>
        <p:spPr bwMode="auto">
          <a:xfrm>
            <a:off x="3970340" y="8829396"/>
            <a:ext cx="3038476" cy="465445"/>
          </a:xfrm>
          <a:prstGeom prst="rect">
            <a:avLst/>
          </a:prstGeom>
          <a:noFill/>
          <a:ln w="9525">
            <a:noFill/>
            <a:miter lim="800000"/>
            <a:headEnd/>
            <a:tailEnd/>
          </a:ln>
        </p:spPr>
        <p:txBody>
          <a:bodyPr lIns="94029" tIns="47015" rIns="94029" bIns="47015" anchor="b"/>
          <a:lstStyle/>
          <a:p>
            <a:pPr algn="r" defTabSz="940323"/>
            <a:fld id="{B5C61B93-09D4-47F4-8347-EB0D8C853747}" type="slidenum">
              <a:rPr lang="en-US" sz="1100">
                <a:cs typeface="Arial" pitchFamily="34" charset="0"/>
              </a:rPr>
              <a:pPr algn="r" defTabSz="940323"/>
              <a:t>10</a:t>
            </a:fld>
            <a:endParaRPr lang="en-US" sz="1100" dirty="0">
              <a:cs typeface="Arial" pitchFamily="34" charset="0"/>
            </a:endParaRPr>
          </a:p>
        </p:txBody>
      </p:sp>
    </p:spTree>
    <p:extLst>
      <p:ext uri="{BB962C8B-B14F-4D97-AF65-F5344CB8AC3E}">
        <p14:creationId xmlns:p14="http://schemas.microsoft.com/office/powerpoint/2010/main" val="15034488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85372" name="Rectangle 28"/>
          <p:cNvSpPr>
            <a:spLocks noChangeArrowheads="1"/>
          </p:cNvSpPr>
          <p:nvPr userDrawn="1"/>
        </p:nvSpPr>
        <p:spPr bwMode="auto">
          <a:xfrm>
            <a:off x="0" y="773113"/>
            <a:ext cx="169863" cy="6084887"/>
          </a:xfrm>
          <a:prstGeom prst="rect">
            <a:avLst/>
          </a:prstGeom>
          <a:solidFill>
            <a:srgbClr val="EE1A0D"/>
          </a:solidFill>
          <a:ln>
            <a:noFill/>
          </a:ln>
          <a:effectLst/>
          <a:extLst>
            <a:ext uri="{91240B29-F687-4F45-9708-019B960494DF}">
              <a14:hiddenLine xmlns:a14="http://schemas.microsoft.com/office/drawing/2010/main" w="31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5378" name="Rectangle 34"/>
          <p:cNvSpPr>
            <a:spLocks noGrp="1" noChangeArrowheads="1"/>
          </p:cNvSpPr>
          <p:nvPr>
            <p:ph type="ctrTitle" sz="quarter"/>
          </p:nvPr>
        </p:nvSpPr>
        <p:spPr>
          <a:xfrm>
            <a:off x="322263" y="696913"/>
            <a:ext cx="4705350" cy="758825"/>
          </a:xfrm>
        </p:spPr>
        <p:txBody>
          <a:bodyPr/>
          <a:lstStyle>
            <a:lvl1pPr>
              <a:defRPr/>
            </a:lvl1pPr>
          </a:lstStyle>
          <a:p>
            <a:pPr lvl="0"/>
            <a:r>
              <a:rPr lang="en-US" noProof="0" smtClean="0"/>
              <a:t>Click to edit </a:t>
            </a:r>
            <a:br>
              <a:rPr lang="en-US" noProof="0" smtClean="0"/>
            </a:br>
            <a:r>
              <a:rPr lang="en-US" noProof="0" smtClean="0"/>
              <a:t>Master title style</a:t>
            </a:r>
          </a:p>
        </p:txBody>
      </p:sp>
      <p:sp>
        <p:nvSpPr>
          <p:cNvPr id="185379" name="Rectangle 35"/>
          <p:cNvSpPr>
            <a:spLocks noGrp="1" noChangeArrowheads="1"/>
          </p:cNvSpPr>
          <p:nvPr>
            <p:ph type="subTitle" sz="quarter" idx="1"/>
          </p:nvPr>
        </p:nvSpPr>
        <p:spPr>
          <a:xfrm>
            <a:off x="321880" y="1758763"/>
            <a:ext cx="3592513" cy="531812"/>
          </a:xfrm>
        </p:spPr>
        <p:txBody>
          <a:bodyPr/>
          <a:lstStyle>
            <a:lvl1pPr marL="0" indent="0">
              <a:buFontTx/>
              <a:buNone/>
              <a:defRPr sz="1400"/>
            </a:lvl1pPr>
          </a:lstStyle>
          <a:p>
            <a:pPr lvl="0"/>
            <a:r>
              <a:rPr lang="en-US" noProof="0" dirty="0" smtClean="0"/>
              <a:t>Click to edit Author name </a:t>
            </a:r>
            <a:br>
              <a:rPr lang="en-US" noProof="0" dirty="0" smtClean="0"/>
            </a:br>
            <a:r>
              <a:rPr lang="en-US" noProof="0" dirty="0" smtClean="0"/>
              <a:t>&amp; title</a:t>
            </a:r>
          </a:p>
        </p:txBody>
      </p:sp>
      <p:sp>
        <p:nvSpPr>
          <p:cNvPr id="185381" name="Rectangle 37"/>
          <p:cNvSpPr>
            <a:spLocks noChangeArrowheads="1"/>
          </p:cNvSpPr>
          <p:nvPr userDrawn="1"/>
        </p:nvSpPr>
        <p:spPr bwMode="auto">
          <a:xfrm>
            <a:off x="169863" y="2517775"/>
            <a:ext cx="8974137" cy="3643313"/>
          </a:xfrm>
          <a:prstGeom prst="rect">
            <a:avLst/>
          </a:prstGeom>
          <a:solidFill>
            <a:srgbClr val="D51A0D">
              <a:alpha val="5000"/>
            </a:srgbClr>
          </a:solidFill>
          <a:ln>
            <a:noFill/>
          </a:ln>
          <a:effectLst/>
          <a:extLst>
            <a:ext uri="{91240B29-F687-4F45-9708-019B960494DF}">
              <a14:hiddenLine xmlns:a14="http://schemas.microsoft.com/office/drawing/2010/main" w="31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pic>
        <p:nvPicPr>
          <p:cNvPr id="8" name="Picture 3" descr="S:\Templates\PPT Template\images\Armstrong_logo_80percentCoolGrey11-Red1795.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370535" y="247760"/>
            <a:ext cx="1584325" cy="31115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5601410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84506093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7" name="Picture 3" descr="S:\Templates\PPT Template\images\Armstrong_logo_80percentCoolGrey11-Red1795.png"/>
          <p:cNvPicPr>
            <a:picLocks noChangeAspect="1" noChangeArrowheads="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7370535" y="247760"/>
            <a:ext cx="1584325" cy="311150"/>
          </a:xfrm>
          <a:prstGeom prst="rect">
            <a:avLst/>
          </a:prstGeom>
          <a:noFill/>
          <a:extLst>
            <a:ext uri="{909E8E84-426E-40DD-AFC4-6F175D3DCCD1}">
              <a14:hiddenFill xmlns:a14="http://schemas.microsoft.com/office/drawing/2010/main">
                <a:solidFill>
                  <a:srgbClr val="FFFFFF"/>
                </a:solidFill>
              </a14:hiddenFill>
            </a:ext>
          </a:extLst>
        </p:spPr>
      </p:pic>
      <p:sp>
        <p:nvSpPr>
          <p:cNvPr id="1080" name="Rectangle 56"/>
          <p:cNvSpPr>
            <a:spLocks noChangeArrowheads="1"/>
          </p:cNvSpPr>
          <p:nvPr userDrawn="1"/>
        </p:nvSpPr>
        <p:spPr bwMode="auto">
          <a:xfrm>
            <a:off x="0" y="773113"/>
            <a:ext cx="169863" cy="682625"/>
          </a:xfrm>
          <a:prstGeom prst="rect">
            <a:avLst/>
          </a:prstGeom>
          <a:solidFill>
            <a:srgbClr val="EE1A0D"/>
          </a:solidFill>
          <a:ln>
            <a:noFill/>
          </a:ln>
          <a:effectLst/>
          <a:extLst>
            <a:ext uri="{91240B29-F687-4F45-9708-019B960494DF}">
              <a14:hiddenLine xmlns:a14="http://schemas.microsoft.com/office/drawing/2010/main" w="31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90" name="Rectangle 66"/>
          <p:cNvSpPr>
            <a:spLocks noGrp="1" noChangeArrowheads="1"/>
          </p:cNvSpPr>
          <p:nvPr>
            <p:ph type="title"/>
          </p:nvPr>
        </p:nvSpPr>
        <p:spPr bwMode="auto">
          <a:xfrm>
            <a:off x="322263" y="696913"/>
            <a:ext cx="8196262" cy="835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a:t>
            </a:r>
            <a:br>
              <a:rPr lang="en-US" smtClean="0"/>
            </a:br>
            <a:r>
              <a:rPr lang="en-US" smtClean="0"/>
              <a:t>Master title style</a:t>
            </a:r>
          </a:p>
        </p:txBody>
      </p:sp>
      <p:sp>
        <p:nvSpPr>
          <p:cNvPr id="1091" name="Rectangle 67"/>
          <p:cNvSpPr>
            <a:spLocks noGrp="1" noChangeArrowheads="1"/>
          </p:cNvSpPr>
          <p:nvPr>
            <p:ph type="body" idx="1"/>
          </p:nvPr>
        </p:nvSpPr>
        <p:spPr bwMode="auto">
          <a:xfrm>
            <a:off x="322263" y="1608138"/>
            <a:ext cx="8196262" cy="4525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1092" name="Text Box 68"/>
          <p:cNvSpPr txBox="1">
            <a:spLocks noChangeArrowheads="1"/>
          </p:cNvSpPr>
          <p:nvPr userDrawn="1"/>
        </p:nvSpPr>
        <p:spPr bwMode="auto">
          <a:xfrm>
            <a:off x="398463" y="6605588"/>
            <a:ext cx="6981825" cy="228600"/>
          </a:xfrm>
          <a:prstGeom prst="rect">
            <a:avLst/>
          </a:prstGeom>
          <a:noFill/>
          <a:ln>
            <a:noFill/>
          </a:ln>
          <a:effectLst/>
          <a:extLst>
            <a:ext uri="{909E8E84-426E-40DD-AFC4-6F175D3DCCD1}">
              <a14:hiddenFill xmlns:a14="http://schemas.microsoft.com/office/drawing/2010/main">
                <a:solidFill>
                  <a:schemeClr val="bg2"/>
                </a:solidFill>
              </a14:hiddenFill>
            </a:ext>
            <a:ext uri="{91240B29-F687-4F45-9708-019B960494DF}">
              <a14:hiddenLine xmlns:a14="http://schemas.microsoft.com/office/drawing/2010/main" w="31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900" dirty="0" err="1" smtClean="0">
                <a:solidFill>
                  <a:srgbClr val="EE1A0D"/>
                </a:solidFill>
              </a:rPr>
              <a:t>Packageworx</a:t>
            </a:r>
            <a:r>
              <a:rPr lang="en-US" sz="900" baseline="0" dirty="0" smtClean="0">
                <a:solidFill>
                  <a:srgbClr val="EE1A0D"/>
                </a:solidFill>
              </a:rPr>
              <a:t> Training</a:t>
            </a:r>
            <a:endParaRPr lang="en-US" sz="900" dirty="0">
              <a:solidFill>
                <a:srgbClr val="EE1A0D"/>
              </a:solidFill>
            </a:endParaRPr>
          </a:p>
        </p:txBody>
      </p:sp>
      <p:pic>
        <p:nvPicPr>
          <p:cNvPr id="1094" name="Picture 70" descr="C:\Documents and Settings\pmalfara.SAA\Desktop\making energy make sense red.png"/>
          <p:cNvPicPr>
            <a:picLocks noChangeAspect="1" noChangeArrowheads="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8446294" y="6073054"/>
            <a:ext cx="596900" cy="695326"/>
          </a:xfrm>
          <a:prstGeom prst="rect">
            <a:avLst/>
          </a:prstGeom>
          <a:noFill/>
          <a:extLst>
            <a:ext uri="{909E8E84-426E-40DD-AFC4-6F175D3DCCD1}">
              <a14:hiddenFill xmlns:a14="http://schemas.microsoft.com/office/drawing/2010/main">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Lst>
  <p:txStyles>
    <p:titleStyle>
      <a:lvl1pPr algn="l" rtl="0" fontAlgn="base">
        <a:spcBef>
          <a:spcPct val="0"/>
        </a:spcBef>
        <a:spcAft>
          <a:spcPct val="0"/>
        </a:spcAft>
        <a:defRPr sz="2400" b="1">
          <a:solidFill>
            <a:srgbClr val="EE1A0D"/>
          </a:solidFill>
          <a:latin typeface="+mj-lt"/>
          <a:ea typeface="+mj-ea"/>
          <a:cs typeface="+mj-cs"/>
        </a:defRPr>
      </a:lvl1pPr>
      <a:lvl2pPr algn="l" rtl="0" fontAlgn="base">
        <a:spcBef>
          <a:spcPct val="0"/>
        </a:spcBef>
        <a:spcAft>
          <a:spcPct val="0"/>
        </a:spcAft>
        <a:defRPr sz="2400" b="1">
          <a:solidFill>
            <a:srgbClr val="EE1A0D"/>
          </a:solidFill>
          <a:latin typeface="Lucida Sans" pitchFamily="34" charset="0"/>
        </a:defRPr>
      </a:lvl2pPr>
      <a:lvl3pPr algn="l" rtl="0" fontAlgn="base">
        <a:spcBef>
          <a:spcPct val="0"/>
        </a:spcBef>
        <a:spcAft>
          <a:spcPct val="0"/>
        </a:spcAft>
        <a:defRPr sz="2400" b="1">
          <a:solidFill>
            <a:srgbClr val="EE1A0D"/>
          </a:solidFill>
          <a:latin typeface="Lucida Sans" pitchFamily="34" charset="0"/>
        </a:defRPr>
      </a:lvl3pPr>
      <a:lvl4pPr algn="l" rtl="0" fontAlgn="base">
        <a:spcBef>
          <a:spcPct val="0"/>
        </a:spcBef>
        <a:spcAft>
          <a:spcPct val="0"/>
        </a:spcAft>
        <a:defRPr sz="2400" b="1">
          <a:solidFill>
            <a:srgbClr val="EE1A0D"/>
          </a:solidFill>
          <a:latin typeface="Lucida Sans" pitchFamily="34" charset="0"/>
        </a:defRPr>
      </a:lvl4pPr>
      <a:lvl5pPr algn="l" rtl="0" fontAlgn="base">
        <a:spcBef>
          <a:spcPct val="0"/>
        </a:spcBef>
        <a:spcAft>
          <a:spcPct val="0"/>
        </a:spcAft>
        <a:defRPr sz="2400" b="1">
          <a:solidFill>
            <a:srgbClr val="EE1A0D"/>
          </a:solidFill>
          <a:latin typeface="Lucida Sans" pitchFamily="34" charset="0"/>
        </a:defRPr>
      </a:lvl5pPr>
      <a:lvl6pPr marL="457200" algn="l" rtl="0" fontAlgn="base">
        <a:spcBef>
          <a:spcPct val="0"/>
        </a:spcBef>
        <a:spcAft>
          <a:spcPct val="0"/>
        </a:spcAft>
        <a:defRPr sz="2400" b="1">
          <a:solidFill>
            <a:srgbClr val="EE1A0D"/>
          </a:solidFill>
          <a:latin typeface="Lucida Sans" pitchFamily="34" charset="0"/>
        </a:defRPr>
      </a:lvl6pPr>
      <a:lvl7pPr marL="914400" algn="l" rtl="0" fontAlgn="base">
        <a:spcBef>
          <a:spcPct val="0"/>
        </a:spcBef>
        <a:spcAft>
          <a:spcPct val="0"/>
        </a:spcAft>
        <a:defRPr sz="2400" b="1">
          <a:solidFill>
            <a:srgbClr val="EE1A0D"/>
          </a:solidFill>
          <a:latin typeface="Lucida Sans" pitchFamily="34" charset="0"/>
        </a:defRPr>
      </a:lvl7pPr>
      <a:lvl8pPr marL="1371600" algn="l" rtl="0" fontAlgn="base">
        <a:spcBef>
          <a:spcPct val="0"/>
        </a:spcBef>
        <a:spcAft>
          <a:spcPct val="0"/>
        </a:spcAft>
        <a:defRPr sz="2400" b="1">
          <a:solidFill>
            <a:srgbClr val="EE1A0D"/>
          </a:solidFill>
          <a:latin typeface="Lucida Sans" pitchFamily="34" charset="0"/>
        </a:defRPr>
      </a:lvl8pPr>
      <a:lvl9pPr marL="1828800" algn="l" rtl="0" fontAlgn="base">
        <a:spcBef>
          <a:spcPct val="0"/>
        </a:spcBef>
        <a:spcAft>
          <a:spcPct val="0"/>
        </a:spcAft>
        <a:defRPr sz="2400" b="1">
          <a:solidFill>
            <a:srgbClr val="EE1A0D"/>
          </a:solidFill>
          <a:latin typeface="Lucida Sans" pitchFamily="34" charset="0"/>
        </a:defRPr>
      </a:lvl9pPr>
    </p:titleStyle>
    <p:bodyStyle>
      <a:lvl1pPr marL="171450" indent="-171450" algn="l" rtl="0" fontAlgn="base">
        <a:spcBef>
          <a:spcPct val="20000"/>
        </a:spcBef>
        <a:spcAft>
          <a:spcPct val="0"/>
        </a:spcAft>
        <a:buSzPct val="85000"/>
        <a:buChar char="•"/>
        <a:defRPr sz="2000">
          <a:solidFill>
            <a:srgbClr val="1C1C1C"/>
          </a:solidFill>
          <a:latin typeface="+mn-lt"/>
          <a:ea typeface="+mn-ea"/>
          <a:cs typeface="+mn-cs"/>
        </a:defRPr>
      </a:lvl1pPr>
      <a:lvl2pPr marL="457200" indent="-171450" algn="l" rtl="0" fontAlgn="base">
        <a:spcBef>
          <a:spcPct val="20000"/>
        </a:spcBef>
        <a:spcAft>
          <a:spcPct val="0"/>
        </a:spcAft>
        <a:buSzPct val="85000"/>
        <a:buChar char="•"/>
        <a:defRPr>
          <a:solidFill>
            <a:srgbClr val="1C1C1C"/>
          </a:solidFill>
          <a:latin typeface="+mn-lt"/>
        </a:defRPr>
      </a:lvl2pPr>
      <a:lvl3pPr marL="742950" indent="-171450" algn="l" rtl="0" fontAlgn="base">
        <a:spcBef>
          <a:spcPct val="20000"/>
        </a:spcBef>
        <a:spcAft>
          <a:spcPct val="0"/>
        </a:spcAft>
        <a:buSzPct val="85000"/>
        <a:buChar char="•"/>
        <a:defRPr sz="1700">
          <a:solidFill>
            <a:srgbClr val="1C1C1C"/>
          </a:solidFill>
          <a:latin typeface="+mn-lt"/>
        </a:defRPr>
      </a:lvl3pPr>
      <a:lvl4pPr marL="1028700" indent="-171450" algn="l" rtl="0" fontAlgn="base">
        <a:spcBef>
          <a:spcPct val="20000"/>
        </a:spcBef>
        <a:spcAft>
          <a:spcPct val="0"/>
        </a:spcAft>
        <a:buSzPct val="85000"/>
        <a:buChar char="•"/>
        <a:defRPr sz="1600">
          <a:solidFill>
            <a:srgbClr val="1C1C1C"/>
          </a:solidFill>
          <a:latin typeface="+mn-lt"/>
        </a:defRPr>
      </a:lvl4pPr>
      <a:lvl5pPr marL="1314450" indent="-171450" algn="l" rtl="0" fontAlgn="base">
        <a:spcBef>
          <a:spcPct val="20000"/>
        </a:spcBef>
        <a:spcAft>
          <a:spcPct val="0"/>
        </a:spcAft>
        <a:buSzPct val="85000"/>
        <a:buChar char="•"/>
        <a:defRPr sz="1600">
          <a:solidFill>
            <a:srgbClr val="1C1C1C"/>
          </a:solidFill>
          <a:latin typeface="+mn-lt"/>
        </a:defRPr>
      </a:lvl5pPr>
      <a:lvl6pPr marL="1771650" indent="-171450" algn="l" rtl="0" fontAlgn="base">
        <a:spcBef>
          <a:spcPct val="20000"/>
        </a:spcBef>
        <a:spcAft>
          <a:spcPct val="0"/>
        </a:spcAft>
        <a:buSzPct val="85000"/>
        <a:buChar char="•"/>
        <a:defRPr sz="1600">
          <a:solidFill>
            <a:srgbClr val="1C1C1C"/>
          </a:solidFill>
          <a:latin typeface="+mn-lt"/>
        </a:defRPr>
      </a:lvl6pPr>
      <a:lvl7pPr marL="2228850" indent="-171450" algn="l" rtl="0" fontAlgn="base">
        <a:spcBef>
          <a:spcPct val="20000"/>
        </a:spcBef>
        <a:spcAft>
          <a:spcPct val="0"/>
        </a:spcAft>
        <a:buSzPct val="85000"/>
        <a:buChar char="•"/>
        <a:defRPr sz="1600">
          <a:solidFill>
            <a:srgbClr val="1C1C1C"/>
          </a:solidFill>
          <a:latin typeface="+mn-lt"/>
        </a:defRPr>
      </a:lvl7pPr>
      <a:lvl8pPr marL="2686050" indent="-171450" algn="l" rtl="0" fontAlgn="base">
        <a:spcBef>
          <a:spcPct val="20000"/>
        </a:spcBef>
        <a:spcAft>
          <a:spcPct val="0"/>
        </a:spcAft>
        <a:buSzPct val="85000"/>
        <a:buChar char="•"/>
        <a:defRPr sz="1600">
          <a:solidFill>
            <a:srgbClr val="1C1C1C"/>
          </a:solidFill>
          <a:latin typeface="+mn-lt"/>
        </a:defRPr>
      </a:lvl8pPr>
      <a:lvl9pPr marL="3143250" indent="-171450" algn="l" rtl="0" fontAlgn="base">
        <a:spcBef>
          <a:spcPct val="20000"/>
        </a:spcBef>
        <a:spcAft>
          <a:spcPct val="0"/>
        </a:spcAft>
        <a:buSzPct val="85000"/>
        <a:buChar char="•"/>
        <a:defRPr sz="1600">
          <a:solidFill>
            <a:srgbClr val="1C1C1C"/>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5.jpeg"/><Relationship Id="rId4" Type="http://schemas.openxmlformats.org/officeDocument/2006/relationships/image" Target="../media/image4.jpeg"/></Relationships>
</file>

<file path=ppt/slides/_rels/slide10.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9.xml"/><Relationship Id="rId1" Type="http://schemas.openxmlformats.org/officeDocument/2006/relationships/slideLayout" Target="../slideLayouts/slideLayout3.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jpeg"/></Relationships>
</file>

<file path=ppt/slides/_rels/slide1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hyperlink" Target="http://armstrongpumps.com/armstrong/sustainabilitydashboard" TargetMode="Externa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3.xml"/><Relationship Id="rId1" Type="http://schemas.openxmlformats.org/officeDocument/2006/relationships/slideLayout" Target="../slideLayouts/slideLayout3.xml"/><Relationship Id="rId4" Type="http://schemas.openxmlformats.org/officeDocument/2006/relationships/image" Target="../media/image28.jpeg"/></Relationships>
</file>

<file path=ppt/slides/_rels/slide15.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4.xml"/><Relationship Id="rId1" Type="http://schemas.openxmlformats.org/officeDocument/2006/relationships/slideLayout" Target="../slideLayouts/slideLayout3.xml"/><Relationship Id="rId4" Type="http://schemas.openxmlformats.org/officeDocument/2006/relationships/image" Target="../media/image28.jpeg"/></Relationships>
</file>

<file path=ppt/slides/_rels/slide16.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30.emf"/><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17.xml"/><Relationship Id="rId1" Type="http://schemas.openxmlformats.org/officeDocument/2006/relationships/slideLayout" Target="../slideLayouts/slideLayout3.xml"/><Relationship Id="rId4" Type="http://schemas.openxmlformats.org/officeDocument/2006/relationships/image" Target="../media/image32.jpe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3.emf"/><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33.emf"/><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34.emf"/><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35.emf"/><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8" Type="http://schemas.openxmlformats.org/officeDocument/2006/relationships/image" Target="../media/image16.jpeg"/><Relationship Id="rId3" Type="http://schemas.openxmlformats.org/officeDocument/2006/relationships/image" Target="../media/image11.jpeg"/><Relationship Id="rId7" Type="http://schemas.openxmlformats.org/officeDocument/2006/relationships/image" Target="../media/image15.jpeg"/><Relationship Id="rId12" Type="http://schemas.openxmlformats.org/officeDocument/2006/relationships/image" Target="../media/image20.jpeg"/><Relationship Id="rId2" Type="http://schemas.openxmlformats.org/officeDocument/2006/relationships/notesSlide" Target="../notesSlides/notesSlide8.xml"/><Relationship Id="rId1" Type="http://schemas.openxmlformats.org/officeDocument/2006/relationships/slideLayout" Target="../slideLayouts/slideLayout3.xml"/><Relationship Id="rId6" Type="http://schemas.openxmlformats.org/officeDocument/2006/relationships/image" Target="../media/image14.jpeg"/><Relationship Id="rId11" Type="http://schemas.openxmlformats.org/officeDocument/2006/relationships/image" Target="../media/image19.jpeg"/><Relationship Id="rId5" Type="http://schemas.openxmlformats.org/officeDocument/2006/relationships/image" Target="../media/image13.jpeg"/><Relationship Id="rId10" Type="http://schemas.openxmlformats.org/officeDocument/2006/relationships/image" Target="../media/image18.jpeg"/><Relationship Id="rId4" Type="http://schemas.openxmlformats.org/officeDocument/2006/relationships/image" Target="../media/image12.jpeg"/><Relationship Id="rId9" Type="http://schemas.openxmlformats.org/officeDocument/2006/relationships/image" Target="../media/image17.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sz="quarter"/>
          </p:nvPr>
        </p:nvSpPr>
        <p:spPr/>
        <p:txBody>
          <a:bodyPr/>
          <a:lstStyle/>
          <a:p>
            <a:r>
              <a:rPr lang="en-US" dirty="0" smtClean="0"/>
              <a:t>Training Introductions and Overview</a:t>
            </a:r>
            <a:endParaRPr lang="en-US" dirty="0"/>
          </a:p>
        </p:txBody>
      </p:sp>
      <p:sp>
        <p:nvSpPr>
          <p:cNvPr id="3" name="Subtitle 2"/>
          <p:cNvSpPr>
            <a:spLocks noGrp="1"/>
          </p:cNvSpPr>
          <p:nvPr>
            <p:ph type="subTitle" sz="quarter" idx="1"/>
          </p:nvPr>
        </p:nvSpPr>
        <p:spPr/>
        <p:txBody>
          <a:bodyPr/>
          <a:lstStyle/>
          <a:p>
            <a:r>
              <a:rPr lang="en-US" dirty="0" smtClean="0"/>
              <a:t>HVAC System </a:t>
            </a:r>
            <a:r>
              <a:rPr lang="en-US" dirty="0" smtClean="0"/>
              <a:t>&amp; Controls Training</a:t>
            </a:r>
            <a:endParaRPr lang="en-US" dirty="0"/>
          </a:p>
        </p:txBody>
      </p:sp>
      <p:pic>
        <p:nvPicPr>
          <p:cNvPr id="8" name="Picture 1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0090" y="2168329"/>
            <a:ext cx="2286383" cy="4415225"/>
          </a:xfrm>
          <a:prstGeom prst="rect">
            <a:avLst/>
          </a:prstGeom>
          <a:noFill/>
          <a:ln>
            <a:noFill/>
          </a:ln>
          <a:effectLst/>
          <a:extLst>
            <a:ext uri="{909E8E84-426E-40DD-AFC4-6F175D3DCCD1}">
              <a14:hiddenFill xmlns:a14="http://schemas.microsoft.com/office/drawing/2010/main">
                <a:solidFill>
                  <a:schemeClr val="bg2"/>
                </a:solidFill>
              </a14:hiddenFill>
            </a:ext>
            <a:ext uri="{91240B29-F687-4F45-9708-019B960494DF}">
              <a14:hiddenLine xmlns:a14="http://schemas.microsoft.com/office/drawing/2010/main" w="31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Picture 5" descr="100_638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55768" y="2503602"/>
            <a:ext cx="4022435" cy="37840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6"/>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619340" y="2604748"/>
            <a:ext cx="2361329" cy="35817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3"/>
          <p:cNvPicPr>
            <a:picLocks noChangeAspect="1" noChangeArrowheads="1"/>
          </p:cNvPicPr>
          <p:nvPr/>
        </p:nvPicPr>
        <p:blipFill>
          <a:blip r:embed="rId3" cstate="print"/>
          <a:srcRect/>
          <a:stretch>
            <a:fillRect/>
          </a:stretch>
        </p:blipFill>
        <p:spPr bwMode="auto">
          <a:xfrm>
            <a:off x="6748463" y="3179763"/>
            <a:ext cx="1525587" cy="1365250"/>
          </a:xfrm>
          <a:prstGeom prst="rect">
            <a:avLst/>
          </a:prstGeom>
          <a:noFill/>
          <a:ln w="25400">
            <a:noFill/>
            <a:miter lim="800000"/>
            <a:headEnd/>
            <a:tailEnd/>
          </a:ln>
        </p:spPr>
      </p:pic>
      <p:pic>
        <p:nvPicPr>
          <p:cNvPr id="9219" name="Picture 5" descr="IVS_UK 081217"/>
          <p:cNvPicPr>
            <a:picLocks noChangeAspect="1" noChangeArrowheads="1"/>
          </p:cNvPicPr>
          <p:nvPr/>
        </p:nvPicPr>
        <p:blipFill>
          <a:blip r:embed="rId4" cstate="print"/>
          <a:srcRect/>
          <a:stretch>
            <a:fillRect/>
          </a:stretch>
        </p:blipFill>
        <p:spPr bwMode="auto">
          <a:xfrm>
            <a:off x="450850" y="3097213"/>
            <a:ext cx="1185863" cy="1684337"/>
          </a:xfrm>
          <a:prstGeom prst="rect">
            <a:avLst/>
          </a:prstGeom>
          <a:noFill/>
          <a:ln w="9525">
            <a:noFill/>
            <a:miter lim="800000"/>
            <a:headEnd/>
            <a:tailEnd/>
          </a:ln>
        </p:spPr>
      </p:pic>
      <p:pic>
        <p:nvPicPr>
          <p:cNvPr id="9220" name="Picture 29" descr="IPP_Render_HousingFade_Cover"/>
          <p:cNvPicPr>
            <a:picLocks noChangeAspect="1" noChangeArrowheads="1"/>
          </p:cNvPicPr>
          <p:nvPr/>
        </p:nvPicPr>
        <p:blipFill>
          <a:blip r:embed="rId5" cstate="print">
            <a:clrChange>
              <a:clrFrom>
                <a:srgbClr val="FDFDFD"/>
              </a:clrFrom>
              <a:clrTo>
                <a:srgbClr val="FDFDFD">
                  <a:alpha val="0"/>
                </a:srgbClr>
              </a:clrTo>
            </a:clrChange>
          </a:blip>
          <a:srcRect l="23630" t="19386" r="21875" b="19386"/>
          <a:stretch>
            <a:fillRect/>
          </a:stretch>
        </p:blipFill>
        <p:spPr bwMode="auto">
          <a:xfrm>
            <a:off x="3906838" y="2879725"/>
            <a:ext cx="2611437" cy="1854200"/>
          </a:xfrm>
          <a:prstGeom prst="rect">
            <a:avLst/>
          </a:prstGeom>
          <a:noFill/>
          <a:ln w="9525">
            <a:noFill/>
            <a:miter lim="800000"/>
            <a:headEnd/>
            <a:tailEnd/>
          </a:ln>
        </p:spPr>
      </p:pic>
      <p:sp>
        <p:nvSpPr>
          <p:cNvPr id="9221" name="Line 27"/>
          <p:cNvSpPr>
            <a:spLocks noChangeShapeType="1"/>
          </p:cNvSpPr>
          <p:nvPr/>
        </p:nvSpPr>
        <p:spPr bwMode="auto">
          <a:xfrm flipH="1">
            <a:off x="1065213" y="2554288"/>
            <a:ext cx="0" cy="460375"/>
          </a:xfrm>
          <a:prstGeom prst="line">
            <a:avLst/>
          </a:prstGeom>
          <a:noFill/>
          <a:ln w="101600">
            <a:solidFill>
              <a:srgbClr val="D7252D"/>
            </a:solidFill>
            <a:round/>
            <a:headEnd/>
            <a:tailEnd type="triangle" w="med" len="sm"/>
          </a:ln>
        </p:spPr>
        <p:txBody>
          <a:bodyPr/>
          <a:lstStyle/>
          <a:p>
            <a:endParaRPr lang="en-GB"/>
          </a:p>
        </p:txBody>
      </p:sp>
      <p:sp>
        <p:nvSpPr>
          <p:cNvPr id="9222" name="Line 28"/>
          <p:cNvSpPr>
            <a:spLocks noChangeShapeType="1"/>
          </p:cNvSpPr>
          <p:nvPr/>
        </p:nvSpPr>
        <p:spPr bwMode="auto">
          <a:xfrm flipH="1">
            <a:off x="2982913" y="2554288"/>
            <a:ext cx="0" cy="460375"/>
          </a:xfrm>
          <a:prstGeom prst="line">
            <a:avLst/>
          </a:prstGeom>
          <a:noFill/>
          <a:ln w="101600">
            <a:solidFill>
              <a:srgbClr val="D7252D"/>
            </a:solidFill>
            <a:round/>
            <a:headEnd/>
            <a:tailEnd type="triangle" w="med" len="sm"/>
          </a:ln>
        </p:spPr>
        <p:txBody>
          <a:bodyPr/>
          <a:lstStyle/>
          <a:p>
            <a:endParaRPr lang="en-GB"/>
          </a:p>
        </p:txBody>
      </p:sp>
      <p:sp>
        <p:nvSpPr>
          <p:cNvPr id="9223" name="Line 29"/>
          <p:cNvSpPr>
            <a:spLocks noChangeShapeType="1"/>
          </p:cNvSpPr>
          <p:nvPr/>
        </p:nvSpPr>
        <p:spPr bwMode="auto">
          <a:xfrm flipH="1">
            <a:off x="5211763" y="2554288"/>
            <a:ext cx="0" cy="460375"/>
          </a:xfrm>
          <a:prstGeom prst="line">
            <a:avLst/>
          </a:prstGeom>
          <a:noFill/>
          <a:ln w="101600">
            <a:solidFill>
              <a:srgbClr val="D7252D"/>
            </a:solidFill>
            <a:round/>
            <a:headEnd/>
            <a:tailEnd type="triangle" w="med" len="sm"/>
          </a:ln>
        </p:spPr>
        <p:txBody>
          <a:bodyPr/>
          <a:lstStyle/>
          <a:p>
            <a:endParaRPr lang="en-GB"/>
          </a:p>
        </p:txBody>
      </p:sp>
      <p:sp>
        <p:nvSpPr>
          <p:cNvPr id="9224" name="Line 30"/>
          <p:cNvSpPr>
            <a:spLocks noChangeShapeType="1"/>
          </p:cNvSpPr>
          <p:nvPr/>
        </p:nvSpPr>
        <p:spPr bwMode="auto">
          <a:xfrm flipH="1">
            <a:off x="7473950" y="2554288"/>
            <a:ext cx="0" cy="460375"/>
          </a:xfrm>
          <a:prstGeom prst="line">
            <a:avLst/>
          </a:prstGeom>
          <a:noFill/>
          <a:ln w="101600">
            <a:solidFill>
              <a:srgbClr val="D7252D"/>
            </a:solidFill>
            <a:round/>
            <a:headEnd/>
            <a:tailEnd type="triangle" w="med" len="sm"/>
          </a:ln>
        </p:spPr>
        <p:txBody>
          <a:bodyPr/>
          <a:lstStyle/>
          <a:p>
            <a:endParaRPr lang="en-GB"/>
          </a:p>
        </p:txBody>
      </p:sp>
      <p:sp>
        <p:nvSpPr>
          <p:cNvPr id="9225" name="Line 27"/>
          <p:cNvSpPr>
            <a:spLocks noChangeShapeType="1"/>
          </p:cNvSpPr>
          <p:nvPr/>
        </p:nvSpPr>
        <p:spPr bwMode="auto">
          <a:xfrm flipH="1">
            <a:off x="1065213" y="5200650"/>
            <a:ext cx="0" cy="460375"/>
          </a:xfrm>
          <a:prstGeom prst="line">
            <a:avLst/>
          </a:prstGeom>
          <a:noFill/>
          <a:ln w="101600">
            <a:solidFill>
              <a:srgbClr val="D7252D"/>
            </a:solidFill>
            <a:round/>
            <a:headEnd/>
            <a:tailEnd type="triangle" w="med" len="sm"/>
          </a:ln>
        </p:spPr>
        <p:txBody>
          <a:bodyPr/>
          <a:lstStyle/>
          <a:p>
            <a:endParaRPr lang="en-GB"/>
          </a:p>
        </p:txBody>
      </p:sp>
      <p:sp>
        <p:nvSpPr>
          <p:cNvPr id="9226" name="Line 28"/>
          <p:cNvSpPr>
            <a:spLocks noChangeShapeType="1"/>
          </p:cNvSpPr>
          <p:nvPr/>
        </p:nvSpPr>
        <p:spPr bwMode="auto">
          <a:xfrm flipH="1">
            <a:off x="2984500" y="5200650"/>
            <a:ext cx="0" cy="460375"/>
          </a:xfrm>
          <a:prstGeom prst="line">
            <a:avLst/>
          </a:prstGeom>
          <a:noFill/>
          <a:ln w="101600">
            <a:solidFill>
              <a:srgbClr val="D7252D"/>
            </a:solidFill>
            <a:round/>
            <a:headEnd/>
            <a:tailEnd type="triangle" w="med" len="sm"/>
          </a:ln>
        </p:spPr>
        <p:txBody>
          <a:bodyPr/>
          <a:lstStyle/>
          <a:p>
            <a:endParaRPr lang="en-GB"/>
          </a:p>
        </p:txBody>
      </p:sp>
      <p:sp>
        <p:nvSpPr>
          <p:cNvPr id="9227" name="Line 29"/>
          <p:cNvSpPr>
            <a:spLocks noChangeShapeType="1"/>
          </p:cNvSpPr>
          <p:nvPr/>
        </p:nvSpPr>
        <p:spPr bwMode="auto">
          <a:xfrm flipH="1">
            <a:off x="5211763" y="5200650"/>
            <a:ext cx="0" cy="460375"/>
          </a:xfrm>
          <a:prstGeom prst="line">
            <a:avLst/>
          </a:prstGeom>
          <a:noFill/>
          <a:ln w="101600">
            <a:solidFill>
              <a:srgbClr val="D7252D"/>
            </a:solidFill>
            <a:round/>
            <a:headEnd/>
            <a:tailEnd type="triangle" w="med" len="sm"/>
          </a:ln>
        </p:spPr>
        <p:txBody>
          <a:bodyPr/>
          <a:lstStyle/>
          <a:p>
            <a:endParaRPr lang="en-GB"/>
          </a:p>
        </p:txBody>
      </p:sp>
      <p:sp>
        <p:nvSpPr>
          <p:cNvPr id="9228" name="Line 30"/>
          <p:cNvSpPr>
            <a:spLocks noChangeShapeType="1"/>
          </p:cNvSpPr>
          <p:nvPr/>
        </p:nvSpPr>
        <p:spPr bwMode="auto">
          <a:xfrm flipH="1">
            <a:off x="7513638" y="5281613"/>
            <a:ext cx="3175" cy="379412"/>
          </a:xfrm>
          <a:prstGeom prst="line">
            <a:avLst/>
          </a:prstGeom>
          <a:noFill/>
          <a:ln w="101600">
            <a:solidFill>
              <a:srgbClr val="D7252D"/>
            </a:solidFill>
            <a:round/>
            <a:headEnd/>
            <a:tailEnd type="triangle" w="med" len="sm"/>
          </a:ln>
        </p:spPr>
        <p:txBody>
          <a:bodyPr/>
          <a:lstStyle/>
          <a:p>
            <a:endParaRPr lang="en-GB"/>
          </a:p>
        </p:txBody>
      </p:sp>
      <p:sp>
        <p:nvSpPr>
          <p:cNvPr id="9229" name="Rectangle 2"/>
          <p:cNvSpPr>
            <a:spLocks noGrp="1" noChangeArrowheads="1"/>
          </p:cNvSpPr>
          <p:nvPr>
            <p:ph type="title" idx="4294967295"/>
          </p:nvPr>
        </p:nvSpPr>
        <p:spPr>
          <a:xfrm>
            <a:off x="250825" y="750888"/>
            <a:ext cx="8229600" cy="835025"/>
          </a:xfrm>
        </p:spPr>
        <p:txBody>
          <a:bodyPr/>
          <a:lstStyle/>
          <a:p>
            <a:pPr eaLnBrk="1" hangingPunct="1"/>
            <a:r>
              <a:rPr lang="en-US" dirty="0" smtClean="0"/>
              <a:t>Our Core Competencies</a:t>
            </a:r>
          </a:p>
        </p:txBody>
      </p:sp>
      <p:sp>
        <p:nvSpPr>
          <p:cNvPr id="9230" name="Text Box 5"/>
          <p:cNvSpPr txBox="1">
            <a:spLocks noChangeArrowheads="1"/>
          </p:cNvSpPr>
          <p:nvPr/>
        </p:nvSpPr>
        <p:spPr bwMode="auto">
          <a:xfrm>
            <a:off x="298450" y="1709738"/>
            <a:ext cx="1919288" cy="460375"/>
          </a:xfrm>
          <a:prstGeom prst="rect">
            <a:avLst/>
          </a:prstGeom>
          <a:solidFill>
            <a:srgbClr val="969696"/>
          </a:solidFill>
          <a:ln w="38100" algn="ctr">
            <a:noFill/>
            <a:miter lim="800000"/>
            <a:headEnd/>
            <a:tailEnd/>
          </a:ln>
        </p:spPr>
        <p:txBody>
          <a:bodyPr tIns="91440" bIns="91440" anchor="ctr"/>
          <a:lstStyle/>
          <a:p>
            <a:pPr algn="ctr">
              <a:spcBef>
                <a:spcPct val="50000"/>
              </a:spcBef>
            </a:pPr>
            <a:r>
              <a:rPr lang="en-US" sz="1300" b="1" dirty="0">
                <a:solidFill>
                  <a:schemeClr val="bg1"/>
                </a:solidFill>
                <a:latin typeface="Lucida Sans" pitchFamily="34" charset="0"/>
                <a:cs typeface="Arial" pitchFamily="34" charset="0"/>
              </a:rPr>
              <a:t>Heat Transfer</a:t>
            </a:r>
          </a:p>
        </p:txBody>
      </p:sp>
      <p:sp>
        <p:nvSpPr>
          <p:cNvPr id="9231" name="Text Box 5"/>
          <p:cNvSpPr txBox="1">
            <a:spLocks noChangeArrowheads="1"/>
          </p:cNvSpPr>
          <p:nvPr/>
        </p:nvSpPr>
        <p:spPr bwMode="auto">
          <a:xfrm>
            <a:off x="2293938" y="1709738"/>
            <a:ext cx="1997075" cy="460375"/>
          </a:xfrm>
          <a:prstGeom prst="rect">
            <a:avLst/>
          </a:prstGeom>
          <a:solidFill>
            <a:srgbClr val="969696"/>
          </a:solidFill>
          <a:ln w="38100" algn="ctr">
            <a:noFill/>
            <a:miter lim="800000"/>
            <a:headEnd/>
            <a:tailEnd/>
          </a:ln>
        </p:spPr>
        <p:txBody>
          <a:bodyPr tIns="91440" bIns="91440" anchor="ctr"/>
          <a:lstStyle/>
          <a:p>
            <a:pPr algn="ctr">
              <a:spcBef>
                <a:spcPct val="50000"/>
              </a:spcBef>
            </a:pPr>
            <a:r>
              <a:rPr lang="en-US" sz="1300" b="1">
                <a:solidFill>
                  <a:schemeClr val="bg1"/>
                </a:solidFill>
                <a:latin typeface="Lucida Sans" pitchFamily="34" charset="0"/>
                <a:cs typeface="Arial" pitchFamily="34" charset="0"/>
              </a:rPr>
              <a:t>Fluid Flow</a:t>
            </a:r>
          </a:p>
        </p:txBody>
      </p:sp>
      <p:sp>
        <p:nvSpPr>
          <p:cNvPr id="9232" name="Text Box 5"/>
          <p:cNvSpPr txBox="1">
            <a:spLocks noChangeArrowheads="1"/>
          </p:cNvSpPr>
          <p:nvPr/>
        </p:nvSpPr>
        <p:spPr bwMode="auto">
          <a:xfrm>
            <a:off x="4367213" y="1709738"/>
            <a:ext cx="1997075" cy="460375"/>
          </a:xfrm>
          <a:prstGeom prst="rect">
            <a:avLst/>
          </a:prstGeom>
          <a:solidFill>
            <a:srgbClr val="969696"/>
          </a:solidFill>
          <a:ln w="38100" algn="ctr">
            <a:noFill/>
            <a:miter lim="800000"/>
            <a:headEnd/>
            <a:tailEnd/>
          </a:ln>
        </p:spPr>
        <p:txBody>
          <a:bodyPr tIns="91440" bIns="91440" anchor="ctr"/>
          <a:lstStyle/>
          <a:p>
            <a:pPr algn="ctr">
              <a:spcBef>
                <a:spcPct val="50000"/>
              </a:spcBef>
            </a:pPr>
            <a:r>
              <a:rPr lang="en-US" sz="1300" b="1">
                <a:solidFill>
                  <a:schemeClr val="bg1"/>
                </a:solidFill>
                <a:latin typeface="Lucida Sans" pitchFamily="34" charset="0"/>
                <a:cs typeface="Arial" pitchFamily="34" charset="0"/>
              </a:rPr>
              <a:t>Variable Speed</a:t>
            </a:r>
          </a:p>
        </p:txBody>
      </p:sp>
      <p:sp>
        <p:nvSpPr>
          <p:cNvPr id="9233" name="Text Box 5"/>
          <p:cNvSpPr txBox="1">
            <a:spLocks noChangeArrowheads="1"/>
          </p:cNvSpPr>
          <p:nvPr/>
        </p:nvSpPr>
        <p:spPr bwMode="auto">
          <a:xfrm>
            <a:off x="6442075" y="1709738"/>
            <a:ext cx="1997075" cy="460375"/>
          </a:xfrm>
          <a:prstGeom prst="rect">
            <a:avLst/>
          </a:prstGeom>
          <a:solidFill>
            <a:srgbClr val="969696"/>
          </a:solidFill>
          <a:ln w="38100" algn="ctr">
            <a:noFill/>
            <a:miter lim="800000"/>
            <a:headEnd/>
            <a:tailEnd/>
          </a:ln>
        </p:spPr>
        <p:txBody>
          <a:bodyPr tIns="91440" bIns="91440" anchor="ctr"/>
          <a:lstStyle/>
          <a:p>
            <a:pPr algn="ctr">
              <a:spcBef>
                <a:spcPct val="50000"/>
              </a:spcBef>
            </a:pPr>
            <a:r>
              <a:rPr lang="en-US" sz="1300" b="1" dirty="0">
                <a:solidFill>
                  <a:schemeClr val="bg1"/>
                </a:solidFill>
                <a:latin typeface="Lucida Sans" pitchFamily="34" charset="0"/>
                <a:cs typeface="Arial" pitchFamily="34" charset="0"/>
              </a:rPr>
              <a:t>Demand Based Control</a:t>
            </a:r>
          </a:p>
        </p:txBody>
      </p:sp>
      <p:sp>
        <p:nvSpPr>
          <p:cNvPr id="9234" name="Text Box 5"/>
          <p:cNvSpPr txBox="1">
            <a:spLocks noChangeArrowheads="1"/>
          </p:cNvSpPr>
          <p:nvPr/>
        </p:nvSpPr>
        <p:spPr bwMode="auto">
          <a:xfrm>
            <a:off x="296863" y="2230438"/>
            <a:ext cx="8142287" cy="400050"/>
          </a:xfrm>
          <a:prstGeom prst="rect">
            <a:avLst/>
          </a:prstGeom>
          <a:solidFill>
            <a:srgbClr val="D7252D"/>
          </a:solidFill>
          <a:ln w="38100" algn="ctr">
            <a:noFill/>
            <a:miter lim="800000"/>
            <a:headEnd/>
            <a:tailEnd/>
          </a:ln>
        </p:spPr>
        <p:txBody>
          <a:bodyPr tIns="91440" bIns="91440" anchor="ctr"/>
          <a:lstStyle/>
          <a:p>
            <a:pPr algn="ctr">
              <a:spcBef>
                <a:spcPct val="50000"/>
              </a:spcBef>
            </a:pPr>
            <a:r>
              <a:rPr lang="en-US" sz="1400" b="1" dirty="0">
                <a:solidFill>
                  <a:schemeClr val="bg1"/>
                </a:solidFill>
                <a:latin typeface="Lucida Sans" pitchFamily="34" charset="0"/>
                <a:cs typeface="Arial" pitchFamily="34" charset="0"/>
              </a:rPr>
              <a:t>Integrated Solutions</a:t>
            </a:r>
            <a:endParaRPr lang="en-US" sz="1000" dirty="0">
              <a:solidFill>
                <a:schemeClr val="bg1"/>
              </a:solidFill>
              <a:latin typeface="Lucida Sans" pitchFamily="34" charset="0"/>
              <a:cs typeface="Arial" pitchFamily="34" charset="0"/>
            </a:endParaRPr>
          </a:p>
        </p:txBody>
      </p:sp>
      <p:sp>
        <p:nvSpPr>
          <p:cNvPr id="9235" name="Text Box 5"/>
          <p:cNvSpPr txBox="1">
            <a:spLocks noChangeArrowheads="1"/>
          </p:cNvSpPr>
          <p:nvPr/>
        </p:nvSpPr>
        <p:spPr bwMode="auto">
          <a:xfrm>
            <a:off x="296863" y="4545013"/>
            <a:ext cx="1536700" cy="738187"/>
          </a:xfrm>
          <a:prstGeom prst="rect">
            <a:avLst/>
          </a:prstGeom>
          <a:solidFill>
            <a:srgbClr val="D7252D"/>
          </a:solidFill>
          <a:ln w="38100" algn="ctr">
            <a:noFill/>
            <a:miter lim="800000"/>
            <a:headEnd/>
            <a:tailEnd/>
          </a:ln>
        </p:spPr>
        <p:txBody>
          <a:bodyPr tIns="91440" bIns="91440" anchor="ctr"/>
          <a:lstStyle/>
          <a:p>
            <a:pPr algn="ctr">
              <a:spcBef>
                <a:spcPct val="50000"/>
              </a:spcBef>
            </a:pPr>
            <a:r>
              <a:rPr lang="en-US" sz="1300" b="1" dirty="0" smtClean="0">
                <a:solidFill>
                  <a:schemeClr val="bg1"/>
                </a:solidFill>
                <a:latin typeface="Lucida Sans" pitchFamily="34" charset="0"/>
                <a:cs typeface="Arial" pitchFamily="34" charset="0"/>
              </a:rPr>
              <a:t>Intelligent Pump Technology</a:t>
            </a:r>
            <a:endParaRPr lang="en-US" sz="1300" b="1" dirty="0">
              <a:solidFill>
                <a:schemeClr val="bg1"/>
              </a:solidFill>
              <a:latin typeface="Lucida Sans" pitchFamily="34" charset="0"/>
              <a:cs typeface="Arial" pitchFamily="34" charset="0"/>
            </a:endParaRPr>
          </a:p>
        </p:txBody>
      </p:sp>
      <p:sp>
        <p:nvSpPr>
          <p:cNvPr id="9236" name="Text Box 5"/>
          <p:cNvSpPr txBox="1">
            <a:spLocks noChangeArrowheads="1"/>
          </p:cNvSpPr>
          <p:nvPr/>
        </p:nvSpPr>
        <p:spPr bwMode="auto">
          <a:xfrm>
            <a:off x="2063750" y="4826000"/>
            <a:ext cx="1766888" cy="458788"/>
          </a:xfrm>
          <a:prstGeom prst="rect">
            <a:avLst/>
          </a:prstGeom>
          <a:solidFill>
            <a:srgbClr val="D7252D"/>
          </a:solidFill>
          <a:ln w="38100" algn="ctr">
            <a:noFill/>
            <a:miter lim="800000"/>
            <a:headEnd/>
            <a:tailEnd/>
          </a:ln>
        </p:spPr>
        <p:txBody>
          <a:bodyPr tIns="91440" bIns="91440" anchor="ctr"/>
          <a:lstStyle/>
          <a:p>
            <a:pPr algn="ctr">
              <a:spcBef>
                <a:spcPct val="50000"/>
              </a:spcBef>
            </a:pPr>
            <a:r>
              <a:rPr lang="en-US" sz="1300" b="1" dirty="0">
                <a:solidFill>
                  <a:schemeClr val="bg1"/>
                </a:solidFill>
                <a:latin typeface="Lucida Sans" pitchFamily="34" charset="0"/>
                <a:cs typeface="Arial" pitchFamily="34" charset="0"/>
              </a:rPr>
              <a:t>Integrated </a:t>
            </a:r>
            <a:br>
              <a:rPr lang="en-US" sz="1300" b="1" dirty="0">
                <a:solidFill>
                  <a:schemeClr val="bg1"/>
                </a:solidFill>
                <a:latin typeface="Lucida Sans" pitchFamily="34" charset="0"/>
                <a:cs typeface="Arial" pitchFamily="34" charset="0"/>
              </a:rPr>
            </a:br>
            <a:r>
              <a:rPr lang="en-US" sz="1300" b="1" dirty="0">
                <a:solidFill>
                  <a:schemeClr val="bg1"/>
                </a:solidFill>
                <a:latin typeface="Lucida Sans" pitchFamily="34" charset="0"/>
                <a:cs typeface="Arial" pitchFamily="34" charset="0"/>
              </a:rPr>
              <a:t>Fluid Management </a:t>
            </a:r>
          </a:p>
        </p:txBody>
      </p:sp>
      <p:sp>
        <p:nvSpPr>
          <p:cNvPr id="9237" name="Text Box 5"/>
          <p:cNvSpPr txBox="1">
            <a:spLocks noChangeArrowheads="1"/>
          </p:cNvSpPr>
          <p:nvPr/>
        </p:nvSpPr>
        <p:spPr bwMode="auto">
          <a:xfrm>
            <a:off x="6594475" y="4826000"/>
            <a:ext cx="1844675" cy="458788"/>
          </a:xfrm>
          <a:prstGeom prst="rect">
            <a:avLst/>
          </a:prstGeom>
          <a:solidFill>
            <a:srgbClr val="D7252D"/>
          </a:solidFill>
          <a:ln w="38100" algn="ctr">
            <a:noFill/>
            <a:miter lim="800000"/>
            <a:headEnd/>
            <a:tailEnd/>
          </a:ln>
        </p:spPr>
        <p:txBody>
          <a:bodyPr tIns="91440" bIns="91440" anchor="ctr"/>
          <a:lstStyle/>
          <a:p>
            <a:pPr algn="ctr">
              <a:spcBef>
                <a:spcPct val="50000"/>
              </a:spcBef>
            </a:pPr>
            <a:r>
              <a:rPr lang="en-US" sz="1300" b="1" dirty="0" smtClean="0">
                <a:solidFill>
                  <a:schemeClr val="bg1"/>
                </a:solidFill>
                <a:latin typeface="Lucida Sans" pitchFamily="34" charset="0"/>
                <a:cs typeface="Arial" pitchFamily="34" charset="0"/>
              </a:rPr>
              <a:t>Plant Automation and Optimization</a:t>
            </a:r>
            <a:endParaRPr lang="en-US" sz="1300" b="1" dirty="0">
              <a:solidFill>
                <a:schemeClr val="bg1"/>
              </a:solidFill>
              <a:latin typeface="Lucida Sans" pitchFamily="34" charset="0"/>
              <a:cs typeface="Arial" pitchFamily="34" charset="0"/>
            </a:endParaRPr>
          </a:p>
        </p:txBody>
      </p:sp>
      <p:sp>
        <p:nvSpPr>
          <p:cNvPr id="9238" name="Text Box 5"/>
          <p:cNvSpPr txBox="1">
            <a:spLocks noChangeArrowheads="1"/>
          </p:cNvSpPr>
          <p:nvPr/>
        </p:nvSpPr>
        <p:spPr bwMode="auto">
          <a:xfrm>
            <a:off x="4060825" y="4826000"/>
            <a:ext cx="2322513" cy="458788"/>
          </a:xfrm>
          <a:prstGeom prst="rect">
            <a:avLst/>
          </a:prstGeom>
          <a:solidFill>
            <a:srgbClr val="D7252D"/>
          </a:solidFill>
          <a:ln w="38100" algn="ctr">
            <a:noFill/>
            <a:miter lim="800000"/>
            <a:headEnd/>
            <a:tailEnd/>
          </a:ln>
        </p:spPr>
        <p:txBody>
          <a:bodyPr tIns="91440" bIns="91440" anchor="ctr"/>
          <a:lstStyle/>
          <a:p>
            <a:pPr algn="ctr">
              <a:spcBef>
                <a:spcPct val="50000"/>
              </a:spcBef>
            </a:pPr>
            <a:r>
              <a:rPr lang="en-US" sz="1300" b="1" dirty="0">
                <a:solidFill>
                  <a:schemeClr val="bg1"/>
                </a:solidFill>
                <a:latin typeface="Lucida Sans" pitchFamily="34" charset="0"/>
                <a:cs typeface="Arial" pitchFamily="34" charset="0"/>
              </a:rPr>
              <a:t>Integrated </a:t>
            </a:r>
            <a:r>
              <a:rPr lang="en-US" sz="1300" b="1" dirty="0" smtClean="0">
                <a:solidFill>
                  <a:schemeClr val="bg1"/>
                </a:solidFill>
                <a:latin typeface="Lucida Sans" pitchFamily="34" charset="0"/>
                <a:cs typeface="Arial" pitchFamily="34" charset="0"/>
              </a:rPr>
              <a:t>Packaged Plant Rooms</a:t>
            </a:r>
            <a:endParaRPr lang="en-US" sz="1300" b="1" dirty="0">
              <a:solidFill>
                <a:schemeClr val="bg1"/>
              </a:solidFill>
              <a:latin typeface="Lucida Sans" pitchFamily="34" charset="0"/>
              <a:cs typeface="Arial" pitchFamily="34" charset="0"/>
            </a:endParaRPr>
          </a:p>
        </p:txBody>
      </p:sp>
      <p:sp>
        <p:nvSpPr>
          <p:cNvPr id="9239" name="Text Box 5"/>
          <p:cNvSpPr txBox="1">
            <a:spLocks noChangeArrowheads="1"/>
          </p:cNvSpPr>
          <p:nvPr/>
        </p:nvSpPr>
        <p:spPr bwMode="auto">
          <a:xfrm>
            <a:off x="271463" y="5659438"/>
            <a:ext cx="8167687" cy="457200"/>
          </a:xfrm>
          <a:prstGeom prst="rect">
            <a:avLst/>
          </a:prstGeom>
          <a:solidFill>
            <a:srgbClr val="00A5DF"/>
          </a:solidFill>
          <a:ln w="38100" algn="ctr">
            <a:noFill/>
            <a:miter lim="800000"/>
            <a:headEnd/>
            <a:tailEnd/>
          </a:ln>
        </p:spPr>
        <p:txBody>
          <a:bodyPr tIns="91440" bIns="91440" anchor="ctr"/>
          <a:lstStyle/>
          <a:p>
            <a:pPr algn="ctr">
              <a:spcBef>
                <a:spcPct val="50000"/>
              </a:spcBef>
            </a:pPr>
            <a:r>
              <a:rPr lang="en-US" sz="1400" b="1" dirty="0">
                <a:solidFill>
                  <a:schemeClr val="bg1"/>
                </a:solidFill>
                <a:latin typeface="Lucida Sans" pitchFamily="34" charset="0"/>
                <a:cs typeface="Arial" pitchFamily="34" charset="0"/>
              </a:rPr>
              <a:t>Optimum Life-Cycle Building Performance </a:t>
            </a:r>
            <a:endParaRPr lang="en-US" sz="1000" dirty="0">
              <a:solidFill>
                <a:schemeClr val="bg1"/>
              </a:solidFill>
              <a:latin typeface="Lucida Sans" pitchFamily="34" charset="0"/>
              <a:cs typeface="Arial" pitchFamily="34" charset="0"/>
            </a:endParaRPr>
          </a:p>
        </p:txBody>
      </p:sp>
      <p:pic>
        <p:nvPicPr>
          <p:cNvPr id="9240" name="Picture 19" descr="3000x2400 S8000 RENDER"/>
          <p:cNvPicPr>
            <a:picLocks noChangeAspect="1" noChangeArrowheads="1"/>
          </p:cNvPicPr>
          <p:nvPr/>
        </p:nvPicPr>
        <p:blipFill>
          <a:blip r:embed="rId6" cstate="print"/>
          <a:srcRect/>
          <a:stretch>
            <a:fillRect/>
          </a:stretch>
        </p:blipFill>
        <p:spPr bwMode="auto">
          <a:xfrm>
            <a:off x="1887538" y="3063875"/>
            <a:ext cx="2074862" cy="1660525"/>
          </a:xfrm>
          <a:prstGeom prst="rect">
            <a:avLst/>
          </a:prstGeom>
          <a:noFill/>
          <a:ln w="9525">
            <a:noFill/>
            <a:miter lim="800000"/>
            <a:headEnd/>
            <a:tailEnd/>
          </a:ln>
        </p:spPr>
      </p:pic>
    </p:spTree>
    <p:extLst>
      <p:ext uri="{BB962C8B-B14F-4D97-AF65-F5344CB8AC3E}">
        <p14:creationId xmlns:p14="http://schemas.microsoft.com/office/powerpoint/2010/main" val="1434495585"/>
      </p:ext>
    </p:extLst>
  </p:cSld>
  <p:clrMapOvr>
    <a:masterClrMapping/>
  </p:clrMapOvr>
  <p:transition spd="slow"/>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a:xfrm>
            <a:off x="322263" y="773113"/>
            <a:ext cx="7242175" cy="455612"/>
          </a:xfrm>
        </p:spPr>
        <p:txBody>
          <a:bodyPr/>
          <a:lstStyle/>
          <a:p>
            <a:r>
              <a:rPr lang="en-GB" altLang="en-US" dirty="0" smtClean="0"/>
              <a:t>Sustainability</a:t>
            </a:r>
            <a:br>
              <a:rPr lang="en-GB" altLang="en-US" dirty="0" smtClean="0"/>
            </a:br>
            <a:r>
              <a:rPr lang="en-GB" altLang="en-US" dirty="0" smtClean="0"/>
              <a:t>How we are helping our customers</a:t>
            </a:r>
            <a:br>
              <a:rPr lang="en-GB" altLang="en-US" dirty="0" smtClean="0"/>
            </a:br>
            <a:endParaRPr lang="en-GB" altLang="en-US" dirty="0" smtClean="0"/>
          </a:p>
        </p:txBody>
      </p:sp>
      <p:pic>
        <p:nvPicPr>
          <p:cNvPr id="19459" name="Picture 4" descr="C:\Users\sgogu\Documents\dashboard.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8463" y="1692275"/>
            <a:ext cx="6373812" cy="459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60" name="TextBox 4"/>
          <p:cNvSpPr txBox="1">
            <a:spLocks noChangeArrowheads="1"/>
          </p:cNvSpPr>
          <p:nvPr/>
        </p:nvSpPr>
        <p:spPr bwMode="auto">
          <a:xfrm>
            <a:off x="169863" y="6237288"/>
            <a:ext cx="8272462"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SzPct val="85000"/>
              <a:buChar char="•"/>
              <a:defRPr sz="2000">
                <a:solidFill>
                  <a:srgbClr val="1C1C1C"/>
                </a:solidFill>
                <a:latin typeface="Lucida Sans" pitchFamily="34" charset="0"/>
              </a:defRPr>
            </a:lvl1pPr>
            <a:lvl2pPr marL="742950" indent="-285750" eaLnBrk="0" hangingPunct="0">
              <a:spcBef>
                <a:spcPct val="20000"/>
              </a:spcBef>
              <a:buSzPct val="85000"/>
              <a:buChar char="•"/>
              <a:defRPr>
                <a:solidFill>
                  <a:srgbClr val="1C1C1C"/>
                </a:solidFill>
                <a:latin typeface="Lucida Sans" pitchFamily="34" charset="0"/>
              </a:defRPr>
            </a:lvl2pPr>
            <a:lvl3pPr marL="1143000" indent="-228600" eaLnBrk="0" hangingPunct="0">
              <a:spcBef>
                <a:spcPct val="20000"/>
              </a:spcBef>
              <a:buSzPct val="85000"/>
              <a:buChar char="•"/>
              <a:defRPr sz="1600">
                <a:solidFill>
                  <a:srgbClr val="1C1C1C"/>
                </a:solidFill>
                <a:latin typeface="Lucida Sans" pitchFamily="34" charset="0"/>
              </a:defRPr>
            </a:lvl3pPr>
            <a:lvl4pPr marL="1600200" indent="-228600" eaLnBrk="0" hangingPunct="0">
              <a:spcBef>
                <a:spcPct val="20000"/>
              </a:spcBef>
              <a:buSzPct val="85000"/>
              <a:buChar char="•"/>
              <a:defRPr sz="1600">
                <a:solidFill>
                  <a:srgbClr val="1C1C1C"/>
                </a:solidFill>
                <a:latin typeface="Lucida Sans" pitchFamily="34" charset="0"/>
              </a:defRPr>
            </a:lvl4pPr>
            <a:lvl5pPr marL="2057400" indent="-228600" eaLnBrk="0" hangingPunct="0">
              <a:spcBef>
                <a:spcPct val="20000"/>
              </a:spcBef>
              <a:buSzPct val="85000"/>
              <a:buChar char="•"/>
              <a:defRPr sz="1600">
                <a:solidFill>
                  <a:srgbClr val="1C1C1C"/>
                </a:solidFill>
                <a:latin typeface="Lucida Sans" pitchFamily="34" charset="0"/>
              </a:defRPr>
            </a:lvl5pPr>
            <a:lvl6pPr marL="2514600" indent="-228600" eaLnBrk="0" fontAlgn="base" hangingPunct="0">
              <a:spcBef>
                <a:spcPct val="20000"/>
              </a:spcBef>
              <a:spcAft>
                <a:spcPct val="0"/>
              </a:spcAft>
              <a:buSzPct val="85000"/>
              <a:buChar char="•"/>
              <a:defRPr sz="1600">
                <a:solidFill>
                  <a:srgbClr val="1C1C1C"/>
                </a:solidFill>
                <a:latin typeface="Lucida Sans" pitchFamily="34" charset="0"/>
              </a:defRPr>
            </a:lvl6pPr>
            <a:lvl7pPr marL="2971800" indent="-228600" eaLnBrk="0" fontAlgn="base" hangingPunct="0">
              <a:spcBef>
                <a:spcPct val="20000"/>
              </a:spcBef>
              <a:spcAft>
                <a:spcPct val="0"/>
              </a:spcAft>
              <a:buSzPct val="85000"/>
              <a:buChar char="•"/>
              <a:defRPr sz="1600">
                <a:solidFill>
                  <a:srgbClr val="1C1C1C"/>
                </a:solidFill>
                <a:latin typeface="Lucida Sans" pitchFamily="34" charset="0"/>
              </a:defRPr>
            </a:lvl7pPr>
            <a:lvl8pPr marL="3429000" indent="-228600" eaLnBrk="0" fontAlgn="base" hangingPunct="0">
              <a:spcBef>
                <a:spcPct val="20000"/>
              </a:spcBef>
              <a:spcAft>
                <a:spcPct val="0"/>
              </a:spcAft>
              <a:buSzPct val="85000"/>
              <a:buChar char="•"/>
              <a:defRPr sz="1600">
                <a:solidFill>
                  <a:srgbClr val="1C1C1C"/>
                </a:solidFill>
                <a:latin typeface="Lucida Sans" pitchFamily="34" charset="0"/>
              </a:defRPr>
            </a:lvl8pPr>
            <a:lvl9pPr marL="3886200" indent="-228600" eaLnBrk="0" fontAlgn="base" hangingPunct="0">
              <a:spcBef>
                <a:spcPct val="20000"/>
              </a:spcBef>
              <a:spcAft>
                <a:spcPct val="0"/>
              </a:spcAft>
              <a:buSzPct val="85000"/>
              <a:buChar char="•"/>
              <a:defRPr sz="1600">
                <a:solidFill>
                  <a:srgbClr val="1C1C1C"/>
                </a:solidFill>
                <a:latin typeface="Lucida Sans" pitchFamily="34" charset="0"/>
              </a:defRPr>
            </a:lvl9pPr>
          </a:lstStyle>
          <a:p>
            <a:pPr eaLnBrk="1" hangingPunct="1">
              <a:spcBef>
                <a:spcPct val="0"/>
              </a:spcBef>
              <a:buSzTx/>
              <a:buFontTx/>
              <a:buNone/>
            </a:pPr>
            <a:r>
              <a:rPr lang="en-GB" altLang="en-US" sz="1800">
                <a:hlinkClick r:id="rId4"/>
              </a:rPr>
              <a:t>http://armstrongpumps.com/armstrong/sustainabilitydashboard</a:t>
            </a:r>
            <a:endParaRPr lang="en-GB" altLang="en-US" sz="1800"/>
          </a:p>
        </p:txBody>
      </p:sp>
    </p:spTree>
    <p:extLst>
      <p:ext uri="{BB962C8B-B14F-4D97-AF65-F5344CB8AC3E}">
        <p14:creationId xmlns:p14="http://schemas.microsoft.com/office/powerpoint/2010/main" val="268353749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idx="4294967295"/>
          </p:nvPr>
        </p:nvSpPr>
        <p:spPr>
          <a:xfrm>
            <a:off x="278312" y="681038"/>
            <a:ext cx="7329488" cy="609600"/>
          </a:xfrm>
        </p:spPr>
        <p:txBody>
          <a:bodyPr anchor="ctr"/>
          <a:lstStyle/>
          <a:p>
            <a:pPr eaLnBrk="1" hangingPunct="1">
              <a:defRPr/>
            </a:pPr>
            <a:r>
              <a:rPr lang="en-US" dirty="0" smtClean="0"/>
              <a:t>Resolving the cost efficiency paradox</a:t>
            </a:r>
            <a:endParaRPr lang="en-US" dirty="0"/>
          </a:p>
        </p:txBody>
      </p:sp>
      <p:sp>
        <p:nvSpPr>
          <p:cNvPr id="12291" name="Rectangle 3"/>
          <p:cNvSpPr>
            <a:spLocks noGrp="1" noChangeArrowheads="1"/>
          </p:cNvSpPr>
          <p:nvPr>
            <p:ph type="body" idx="4294967295"/>
          </p:nvPr>
        </p:nvSpPr>
        <p:spPr>
          <a:xfrm>
            <a:off x="278312" y="1758950"/>
            <a:ext cx="4957763" cy="1087438"/>
          </a:xfrm>
        </p:spPr>
        <p:txBody>
          <a:bodyPr/>
          <a:lstStyle/>
          <a:p>
            <a:pPr marL="0" indent="0" eaLnBrk="1" hangingPunct="1">
              <a:buFontTx/>
              <a:buNone/>
              <a:defRPr/>
            </a:pPr>
            <a:r>
              <a:rPr lang="en-US" sz="2400" dirty="0"/>
              <a:t>The effect: </a:t>
            </a:r>
            <a:br>
              <a:rPr lang="en-US" sz="2400" dirty="0"/>
            </a:br>
            <a:r>
              <a:rPr lang="en-US" sz="2400" dirty="0"/>
              <a:t>It has been a choice between:</a:t>
            </a:r>
          </a:p>
        </p:txBody>
      </p:sp>
      <p:sp>
        <p:nvSpPr>
          <p:cNvPr id="12295" name="Text Box 7"/>
          <p:cNvSpPr txBox="1">
            <a:spLocks noChangeArrowheads="1"/>
          </p:cNvSpPr>
          <p:nvPr/>
        </p:nvSpPr>
        <p:spPr bwMode="auto">
          <a:xfrm>
            <a:off x="1612900" y="3590925"/>
            <a:ext cx="2125663" cy="830997"/>
          </a:xfrm>
          <a:prstGeom prst="rect">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ctr">
              <a:spcBef>
                <a:spcPct val="50000"/>
              </a:spcBef>
              <a:defRPr/>
            </a:pPr>
            <a:r>
              <a:rPr lang="en-US" sz="2400" dirty="0" smtClean="0">
                <a:solidFill>
                  <a:schemeClr val="bg1"/>
                </a:solidFill>
                <a:latin typeface="Lucida Sans" charset="0"/>
                <a:ea typeface="ＭＳ Ｐゴシック" charset="0"/>
              </a:rPr>
              <a:t>Lowest First </a:t>
            </a:r>
            <a:r>
              <a:rPr lang="en-US" sz="2400" dirty="0">
                <a:solidFill>
                  <a:schemeClr val="bg1"/>
                </a:solidFill>
                <a:latin typeface="Lucida Sans" charset="0"/>
                <a:ea typeface="ＭＳ Ｐゴシック" charset="0"/>
              </a:rPr>
              <a:t/>
            </a:r>
            <a:br>
              <a:rPr lang="en-US" sz="2400" dirty="0">
                <a:solidFill>
                  <a:schemeClr val="bg1"/>
                </a:solidFill>
                <a:latin typeface="Lucida Sans" charset="0"/>
                <a:ea typeface="ＭＳ Ｐゴシック" charset="0"/>
              </a:rPr>
            </a:br>
            <a:r>
              <a:rPr lang="en-US" sz="2400" dirty="0">
                <a:solidFill>
                  <a:schemeClr val="bg1"/>
                </a:solidFill>
                <a:latin typeface="Lucida Sans" charset="0"/>
                <a:ea typeface="ＭＳ Ｐゴシック" charset="0"/>
              </a:rPr>
              <a:t>Cost</a:t>
            </a:r>
          </a:p>
        </p:txBody>
      </p:sp>
      <p:sp>
        <p:nvSpPr>
          <p:cNvPr id="12296" name="Text Box 8"/>
          <p:cNvSpPr txBox="1">
            <a:spLocks noChangeArrowheads="1"/>
          </p:cNvSpPr>
          <p:nvPr/>
        </p:nvSpPr>
        <p:spPr bwMode="auto">
          <a:xfrm>
            <a:off x="5180013" y="3590925"/>
            <a:ext cx="2125662" cy="822325"/>
          </a:xfrm>
          <a:prstGeom prst="rect">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ctr">
              <a:spcBef>
                <a:spcPct val="50000"/>
              </a:spcBef>
              <a:defRPr/>
            </a:pPr>
            <a:r>
              <a:rPr lang="en-US" sz="2400">
                <a:solidFill>
                  <a:schemeClr val="bg1"/>
                </a:solidFill>
                <a:latin typeface="Lucida Sans" charset="0"/>
                <a:ea typeface="ＭＳ Ｐゴシック" charset="0"/>
              </a:rPr>
              <a:t>Lowest Life Cycle Cost</a:t>
            </a:r>
          </a:p>
        </p:txBody>
      </p:sp>
      <p:sp>
        <p:nvSpPr>
          <p:cNvPr id="12297" name="Text Box 9"/>
          <p:cNvSpPr txBox="1">
            <a:spLocks noChangeArrowheads="1"/>
          </p:cNvSpPr>
          <p:nvPr/>
        </p:nvSpPr>
        <p:spPr bwMode="auto">
          <a:xfrm>
            <a:off x="3889375" y="3505200"/>
            <a:ext cx="1138238" cy="100647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lvl1pPr eaLnBrk="0" hangingPunct="0">
              <a:defRPr sz="1400">
                <a:solidFill>
                  <a:srgbClr val="1C1C1C"/>
                </a:solidFill>
                <a:latin typeface="Lucida Sans" pitchFamily="34" charset="0"/>
                <a:ea typeface="ＭＳ Ｐゴシック" pitchFamily="34" charset="-128"/>
              </a:defRPr>
            </a:lvl1pPr>
            <a:lvl2pPr marL="742950" indent="-285750" eaLnBrk="0" hangingPunct="0">
              <a:defRPr sz="1400">
                <a:solidFill>
                  <a:srgbClr val="1C1C1C"/>
                </a:solidFill>
                <a:latin typeface="Lucida Sans" pitchFamily="34" charset="0"/>
                <a:ea typeface="ＭＳ Ｐゴシック" pitchFamily="34" charset="-128"/>
              </a:defRPr>
            </a:lvl2pPr>
            <a:lvl3pPr marL="1143000" indent="-228600" eaLnBrk="0" hangingPunct="0">
              <a:defRPr sz="1400">
                <a:solidFill>
                  <a:srgbClr val="1C1C1C"/>
                </a:solidFill>
                <a:latin typeface="Lucida Sans" pitchFamily="34" charset="0"/>
                <a:ea typeface="ＭＳ Ｐゴシック" pitchFamily="34" charset="-128"/>
              </a:defRPr>
            </a:lvl3pPr>
            <a:lvl4pPr marL="1600200" indent="-228600" eaLnBrk="0" hangingPunct="0">
              <a:defRPr sz="1400">
                <a:solidFill>
                  <a:srgbClr val="1C1C1C"/>
                </a:solidFill>
                <a:latin typeface="Lucida Sans" pitchFamily="34" charset="0"/>
                <a:ea typeface="ＭＳ Ｐゴシック" pitchFamily="34" charset="-128"/>
              </a:defRPr>
            </a:lvl4pPr>
            <a:lvl5pPr marL="2057400" indent="-228600" eaLnBrk="0" hangingPunct="0">
              <a:defRPr sz="1400">
                <a:solidFill>
                  <a:srgbClr val="1C1C1C"/>
                </a:solidFill>
                <a:latin typeface="Lucida Sans" pitchFamily="34" charset="0"/>
                <a:ea typeface="ＭＳ Ｐゴシック" pitchFamily="34" charset="-128"/>
              </a:defRPr>
            </a:lvl5pPr>
            <a:lvl6pPr marL="2514600" indent="-228600" eaLnBrk="0" fontAlgn="base" hangingPunct="0">
              <a:spcBef>
                <a:spcPct val="20000"/>
              </a:spcBef>
              <a:spcAft>
                <a:spcPct val="0"/>
              </a:spcAft>
              <a:buSzPct val="85000"/>
              <a:defRPr sz="1400">
                <a:solidFill>
                  <a:srgbClr val="1C1C1C"/>
                </a:solidFill>
                <a:latin typeface="Lucida Sans" pitchFamily="34" charset="0"/>
                <a:ea typeface="ＭＳ Ｐゴシック" pitchFamily="34" charset="-128"/>
              </a:defRPr>
            </a:lvl6pPr>
            <a:lvl7pPr marL="2971800" indent="-228600" eaLnBrk="0" fontAlgn="base" hangingPunct="0">
              <a:spcBef>
                <a:spcPct val="20000"/>
              </a:spcBef>
              <a:spcAft>
                <a:spcPct val="0"/>
              </a:spcAft>
              <a:buSzPct val="85000"/>
              <a:defRPr sz="1400">
                <a:solidFill>
                  <a:srgbClr val="1C1C1C"/>
                </a:solidFill>
                <a:latin typeface="Lucida Sans" pitchFamily="34" charset="0"/>
                <a:ea typeface="ＭＳ Ｐゴシック" pitchFamily="34" charset="-128"/>
              </a:defRPr>
            </a:lvl7pPr>
            <a:lvl8pPr marL="3429000" indent="-228600" eaLnBrk="0" fontAlgn="base" hangingPunct="0">
              <a:spcBef>
                <a:spcPct val="20000"/>
              </a:spcBef>
              <a:spcAft>
                <a:spcPct val="0"/>
              </a:spcAft>
              <a:buSzPct val="85000"/>
              <a:defRPr sz="1400">
                <a:solidFill>
                  <a:srgbClr val="1C1C1C"/>
                </a:solidFill>
                <a:latin typeface="Lucida Sans" pitchFamily="34" charset="0"/>
                <a:ea typeface="ＭＳ Ｐゴシック" pitchFamily="34" charset="-128"/>
              </a:defRPr>
            </a:lvl8pPr>
            <a:lvl9pPr marL="3886200" indent="-228600" eaLnBrk="0" fontAlgn="base" hangingPunct="0">
              <a:spcBef>
                <a:spcPct val="20000"/>
              </a:spcBef>
              <a:spcAft>
                <a:spcPct val="0"/>
              </a:spcAft>
              <a:buSzPct val="85000"/>
              <a:defRPr sz="1400">
                <a:solidFill>
                  <a:srgbClr val="1C1C1C"/>
                </a:solidFill>
                <a:latin typeface="Lucida Sans" pitchFamily="34" charset="0"/>
                <a:ea typeface="ＭＳ Ｐゴシック" pitchFamily="34" charset="-128"/>
              </a:defRPr>
            </a:lvl9pPr>
          </a:lstStyle>
          <a:p>
            <a:pPr algn="ctr" eaLnBrk="1" hangingPunct="1">
              <a:spcBef>
                <a:spcPct val="50000"/>
              </a:spcBef>
              <a:defRPr/>
            </a:pPr>
            <a:r>
              <a:rPr lang="en-US" sz="2000" smtClean="0"/>
              <a:t/>
            </a:r>
            <a:br>
              <a:rPr lang="en-US" sz="2000" smtClean="0"/>
            </a:br>
            <a:r>
              <a:rPr lang="en-US" sz="2000" smtClean="0"/>
              <a:t>OR</a:t>
            </a:r>
            <a:br>
              <a:rPr lang="en-US" sz="2000" smtClean="0"/>
            </a:br>
            <a:endParaRPr lang="en-US" sz="2000" smtClean="0"/>
          </a:p>
        </p:txBody>
      </p:sp>
    </p:spTree>
    <p:extLst>
      <p:ext uri="{BB962C8B-B14F-4D97-AF65-F5344CB8AC3E}">
        <p14:creationId xmlns:p14="http://schemas.microsoft.com/office/powerpoint/2010/main" val="320216592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322263" y="696913"/>
            <a:ext cx="8196262" cy="835025"/>
          </a:xfrm>
          <a:prstGeom prst="rect">
            <a:avLst/>
          </a:prstGeom>
        </p:spPr>
        <p:txBody>
          <a:bodyPr/>
          <a:lstStyle>
            <a:lvl1pPr algn="l" rtl="0" eaLnBrk="0" fontAlgn="base" hangingPunct="0">
              <a:spcBef>
                <a:spcPct val="0"/>
              </a:spcBef>
              <a:spcAft>
                <a:spcPct val="0"/>
              </a:spcAft>
              <a:defRPr sz="2400" b="1">
                <a:solidFill>
                  <a:srgbClr val="EE1A0D"/>
                </a:solidFill>
                <a:latin typeface="+mj-lt"/>
                <a:ea typeface="MS PGothic" pitchFamily="34" charset="-128"/>
                <a:cs typeface="+mj-cs"/>
              </a:defRPr>
            </a:lvl1pPr>
            <a:lvl2pPr algn="l" rtl="0" eaLnBrk="0" fontAlgn="base" hangingPunct="0">
              <a:spcBef>
                <a:spcPct val="0"/>
              </a:spcBef>
              <a:spcAft>
                <a:spcPct val="0"/>
              </a:spcAft>
              <a:defRPr sz="2400" b="1">
                <a:solidFill>
                  <a:srgbClr val="EE1A0D"/>
                </a:solidFill>
                <a:latin typeface="Lucida Sans" charset="0"/>
                <a:ea typeface="MS PGothic" pitchFamily="34" charset="-128"/>
                <a:cs typeface="Arial" charset="0"/>
              </a:defRPr>
            </a:lvl2pPr>
            <a:lvl3pPr algn="l" rtl="0" eaLnBrk="0" fontAlgn="base" hangingPunct="0">
              <a:spcBef>
                <a:spcPct val="0"/>
              </a:spcBef>
              <a:spcAft>
                <a:spcPct val="0"/>
              </a:spcAft>
              <a:defRPr sz="2400" b="1">
                <a:solidFill>
                  <a:srgbClr val="EE1A0D"/>
                </a:solidFill>
                <a:latin typeface="Lucida Sans" charset="0"/>
                <a:ea typeface="MS PGothic" pitchFamily="34" charset="-128"/>
                <a:cs typeface="Arial" charset="0"/>
              </a:defRPr>
            </a:lvl3pPr>
            <a:lvl4pPr algn="l" rtl="0" eaLnBrk="0" fontAlgn="base" hangingPunct="0">
              <a:spcBef>
                <a:spcPct val="0"/>
              </a:spcBef>
              <a:spcAft>
                <a:spcPct val="0"/>
              </a:spcAft>
              <a:defRPr sz="2400" b="1">
                <a:solidFill>
                  <a:srgbClr val="EE1A0D"/>
                </a:solidFill>
                <a:latin typeface="Lucida Sans" charset="0"/>
                <a:ea typeface="MS PGothic" pitchFamily="34" charset="-128"/>
                <a:cs typeface="Arial" charset="0"/>
              </a:defRPr>
            </a:lvl4pPr>
            <a:lvl5pPr algn="l" rtl="0" eaLnBrk="0" fontAlgn="base" hangingPunct="0">
              <a:spcBef>
                <a:spcPct val="0"/>
              </a:spcBef>
              <a:spcAft>
                <a:spcPct val="0"/>
              </a:spcAft>
              <a:defRPr sz="2400" b="1">
                <a:solidFill>
                  <a:srgbClr val="EE1A0D"/>
                </a:solidFill>
                <a:latin typeface="Lucida Sans" charset="0"/>
                <a:ea typeface="MS PGothic" pitchFamily="34" charset="-128"/>
                <a:cs typeface="Arial" charset="0"/>
              </a:defRPr>
            </a:lvl5pPr>
            <a:lvl6pPr marL="457200" algn="l" rtl="0" fontAlgn="base">
              <a:spcBef>
                <a:spcPct val="0"/>
              </a:spcBef>
              <a:spcAft>
                <a:spcPct val="0"/>
              </a:spcAft>
              <a:defRPr sz="2400" b="1">
                <a:solidFill>
                  <a:srgbClr val="EE1A0D"/>
                </a:solidFill>
                <a:latin typeface="Lucida Sans" charset="0"/>
                <a:ea typeface="ＭＳ Ｐゴシック" charset="0"/>
                <a:cs typeface="Arial" charset="0"/>
              </a:defRPr>
            </a:lvl6pPr>
            <a:lvl7pPr marL="914400" algn="l" rtl="0" fontAlgn="base">
              <a:spcBef>
                <a:spcPct val="0"/>
              </a:spcBef>
              <a:spcAft>
                <a:spcPct val="0"/>
              </a:spcAft>
              <a:defRPr sz="2400" b="1">
                <a:solidFill>
                  <a:srgbClr val="EE1A0D"/>
                </a:solidFill>
                <a:latin typeface="Lucida Sans" charset="0"/>
                <a:ea typeface="ＭＳ Ｐゴシック" charset="0"/>
                <a:cs typeface="Arial" charset="0"/>
              </a:defRPr>
            </a:lvl7pPr>
            <a:lvl8pPr marL="1371600" algn="l" rtl="0" fontAlgn="base">
              <a:spcBef>
                <a:spcPct val="0"/>
              </a:spcBef>
              <a:spcAft>
                <a:spcPct val="0"/>
              </a:spcAft>
              <a:defRPr sz="2400" b="1">
                <a:solidFill>
                  <a:srgbClr val="EE1A0D"/>
                </a:solidFill>
                <a:latin typeface="Lucida Sans" charset="0"/>
                <a:ea typeface="ＭＳ Ｐゴシック" charset="0"/>
                <a:cs typeface="Arial" charset="0"/>
              </a:defRPr>
            </a:lvl8pPr>
            <a:lvl9pPr marL="1828800" algn="l" rtl="0" fontAlgn="base">
              <a:spcBef>
                <a:spcPct val="0"/>
              </a:spcBef>
              <a:spcAft>
                <a:spcPct val="0"/>
              </a:spcAft>
              <a:defRPr sz="2400" b="1">
                <a:solidFill>
                  <a:srgbClr val="EE1A0D"/>
                </a:solidFill>
                <a:latin typeface="Lucida Sans" charset="0"/>
                <a:ea typeface="ＭＳ Ｐゴシック" charset="0"/>
                <a:cs typeface="Arial" charset="0"/>
              </a:defRPr>
            </a:lvl9pPr>
          </a:lstStyle>
          <a:p>
            <a:r>
              <a:rPr lang="en-US" kern="0" dirty="0" smtClean="0"/>
              <a:t>The Design Envelope Solution</a:t>
            </a:r>
          </a:p>
          <a:p>
            <a:r>
              <a:rPr lang="en-US" kern="0" dirty="0" smtClean="0"/>
              <a:t>Enabled by our unique combination of core competencies</a:t>
            </a:r>
            <a:endParaRPr lang="en-US" kern="0" dirty="0"/>
          </a:p>
        </p:txBody>
      </p:sp>
      <p:sp>
        <p:nvSpPr>
          <p:cNvPr id="4" name="Title 1"/>
          <p:cNvSpPr txBox="1">
            <a:spLocks/>
          </p:cNvSpPr>
          <p:nvPr/>
        </p:nvSpPr>
        <p:spPr>
          <a:xfrm>
            <a:off x="322966" y="1228045"/>
            <a:ext cx="7513605" cy="1366110"/>
          </a:xfrm>
          <a:prstGeom prst="rect">
            <a:avLst/>
          </a:prstGeom>
        </p:spPr>
        <p:txBody>
          <a:bodyPr/>
          <a:lstStyle>
            <a:lvl1pPr algn="l" rtl="0" eaLnBrk="0" fontAlgn="base" hangingPunct="0">
              <a:spcBef>
                <a:spcPct val="0"/>
              </a:spcBef>
              <a:spcAft>
                <a:spcPct val="0"/>
              </a:spcAft>
              <a:defRPr sz="2400" b="1">
                <a:solidFill>
                  <a:srgbClr val="EE1A0D"/>
                </a:solidFill>
                <a:latin typeface="+mj-lt"/>
                <a:ea typeface="MS PGothic" pitchFamily="34" charset="-128"/>
                <a:cs typeface="+mj-cs"/>
              </a:defRPr>
            </a:lvl1pPr>
            <a:lvl2pPr algn="l" rtl="0" eaLnBrk="0" fontAlgn="base" hangingPunct="0">
              <a:spcBef>
                <a:spcPct val="0"/>
              </a:spcBef>
              <a:spcAft>
                <a:spcPct val="0"/>
              </a:spcAft>
              <a:defRPr sz="2400" b="1">
                <a:solidFill>
                  <a:srgbClr val="EE1A0D"/>
                </a:solidFill>
                <a:latin typeface="Lucida Sans" charset="0"/>
                <a:ea typeface="MS PGothic" pitchFamily="34" charset="-128"/>
                <a:cs typeface="Arial" charset="0"/>
              </a:defRPr>
            </a:lvl2pPr>
            <a:lvl3pPr algn="l" rtl="0" eaLnBrk="0" fontAlgn="base" hangingPunct="0">
              <a:spcBef>
                <a:spcPct val="0"/>
              </a:spcBef>
              <a:spcAft>
                <a:spcPct val="0"/>
              </a:spcAft>
              <a:defRPr sz="2400" b="1">
                <a:solidFill>
                  <a:srgbClr val="EE1A0D"/>
                </a:solidFill>
                <a:latin typeface="Lucida Sans" charset="0"/>
                <a:ea typeface="MS PGothic" pitchFamily="34" charset="-128"/>
                <a:cs typeface="Arial" charset="0"/>
              </a:defRPr>
            </a:lvl3pPr>
            <a:lvl4pPr algn="l" rtl="0" eaLnBrk="0" fontAlgn="base" hangingPunct="0">
              <a:spcBef>
                <a:spcPct val="0"/>
              </a:spcBef>
              <a:spcAft>
                <a:spcPct val="0"/>
              </a:spcAft>
              <a:defRPr sz="2400" b="1">
                <a:solidFill>
                  <a:srgbClr val="EE1A0D"/>
                </a:solidFill>
                <a:latin typeface="Lucida Sans" charset="0"/>
                <a:ea typeface="MS PGothic" pitchFamily="34" charset="-128"/>
                <a:cs typeface="Arial" charset="0"/>
              </a:defRPr>
            </a:lvl4pPr>
            <a:lvl5pPr algn="l" rtl="0" eaLnBrk="0" fontAlgn="base" hangingPunct="0">
              <a:spcBef>
                <a:spcPct val="0"/>
              </a:spcBef>
              <a:spcAft>
                <a:spcPct val="0"/>
              </a:spcAft>
              <a:defRPr sz="2400" b="1">
                <a:solidFill>
                  <a:srgbClr val="EE1A0D"/>
                </a:solidFill>
                <a:latin typeface="Lucida Sans" charset="0"/>
                <a:ea typeface="MS PGothic" pitchFamily="34" charset="-128"/>
                <a:cs typeface="Arial" charset="0"/>
              </a:defRPr>
            </a:lvl5pPr>
            <a:lvl6pPr marL="457200" algn="l" rtl="0" fontAlgn="base">
              <a:spcBef>
                <a:spcPct val="0"/>
              </a:spcBef>
              <a:spcAft>
                <a:spcPct val="0"/>
              </a:spcAft>
              <a:defRPr sz="2400" b="1">
                <a:solidFill>
                  <a:srgbClr val="EE1A0D"/>
                </a:solidFill>
                <a:latin typeface="Lucida Sans" charset="0"/>
                <a:ea typeface="ＭＳ Ｐゴシック" charset="0"/>
                <a:cs typeface="Arial" charset="0"/>
              </a:defRPr>
            </a:lvl6pPr>
            <a:lvl7pPr marL="914400" algn="l" rtl="0" fontAlgn="base">
              <a:spcBef>
                <a:spcPct val="0"/>
              </a:spcBef>
              <a:spcAft>
                <a:spcPct val="0"/>
              </a:spcAft>
              <a:defRPr sz="2400" b="1">
                <a:solidFill>
                  <a:srgbClr val="EE1A0D"/>
                </a:solidFill>
                <a:latin typeface="Lucida Sans" charset="0"/>
                <a:ea typeface="ＭＳ Ｐゴシック" charset="0"/>
                <a:cs typeface="Arial" charset="0"/>
              </a:defRPr>
            </a:lvl7pPr>
            <a:lvl8pPr marL="1371600" algn="l" rtl="0" fontAlgn="base">
              <a:spcBef>
                <a:spcPct val="0"/>
              </a:spcBef>
              <a:spcAft>
                <a:spcPct val="0"/>
              </a:spcAft>
              <a:defRPr sz="2400" b="1">
                <a:solidFill>
                  <a:srgbClr val="EE1A0D"/>
                </a:solidFill>
                <a:latin typeface="Lucida Sans" charset="0"/>
                <a:ea typeface="ＭＳ Ｐゴシック" charset="0"/>
                <a:cs typeface="Arial" charset="0"/>
              </a:defRPr>
            </a:lvl8pPr>
            <a:lvl9pPr marL="1828800" algn="l" rtl="0" fontAlgn="base">
              <a:spcBef>
                <a:spcPct val="0"/>
              </a:spcBef>
              <a:spcAft>
                <a:spcPct val="0"/>
              </a:spcAft>
              <a:defRPr sz="2400" b="1">
                <a:solidFill>
                  <a:srgbClr val="EE1A0D"/>
                </a:solidFill>
                <a:latin typeface="Lucida Sans" charset="0"/>
                <a:ea typeface="ＭＳ Ｐゴシック" charset="0"/>
                <a:cs typeface="Arial" charset="0"/>
              </a:defRPr>
            </a:lvl9pPr>
          </a:lstStyle>
          <a:p>
            <a:endParaRPr lang="en-US" kern="0" dirty="0"/>
          </a:p>
        </p:txBody>
      </p:sp>
      <p:sp>
        <p:nvSpPr>
          <p:cNvPr id="6" name="Text Box 5"/>
          <p:cNvSpPr txBox="1">
            <a:spLocks noChangeArrowheads="1"/>
          </p:cNvSpPr>
          <p:nvPr/>
        </p:nvSpPr>
        <p:spPr bwMode="auto">
          <a:xfrm>
            <a:off x="384933" y="2363967"/>
            <a:ext cx="2001372" cy="460375"/>
          </a:xfrm>
          <a:prstGeom prst="rect">
            <a:avLst/>
          </a:prstGeom>
          <a:solidFill>
            <a:srgbClr val="969696"/>
          </a:solidFill>
          <a:ln w="38100" algn="ctr">
            <a:noFill/>
            <a:miter lim="800000"/>
            <a:headEnd/>
            <a:tailEnd/>
          </a:ln>
        </p:spPr>
        <p:txBody>
          <a:bodyPr tIns="91440" bIns="91440" anchor="ctr"/>
          <a:lstStyle/>
          <a:p>
            <a:pPr algn="ctr">
              <a:spcBef>
                <a:spcPct val="50000"/>
              </a:spcBef>
            </a:pPr>
            <a:r>
              <a:rPr lang="en-US" sz="1300" b="1" dirty="0">
                <a:solidFill>
                  <a:schemeClr val="bg1"/>
                </a:solidFill>
                <a:latin typeface="Lucida Sans" pitchFamily="34" charset="0"/>
                <a:cs typeface="Arial" pitchFamily="34" charset="0"/>
              </a:rPr>
              <a:t>Heat Transfer</a:t>
            </a:r>
          </a:p>
        </p:txBody>
      </p:sp>
      <p:sp>
        <p:nvSpPr>
          <p:cNvPr id="7" name="Text Box 5"/>
          <p:cNvSpPr txBox="1">
            <a:spLocks noChangeArrowheads="1"/>
          </p:cNvSpPr>
          <p:nvPr/>
        </p:nvSpPr>
        <p:spPr bwMode="auto">
          <a:xfrm>
            <a:off x="383346" y="3049525"/>
            <a:ext cx="1997075" cy="460375"/>
          </a:xfrm>
          <a:prstGeom prst="rect">
            <a:avLst/>
          </a:prstGeom>
          <a:solidFill>
            <a:srgbClr val="969696"/>
          </a:solidFill>
          <a:ln w="38100" algn="ctr">
            <a:noFill/>
            <a:miter lim="800000"/>
            <a:headEnd/>
            <a:tailEnd/>
          </a:ln>
        </p:spPr>
        <p:txBody>
          <a:bodyPr tIns="91440" bIns="91440" anchor="ctr"/>
          <a:lstStyle/>
          <a:p>
            <a:pPr algn="ctr">
              <a:spcBef>
                <a:spcPct val="50000"/>
              </a:spcBef>
            </a:pPr>
            <a:r>
              <a:rPr lang="en-US" sz="1300" b="1" dirty="0">
                <a:solidFill>
                  <a:schemeClr val="bg1"/>
                </a:solidFill>
                <a:latin typeface="Lucida Sans" pitchFamily="34" charset="0"/>
                <a:cs typeface="Arial" pitchFamily="34" charset="0"/>
              </a:rPr>
              <a:t>Fluid Flow</a:t>
            </a:r>
          </a:p>
        </p:txBody>
      </p:sp>
      <p:sp>
        <p:nvSpPr>
          <p:cNvPr id="8" name="Text Box 5"/>
          <p:cNvSpPr txBox="1">
            <a:spLocks noChangeArrowheads="1"/>
          </p:cNvSpPr>
          <p:nvPr/>
        </p:nvSpPr>
        <p:spPr bwMode="auto">
          <a:xfrm>
            <a:off x="384933" y="3732580"/>
            <a:ext cx="1997075" cy="460375"/>
          </a:xfrm>
          <a:prstGeom prst="rect">
            <a:avLst/>
          </a:prstGeom>
          <a:solidFill>
            <a:srgbClr val="969696"/>
          </a:solidFill>
          <a:ln w="38100" algn="ctr">
            <a:noFill/>
            <a:miter lim="800000"/>
            <a:headEnd/>
            <a:tailEnd/>
          </a:ln>
        </p:spPr>
        <p:txBody>
          <a:bodyPr tIns="91440" bIns="91440" anchor="ctr"/>
          <a:lstStyle/>
          <a:p>
            <a:pPr algn="ctr">
              <a:spcBef>
                <a:spcPct val="50000"/>
              </a:spcBef>
            </a:pPr>
            <a:r>
              <a:rPr lang="en-US" sz="1300" b="1">
                <a:solidFill>
                  <a:schemeClr val="bg1"/>
                </a:solidFill>
                <a:latin typeface="Lucida Sans" pitchFamily="34" charset="0"/>
                <a:cs typeface="Arial" pitchFamily="34" charset="0"/>
              </a:rPr>
              <a:t>Variable Speed</a:t>
            </a:r>
          </a:p>
        </p:txBody>
      </p:sp>
      <p:sp>
        <p:nvSpPr>
          <p:cNvPr id="9" name="Text Box 5"/>
          <p:cNvSpPr txBox="1">
            <a:spLocks noChangeArrowheads="1"/>
          </p:cNvSpPr>
          <p:nvPr/>
        </p:nvSpPr>
        <p:spPr bwMode="auto">
          <a:xfrm>
            <a:off x="389230" y="4415635"/>
            <a:ext cx="1997075" cy="460375"/>
          </a:xfrm>
          <a:prstGeom prst="rect">
            <a:avLst/>
          </a:prstGeom>
          <a:solidFill>
            <a:srgbClr val="969696"/>
          </a:solidFill>
          <a:ln w="38100" algn="ctr">
            <a:noFill/>
            <a:miter lim="800000"/>
            <a:headEnd/>
            <a:tailEnd/>
          </a:ln>
        </p:spPr>
        <p:txBody>
          <a:bodyPr tIns="91440" bIns="91440" anchor="ctr"/>
          <a:lstStyle/>
          <a:p>
            <a:pPr algn="ctr">
              <a:spcBef>
                <a:spcPct val="50000"/>
              </a:spcBef>
            </a:pPr>
            <a:r>
              <a:rPr lang="en-US" sz="1300" b="1" dirty="0">
                <a:solidFill>
                  <a:schemeClr val="bg1"/>
                </a:solidFill>
                <a:latin typeface="Lucida Sans" pitchFamily="34" charset="0"/>
                <a:cs typeface="Arial" pitchFamily="34" charset="0"/>
              </a:rPr>
              <a:t>Demand Based Control</a:t>
            </a:r>
          </a:p>
        </p:txBody>
      </p:sp>
      <p:sp>
        <p:nvSpPr>
          <p:cNvPr id="11" name="Text Box 6"/>
          <p:cNvSpPr txBox="1">
            <a:spLocks noChangeArrowheads="1"/>
          </p:cNvSpPr>
          <p:nvPr/>
        </p:nvSpPr>
        <p:spPr bwMode="auto">
          <a:xfrm>
            <a:off x="2869385" y="2824342"/>
            <a:ext cx="2125663" cy="830997"/>
          </a:xfrm>
          <a:prstGeom prst="rect">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ctr">
              <a:spcBef>
                <a:spcPct val="50000"/>
              </a:spcBef>
              <a:defRPr/>
            </a:pPr>
            <a:r>
              <a:rPr lang="en-US" sz="2400" dirty="0" smtClean="0">
                <a:solidFill>
                  <a:schemeClr val="bg1"/>
                </a:solidFill>
                <a:latin typeface="Lucida Sans" charset="0"/>
                <a:ea typeface="ＭＳ Ｐゴシック" charset="0"/>
              </a:rPr>
              <a:t>Lowest First </a:t>
            </a:r>
            <a:r>
              <a:rPr lang="en-US" sz="2400" dirty="0">
                <a:solidFill>
                  <a:schemeClr val="bg1"/>
                </a:solidFill>
                <a:latin typeface="Lucida Sans" charset="0"/>
                <a:ea typeface="ＭＳ Ｐゴシック" charset="0"/>
              </a:rPr>
              <a:t/>
            </a:r>
            <a:br>
              <a:rPr lang="en-US" sz="2400" dirty="0">
                <a:solidFill>
                  <a:schemeClr val="bg1"/>
                </a:solidFill>
                <a:latin typeface="Lucida Sans" charset="0"/>
                <a:ea typeface="ＭＳ Ｐゴシック" charset="0"/>
              </a:rPr>
            </a:br>
            <a:r>
              <a:rPr lang="en-US" sz="2400" dirty="0">
                <a:solidFill>
                  <a:schemeClr val="bg1"/>
                </a:solidFill>
                <a:latin typeface="Lucida Sans" charset="0"/>
                <a:ea typeface="ＭＳ Ｐゴシック" charset="0"/>
              </a:rPr>
              <a:t>Cost</a:t>
            </a:r>
          </a:p>
        </p:txBody>
      </p:sp>
      <p:sp>
        <p:nvSpPr>
          <p:cNvPr id="12" name="Text Box 7"/>
          <p:cNvSpPr txBox="1">
            <a:spLocks noChangeArrowheads="1"/>
          </p:cNvSpPr>
          <p:nvPr/>
        </p:nvSpPr>
        <p:spPr bwMode="auto">
          <a:xfrm>
            <a:off x="6436498" y="2824342"/>
            <a:ext cx="2125662" cy="822325"/>
          </a:xfrm>
          <a:prstGeom prst="rect">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ctr">
              <a:spcBef>
                <a:spcPct val="50000"/>
              </a:spcBef>
              <a:defRPr/>
            </a:pPr>
            <a:r>
              <a:rPr lang="en-US" sz="2400" dirty="0">
                <a:solidFill>
                  <a:schemeClr val="bg1"/>
                </a:solidFill>
                <a:latin typeface="Lucida Sans" charset="0"/>
                <a:ea typeface="ＭＳ Ｐゴシック" charset="0"/>
              </a:rPr>
              <a:t>Lowest Life Cycle Cost</a:t>
            </a:r>
          </a:p>
        </p:txBody>
      </p:sp>
      <p:sp>
        <p:nvSpPr>
          <p:cNvPr id="13" name="Text Box 8"/>
          <p:cNvSpPr txBox="1">
            <a:spLocks noChangeArrowheads="1"/>
          </p:cNvSpPr>
          <p:nvPr/>
        </p:nvSpPr>
        <p:spPr bwMode="auto">
          <a:xfrm>
            <a:off x="5145860" y="2738617"/>
            <a:ext cx="1138238" cy="1006475"/>
          </a:xfrm>
          <a:prstGeom prst="rect">
            <a:avLst/>
          </a:prstGeom>
          <a:solidFill>
            <a:srgbClr val="EE1A0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lvl1pPr eaLnBrk="0" hangingPunct="0">
              <a:defRPr sz="1400">
                <a:solidFill>
                  <a:srgbClr val="1C1C1C"/>
                </a:solidFill>
                <a:latin typeface="Lucida Sans" pitchFamily="34" charset="0"/>
                <a:ea typeface="ＭＳ Ｐゴシック" pitchFamily="34" charset="-128"/>
              </a:defRPr>
            </a:lvl1pPr>
            <a:lvl2pPr marL="742950" indent="-285750" eaLnBrk="0" hangingPunct="0">
              <a:defRPr sz="1400">
                <a:solidFill>
                  <a:srgbClr val="1C1C1C"/>
                </a:solidFill>
                <a:latin typeface="Lucida Sans" pitchFamily="34" charset="0"/>
                <a:ea typeface="ＭＳ Ｐゴシック" pitchFamily="34" charset="-128"/>
              </a:defRPr>
            </a:lvl2pPr>
            <a:lvl3pPr marL="1143000" indent="-228600" eaLnBrk="0" hangingPunct="0">
              <a:defRPr sz="1400">
                <a:solidFill>
                  <a:srgbClr val="1C1C1C"/>
                </a:solidFill>
                <a:latin typeface="Lucida Sans" pitchFamily="34" charset="0"/>
                <a:ea typeface="ＭＳ Ｐゴシック" pitchFamily="34" charset="-128"/>
              </a:defRPr>
            </a:lvl3pPr>
            <a:lvl4pPr marL="1600200" indent="-228600" eaLnBrk="0" hangingPunct="0">
              <a:defRPr sz="1400">
                <a:solidFill>
                  <a:srgbClr val="1C1C1C"/>
                </a:solidFill>
                <a:latin typeface="Lucida Sans" pitchFamily="34" charset="0"/>
                <a:ea typeface="ＭＳ Ｐゴシック" pitchFamily="34" charset="-128"/>
              </a:defRPr>
            </a:lvl4pPr>
            <a:lvl5pPr marL="2057400" indent="-228600" eaLnBrk="0" hangingPunct="0">
              <a:defRPr sz="1400">
                <a:solidFill>
                  <a:srgbClr val="1C1C1C"/>
                </a:solidFill>
                <a:latin typeface="Lucida Sans" pitchFamily="34" charset="0"/>
                <a:ea typeface="ＭＳ Ｐゴシック" pitchFamily="34" charset="-128"/>
              </a:defRPr>
            </a:lvl5pPr>
            <a:lvl6pPr marL="2514600" indent="-228600" eaLnBrk="0" fontAlgn="base" hangingPunct="0">
              <a:spcBef>
                <a:spcPct val="20000"/>
              </a:spcBef>
              <a:spcAft>
                <a:spcPct val="0"/>
              </a:spcAft>
              <a:buSzPct val="85000"/>
              <a:defRPr sz="1400">
                <a:solidFill>
                  <a:srgbClr val="1C1C1C"/>
                </a:solidFill>
                <a:latin typeface="Lucida Sans" pitchFamily="34" charset="0"/>
                <a:ea typeface="ＭＳ Ｐゴシック" pitchFamily="34" charset="-128"/>
              </a:defRPr>
            </a:lvl6pPr>
            <a:lvl7pPr marL="2971800" indent="-228600" eaLnBrk="0" fontAlgn="base" hangingPunct="0">
              <a:spcBef>
                <a:spcPct val="20000"/>
              </a:spcBef>
              <a:spcAft>
                <a:spcPct val="0"/>
              </a:spcAft>
              <a:buSzPct val="85000"/>
              <a:defRPr sz="1400">
                <a:solidFill>
                  <a:srgbClr val="1C1C1C"/>
                </a:solidFill>
                <a:latin typeface="Lucida Sans" pitchFamily="34" charset="0"/>
                <a:ea typeface="ＭＳ Ｐゴシック" pitchFamily="34" charset="-128"/>
              </a:defRPr>
            </a:lvl7pPr>
            <a:lvl8pPr marL="3429000" indent="-228600" eaLnBrk="0" fontAlgn="base" hangingPunct="0">
              <a:spcBef>
                <a:spcPct val="20000"/>
              </a:spcBef>
              <a:spcAft>
                <a:spcPct val="0"/>
              </a:spcAft>
              <a:buSzPct val="85000"/>
              <a:defRPr sz="1400">
                <a:solidFill>
                  <a:srgbClr val="1C1C1C"/>
                </a:solidFill>
                <a:latin typeface="Lucida Sans" pitchFamily="34" charset="0"/>
                <a:ea typeface="ＭＳ Ｐゴシック" pitchFamily="34" charset="-128"/>
              </a:defRPr>
            </a:lvl8pPr>
            <a:lvl9pPr marL="3886200" indent="-228600" eaLnBrk="0" fontAlgn="base" hangingPunct="0">
              <a:spcBef>
                <a:spcPct val="20000"/>
              </a:spcBef>
              <a:spcAft>
                <a:spcPct val="0"/>
              </a:spcAft>
              <a:buSzPct val="85000"/>
              <a:defRPr sz="1400">
                <a:solidFill>
                  <a:srgbClr val="1C1C1C"/>
                </a:solidFill>
                <a:latin typeface="Lucida Sans" pitchFamily="34" charset="0"/>
                <a:ea typeface="ＭＳ Ｐゴシック" pitchFamily="34" charset="-128"/>
              </a:defRPr>
            </a:lvl9pPr>
          </a:lstStyle>
          <a:p>
            <a:pPr algn="ctr" eaLnBrk="1" hangingPunct="1">
              <a:spcBef>
                <a:spcPct val="50000"/>
              </a:spcBef>
              <a:defRPr/>
            </a:pPr>
            <a:r>
              <a:rPr lang="en-US" sz="2000" dirty="0" smtClean="0">
                <a:solidFill>
                  <a:schemeClr val="bg1"/>
                </a:solidFill>
              </a:rPr>
              <a:t/>
            </a:r>
            <a:br>
              <a:rPr lang="en-US" sz="2000" dirty="0" smtClean="0">
                <a:solidFill>
                  <a:schemeClr val="bg1"/>
                </a:solidFill>
              </a:rPr>
            </a:br>
            <a:r>
              <a:rPr lang="en-US" sz="2000" dirty="0" smtClean="0">
                <a:solidFill>
                  <a:schemeClr val="bg1"/>
                </a:solidFill>
              </a:rPr>
              <a:t>AND</a:t>
            </a:r>
            <a:br>
              <a:rPr lang="en-US" sz="2000" dirty="0" smtClean="0">
                <a:solidFill>
                  <a:schemeClr val="bg1"/>
                </a:solidFill>
              </a:rPr>
            </a:br>
            <a:endParaRPr lang="en-US" sz="2000" dirty="0" smtClean="0">
              <a:solidFill>
                <a:schemeClr val="bg1"/>
              </a:solidFill>
            </a:endParaRPr>
          </a:p>
        </p:txBody>
      </p:sp>
      <p:sp>
        <p:nvSpPr>
          <p:cNvPr id="14" name="Rectangle 3"/>
          <p:cNvSpPr txBox="1">
            <a:spLocks noChangeArrowheads="1"/>
          </p:cNvSpPr>
          <p:nvPr/>
        </p:nvSpPr>
        <p:spPr bwMode="auto">
          <a:xfrm>
            <a:off x="4148172" y="1917324"/>
            <a:ext cx="3351157" cy="5318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a:extLst>
        </p:spPr>
        <p:txBody>
          <a:bodyPr vert="horz" wrap="square" lIns="91440" tIns="45720" rIns="91440" bIns="45720" numCol="1" anchor="t" anchorCtr="0" compatLnSpc="1">
            <a:prstTxWarp prst="textNoShape">
              <a:avLst/>
            </a:prstTxWarp>
          </a:bodyPr>
          <a:lstStyle>
            <a:lvl1pPr marL="171450" indent="-171450" algn="l" rtl="0" eaLnBrk="0" fontAlgn="base" hangingPunct="0">
              <a:spcBef>
                <a:spcPct val="20000"/>
              </a:spcBef>
              <a:spcAft>
                <a:spcPct val="0"/>
              </a:spcAft>
              <a:buSzPct val="85000"/>
              <a:buChar char="•"/>
              <a:defRPr sz="2000">
                <a:solidFill>
                  <a:srgbClr val="1C1C1C"/>
                </a:solidFill>
                <a:latin typeface="+mn-lt"/>
                <a:ea typeface="MS PGothic" pitchFamily="34" charset="-128"/>
                <a:cs typeface="+mn-cs"/>
              </a:defRPr>
            </a:lvl1pPr>
            <a:lvl2pPr marL="457200" indent="-171450" algn="l" rtl="0" eaLnBrk="0" fontAlgn="base" hangingPunct="0">
              <a:spcBef>
                <a:spcPct val="20000"/>
              </a:spcBef>
              <a:spcAft>
                <a:spcPct val="0"/>
              </a:spcAft>
              <a:buSzPct val="85000"/>
              <a:buChar char="•"/>
              <a:defRPr>
                <a:solidFill>
                  <a:srgbClr val="1C1C1C"/>
                </a:solidFill>
                <a:latin typeface="+mn-lt"/>
                <a:ea typeface="MS PGothic" pitchFamily="34" charset="-128"/>
                <a:cs typeface="+mn-cs"/>
              </a:defRPr>
            </a:lvl2pPr>
            <a:lvl3pPr marL="742950" indent="-171450" algn="l" rtl="0" eaLnBrk="0" fontAlgn="base" hangingPunct="0">
              <a:spcBef>
                <a:spcPct val="20000"/>
              </a:spcBef>
              <a:spcAft>
                <a:spcPct val="0"/>
              </a:spcAft>
              <a:buSzPct val="85000"/>
              <a:buChar char="•"/>
              <a:defRPr sz="1600">
                <a:solidFill>
                  <a:srgbClr val="1C1C1C"/>
                </a:solidFill>
                <a:latin typeface="+mn-lt"/>
                <a:ea typeface="MS PGothic" pitchFamily="34" charset="-128"/>
                <a:cs typeface="+mn-cs"/>
              </a:defRPr>
            </a:lvl3pPr>
            <a:lvl4pPr marL="1028700" indent="-171450" algn="l" rtl="0" eaLnBrk="0" fontAlgn="base" hangingPunct="0">
              <a:spcBef>
                <a:spcPct val="20000"/>
              </a:spcBef>
              <a:spcAft>
                <a:spcPct val="0"/>
              </a:spcAft>
              <a:buSzPct val="85000"/>
              <a:buChar char="•"/>
              <a:defRPr sz="1600">
                <a:solidFill>
                  <a:srgbClr val="1C1C1C"/>
                </a:solidFill>
                <a:latin typeface="+mn-lt"/>
                <a:ea typeface="MS PGothic" pitchFamily="34" charset="-128"/>
                <a:cs typeface="+mn-cs"/>
              </a:defRPr>
            </a:lvl4pPr>
            <a:lvl5pPr marL="1314450" indent="-171450" algn="l" rtl="0" eaLnBrk="0" fontAlgn="base" hangingPunct="0">
              <a:spcBef>
                <a:spcPct val="20000"/>
              </a:spcBef>
              <a:spcAft>
                <a:spcPct val="0"/>
              </a:spcAft>
              <a:buSzPct val="85000"/>
              <a:buChar char="•"/>
              <a:defRPr sz="1600">
                <a:solidFill>
                  <a:srgbClr val="1C1C1C"/>
                </a:solidFill>
                <a:latin typeface="+mn-lt"/>
                <a:ea typeface="MS PGothic" pitchFamily="34" charset="-128"/>
                <a:cs typeface="+mn-cs"/>
              </a:defRPr>
            </a:lvl5pPr>
            <a:lvl6pPr marL="1771650" indent="-171450" algn="l" rtl="0" fontAlgn="base">
              <a:spcBef>
                <a:spcPct val="20000"/>
              </a:spcBef>
              <a:spcAft>
                <a:spcPct val="0"/>
              </a:spcAft>
              <a:buSzPct val="85000"/>
              <a:buChar char="•"/>
              <a:defRPr sz="1600">
                <a:solidFill>
                  <a:srgbClr val="1C1C1C"/>
                </a:solidFill>
                <a:latin typeface="+mn-lt"/>
                <a:ea typeface="Arial" charset="0"/>
                <a:cs typeface="+mn-cs"/>
              </a:defRPr>
            </a:lvl6pPr>
            <a:lvl7pPr marL="2228850" indent="-171450" algn="l" rtl="0" fontAlgn="base">
              <a:spcBef>
                <a:spcPct val="20000"/>
              </a:spcBef>
              <a:spcAft>
                <a:spcPct val="0"/>
              </a:spcAft>
              <a:buSzPct val="85000"/>
              <a:buChar char="•"/>
              <a:defRPr sz="1600">
                <a:solidFill>
                  <a:srgbClr val="1C1C1C"/>
                </a:solidFill>
                <a:latin typeface="+mn-lt"/>
                <a:ea typeface="Arial" charset="0"/>
                <a:cs typeface="+mn-cs"/>
              </a:defRPr>
            </a:lvl7pPr>
            <a:lvl8pPr marL="2686050" indent="-171450" algn="l" rtl="0" fontAlgn="base">
              <a:spcBef>
                <a:spcPct val="20000"/>
              </a:spcBef>
              <a:spcAft>
                <a:spcPct val="0"/>
              </a:spcAft>
              <a:buSzPct val="85000"/>
              <a:buChar char="•"/>
              <a:defRPr sz="1600">
                <a:solidFill>
                  <a:srgbClr val="1C1C1C"/>
                </a:solidFill>
                <a:latin typeface="+mn-lt"/>
                <a:ea typeface="Arial" charset="0"/>
                <a:cs typeface="+mn-cs"/>
              </a:defRPr>
            </a:lvl8pPr>
            <a:lvl9pPr marL="3143250" indent="-171450" algn="l" rtl="0" fontAlgn="base">
              <a:spcBef>
                <a:spcPct val="20000"/>
              </a:spcBef>
              <a:spcAft>
                <a:spcPct val="0"/>
              </a:spcAft>
              <a:buSzPct val="85000"/>
              <a:buChar char="•"/>
              <a:defRPr sz="1600">
                <a:solidFill>
                  <a:srgbClr val="1C1C1C"/>
                </a:solidFill>
                <a:latin typeface="+mn-lt"/>
                <a:ea typeface="Arial" charset="0"/>
                <a:cs typeface="+mn-cs"/>
              </a:defRPr>
            </a:lvl9pPr>
          </a:lstStyle>
          <a:p>
            <a:pPr marL="0" indent="0" eaLnBrk="1" hangingPunct="1">
              <a:lnSpc>
                <a:spcPct val="90000"/>
              </a:lnSpc>
              <a:buFontTx/>
              <a:buNone/>
              <a:defRPr/>
            </a:pPr>
            <a:r>
              <a:rPr lang="en-US" sz="1800" kern="0" dirty="0" smtClean="0"/>
              <a:t>Armstrong has achieved:</a:t>
            </a:r>
            <a:endParaRPr lang="en-US" sz="1000" kern="0" dirty="0"/>
          </a:p>
        </p:txBody>
      </p:sp>
      <p:pic>
        <p:nvPicPr>
          <p:cNvPr id="15" name="Picture 5" descr="design envelope logo 10x8"/>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633851" y="4141573"/>
            <a:ext cx="4162255" cy="1186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652592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Rectangle 2"/>
          <p:cNvSpPr>
            <a:spLocks noGrp="1" noChangeArrowheads="1"/>
          </p:cNvSpPr>
          <p:nvPr>
            <p:ph type="title" idx="4294967295"/>
          </p:nvPr>
        </p:nvSpPr>
        <p:spPr>
          <a:xfrm>
            <a:off x="311706" y="502513"/>
            <a:ext cx="4032609" cy="905592"/>
          </a:xfrm>
        </p:spPr>
        <p:txBody>
          <a:bodyPr tIns="137160"/>
          <a:lstStyle/>
          <a:p>
            <a:pPr eaLnBrk="1" hangingPunct="1">
              <a:defRPr/>
            </a:pPr>
            <a:r>
              <a:rPr lang="en-US" dirty="0" smtClean="0"/>
              <a:t>Design </a:t>
            </a:r>
            <a:r>
              <a:rPr lang="en-US" dirty="0"/>
              <a:t>Envelope </a:t>
            </a:r>
            <a:r>
              <a:rPr lang="en-US" smtClean="0"/>
              <a:t>Offering Characteristics</a:t>
            </a:r>
            <a:endParaRPr lang="en-US" dirty="0"/>
          </a:p>
        </p:txBody>
      </p:sp>
      <p:sp>
        <p:nvSpPr>
          <p:cNvPr id="5126" name="Rectangle 6"/>
          <p:cNvSpPr>
            <a:spLocks noChangeArrowheads="1"/>
          </p:cNvSpPr>
          <p:nvPr/>
        </p:nvSpPr>
        <p:spPr bwMode="auto">
          <a:xfrm>
            <a:off x="318791" y="1772863"/>
            <a:ext cx="5940585" cy="4933175"/>
          </a:xfrm>
          <a:prstGeom prst="rect">
            <a:avLst/>
          </a:prstGeom>
          <a:noFill/>
          <a:ln>
            <a:noFill/>
          </a:ln>
          <a:extLst>
            <a:ext uri="{909E8E84-426E-40DD-AFC4-6F175D3DCCD1}">
              <a14:hiddenFill xmlns:a14="http://schemas.microsoft.com/office/drawing/2010/main">
                <a:solidFill>
                  <a:srgbClr val="99CCFF"/>
                </a:solidFill>
              </a14:hiddenFill>
            </a:ext>
            <a:ext uri="{91240B29-F687-4F45-9708-019B960494DF}">
              <a14:hiddenLine xmlns:a14="http://schemas.microsoft.com/office/drawing/2010/main" w="38100">
                <a:solidFill>
                  <a:srgbClr val="000000"/>
                </a:solidFill>
                <a:miter lim="800000"/>
                <a:headEnd/>
                <a:tailEnd/>
              </a14:hiddenLine>
            </a:ext>
          </a:extLst>
        </p:spPr>
        <p:txBody>
          <a:bodyPr/>
          <a:lstStyle/>
          <a:p>
            <a:pPr marL="342900" indent="-342900" eaLnBrk="0" hangingPunct="0">
              <a:buFont typeface="Courier New" panose="02070309020205020404" pitchFamily="49" charset="0"/>
              <a:buChar char="o"/>
            </a:pPr>
            <a:r>
              <a:rPr lang="en-US" sz="1800" dirty="0">
                <a:solidFill>
                  <a:srgbClr val="FF0000"/>
                </a:solidFill>
                <a:latin typeface="+mn-lt"/>
              </a:rPr>
              <a:t>Demand-based </a:t>
            </a:r>
            <a:r>
              <a:rPr lang="en-US" sz="1800" dirty="0" smtClean="0">
                <a:solidFill>
                  <a:srgbClr val="FF0000"/>
                </a:solidFill>
                <a:latin typeface="+mn-lt"/>
              </a:rPr>
              <a:t>control (embedded)</a:t>
            </a:r>
          </a:p>
          <a:p>
            <a:pPr marL="342900" indent="-342900" eaLnBrk="0" hangingPunct="0">
              <a:buFont typeface="Courier New" panose="02070309020205020404" pitchFamily="49" charset="0"/>
              <a:buChar char="o"/>
            </a:pPr>
            <a:endParaRPr lang="en-US" sz="1800" dirty="0" smtClean="0">
              <a:solidFill>
                <a:srgbClr val="FF0000"/>
              </a:solidFill>
              <a:latin typeface="+mn-lt"/>
            </a:endParaRPr>
          </a:p>
          <a:p>
            <a:pPr marL="342900" indent="-342900" eaLnBrk="0" hangingPunct="0">
              <a:buFont typeface="Courier New" panose="02070309020205020404" pitchFamily="49" charset="0"/>
              <a:buChar char="o"/>
            </a:pPr>
            <a:r>
              <a:rPr lang="en-US" sz="1800" dirty="0">
                <a:solidFill>
                  <a:srgbClr val="FF0000"/>
                </a:solidFill>
                <a:latin typeface="+mn-lt"/>
              </a:rPr>
              <a:t>All variable </a:t>
            </a:r>
            <a:r>
              <a:rPr lang="en-US" sz="1800" dirty="0" smtClean="0">
                <a:solidFill>
                  <a:srgbClr val="FF0000"/>
                </a:solidFill>
                <a:latin typeface="+mn-lt"/>
              </a:rPr>
              <a:t>load/speed integration</a:t>
            </a:r>
          </a:p>
          <a:p>
            <a:pPr marL="342900" indent="-342900" eaLnBrk="0" hangingPunct="0">
              <a:buFont typeface="Courier New" panose="02070309020205020404" pitchFamily="49" charset="0"/>
              <a:buChar char="o"/>
            </a:pPr>
            <a:endParaRPr lang="en-US" sz="1800" dirty="0" smtClean="0">
              <a:solidFill>
                <a:srgbClr val="FF0000"/>
              </a:solidFill>
              <a:latin typeface="+mn-lt"/>
            </a:endParaRPr>
          </a:p>
          <a:p>
            <a:pPr marL="342900" indent="-342900" eaLnBrk="0" hangingPunct="0">
              <a:buFont typeface="Courier New" panose="02070309020205020404" pitchFamily="49" charset="0"/>
              <a:buChar char="o"/>
            </a:pPr>
            <a:r>
              <a:rPr lang="en-US" sz="1800" dirty="0">
                <a:solidFill>
                  <a:srgbClr val="FF0000"/>
                </a:solidFill>
                <a:latin typeface="+mn-lt"/>
              </a:rPr>
              <a:t>Plug and </a:t>
            </a:r>
            <a:r>
              <a:rPr lang="en-US" sz="1800" dirty="0" smtClean="0">
                <a:solidFill>
                  <a:srgbClr val="FF0000"/>
                </a:solidFill>
                <a:latin typeface="+mn-lt"/>
              </a:rPr>
              <a:t>play </a:t>
            </a:r>
            <a:r>
              <a:rPr lang="en-US" sz="1800" dirty="0">
                <a:solidFill>
                  <a:srgbClr val="FF0000"/>
                </a:solidFill>
                <a:latin typeface="+mn-lt"/>
              </a:rPr>
              <a:t>BMS-ready/-</a:t>
            </a:r>
            <a:r>
              <a:rPr lang="en-US" sz="1800" dirty="0" smtClean="0">
                <a:solidFill>
                  <a:srgbClr val="FF0000"/>
                </a:solidFill>
                <a:latin typeface="+mn-lt"/>
              </a:rPr>
              <a:t>independent</a:t>
            </a:r>
          </a:p>
          <a:p>
            <a:pPr marL="342900" indent="-342900" eaLnBrk="0" hangingPunct="0">
              <a:buFont typeface="Courier New" panose="02070309020205020404" pitchFamily="49" charset="0"/>
              <a:buChar char="o"/>
            </a:pPr>
            <a:endParaRPr lang="en-US" sz="1800" dirty="0" smtClean="0">
              <a:solidFill>
                <a:srgbClr val="FF0000"/>
              </a:solidFill>
              <a:latin typeface="+mn-lt"/>
            </a:endParaRPr>
          </a:p>
          <a:p>
            <a:pPr marL="342900" indent="-342900" eaLnBrk="0" hangingPunct="0">
              <a:buFont typeface="Courier New" panose="02070309020205020404" pitchFamily="49" charset="0"/>
              <a:buChar char="o"/>
            </a:pPr>
            <a:r>
              <a:rPr lang="en-US" sz="1800" dirty="0" smtClean="0">
                <a:solidFill>
                  <a:srgbClr val="FF0000"/>
                </a:solidFill>
                <a:latin typeface="+mn-lt"/>
              </a:rPr>
              <a:t>Commissioning </a:t>
            </a:r>
            <a:r>
              <a:rPr lang="en-US" sz="1800" dirty="0">
                <a:solidFill>
                  <a:srgbClr val="FF0000"/>
                </a:solidFill>
                <a:latin typeface="+mn-lt"/>
              </a:rPr>
              <a:t>by </a:t>
            </a:r>
            <a:r>
              <a:rPr lang="en-US" sz="1800" dirty="0" smtClean="0">
                <a:solidFill>
                  <a:srgbClr val="FF0000"/>
                </a:solidFill>
                <a:latin typeface="+mn-lt"/>
              </a:rPr>
              <a:t>on-board controls, </a:t>
            </a:r>
          </a:p>
          <a:p>
            <a:pPr marL="342900" indent="-342900" eaLnBrk="0" hangingPunct="0">
              <a:buFont typeface="Courier New" panose="02070309020205020404" pitchFamily="49" charset="0"/>
              <a:buChar char="o"/>
            </a:pPr>
            <a:endParaRPr lang="en-US" sz="1800" dirty="0" smtClean="0">
              <a:solidFill>
                <a:srgbClr val="FF0000"/>
              </a:solidFill>
              <a:latin typeface="+mn-lt"/>
            </a:endParaRPr>
          </a:p>
          <a:p>
            <a:pPr marL="342900" indent="-342900" eaLnBrk="0" hangingPunct="0">
              <a:buFont typeface="Courier New" panose="02070309020205020404" pitchFamily="49" charset="0"/>
              <a:buChar char="o"/>
            </a:pPr>
            <a:r>
              <a:rPr lang="en-US" sz="1800" dirty="0" smtClean="0">
                <a:solidFill>
                  <a:srgbClr val="FF0000"/>
                </a:solidFill>
                <a:latin typeface="+mn-lt"/>
              </a:rPr>
              <a:t>Automatic data acquisition &amp; diagnostics</a:t>
            </a:r>
          </a:p>
          <a:p>
            <a:pPr marL="342900" indent="-342900" eaLnBrk="0" hangingPunct="0">
              <a:buFont typeface="Courier New" panose="02070309020205020404" pitchFamily="49" charset="0"/>
              <a:buChar char="o"/>
            </a:pPr>
            <a:endParaRPr lang="en-US" sz="1800" dirty="0" smtClean="0">
              <a:solidFill>
                <a:srgbClr val="FF0000"/>
              </a:solidFill>
              <a:latin typeface="+mn-lt"/>
            </a:endParaRPr>
          </a:p>
          <a:p>
            <a:pPr marL="342900" indent="-342900" eaLnBrk="0" hangingPunct="0">
              <a:buFont typeface="Courier New" panose="02070309020205020404" pitchFamily="49" charset="0"/>
              <a:buChar char="o"/>
            </a:pPr>
            <a:r>
              <a:rPr lang="en-US" sz="1800" dirty="0">
                <a:solidFill>
                  <a:srgbClr val="FF0000"/>
                </a:solidFill>
                <a:latin typeface="+mn-lt"/>
              </a:rPr>
              <a:t>Increased </a:t>
            </a:r>
            <a:r>
              <a:rPr lang="en-US" sz="1800" dirty="0" smtClean="0">
                <a:solidFill>
                  <a:srgbClr val="FF0000"/>
                </a:solidFill>
                <a:latin typeface="+mn-lt"/>
              </a:rPr>
              <a:t>efficient capacity</a:t>
            </a:r>
            <a:r>
              <a:rPr lang="en-US" sz="1800" dirty="0">
                <a:solidFill>
                  <a:srgbClr val="FF0000"/>
                </a:solidFill>
                <a:latin typeface="+mn-lt"/>
              </a:rPr>
              <a:t>/ </a:t>
            </a:r>
            <a:r>
              <a:rPr lang="ja-JP" altLang="en-US" sz="1800" dirty="0">
                <a:solidFill>
                  <a:srgbClr val="FF0000"/>
                </a:solidFill>
                <a:latin typeface="+mn-lt"/>
              </a:rPr>
              <a:t>“</a:t>
            </a:r>
            <a:r>
              <a:rPr lang="en-US" altLang="ja-JP" sz="1800" dirty="0">
                <a:solidFill>
                  <a:srgbClr val="FF0000"/>
                </a:solidFill>
                <a:latin typeface="+mn-lt"/>
              </a:rPr>
              <a:t>sweet spot</a:t>
            </a:r>
            <a:r>
              <a:rPr lang="ja-JP" altLang="en-US" sz="1800" dirty="0" smtClean="0">
                <a:solidFill>
                  <a:srgbClr val="FF0000"/>
                </a:solidFill>
                <a:latin typeface="+mn-lt"/>
              </a:rPr>
              <a:t>”</a:t>
            </a:r>
            <a:endParaRPr lang="en-US" altLang="ja-JP" sz="1800" dirty="0" smtClean="0">
              <a:solidFill>
                <a:srgbClr val="FF0000"/>
              </a:solidFill>
              <a:latin typeface="+mn-lt"/>
            </a:endParaRPr>
          </a:p>
          <a:p>
            <a:pPr marL="342900" indent="-342900" eaLnBrk="0" hangingPunct="0">
              <a:buFont typeface="Courier New" panose="02070309020205020404" pitchFamily="49" charset="0"/>
              <a:buChar char="o"/>
            </a:pPr>
            <a:endParaRPr lang="en-US" altLang="ja-JP" sz="1800" dirty="0" smtClean="0">
              <a:solidFill>
                <a:srgbClr val="FF0000"/>
              </a:solidFill>
              <a:latin typeface="+mn-lt"/>
            </a:endParaRPr>
          </a:p>
          <a:p>
            <a:pPr marL="342900" indent="-342900" eaLnBrk="0" hangingPunct="0">
              <a:buFont typeface="Courier New" panose="02070309020205020404" pitchFamily="49" charset="0"/>
              <a:buChar char="o"/>
            </a:pPr>
            <a:r>
              <a:rPr lang="en-US" sz="1800" dirty="0" smtClean="0">
                <a:solidFill>
                  <a:srgbClr val="FF0000"/>
                </a:solidFill>
                <a:latin typeface="+mn-lt"/>
              </a:rPr>
              <a:t>Optimal Match-up / tuning of internal components, making them smaller</a:t>
            </a:r>
            <a:endParaRPr lang="en-US" sz="1800" dirty="0">
              <a:solidFill>
                <a:srgbClr val="FF0000"/>
              </a:solidFill>
              <a:latin typeface="+mn-lt"/>
            </a:endParaRPr>
          </a:p>
          <a:p>
            <a:pPr marL="342900" indent="-342900" eaLnBrk="0" hangingPunct="0">
              <a:buFont typeface="Courier New" panose="02070309020205020404" pitchFamily="49" charset="0"/>
              <a:buChar char="o"/>
            </a:pPr>
            <a:endParaRPr lang="en-US" sz="1800" dirty="0">
              <a:solidFill>
                <a:srgbClr val="FF0000"/>
              </a:solidFill>
              <a:latin typeface="+mn-lt"/>
            </a:endParaRPr>
          </a:p>
          <a:p>
            <a:pPr marL="342900" indent="-342900" eaLnBrk="0" hangingPunct="0">
              <a:buFont typeface="Courier New" panose="02070309020205020404" pitchFamily="49" charset="0"/>
              <a:buChar char="o"/>
            </a:pPr>
            <a:endParaRPr lang="en-US" sz="1800" dirty="0">
              <a:solidFill>
                <a:srgbClr val="FF0000"/>
              </a:solidFill>
              <a:latin typeface="+mn-lt"/>
            </a:endParaRPr>
          </a:p>
          <a:p>
            <a:pPr marL="342900" indent="-342900" eaLnBrk="0" hangingPunct="0">
              <a:buFont typeface="Courier New" panose="02070309020205020404" pitchFamily="49" charset="0"/>
              <a:buChar char="o"/>
            </a:pPr>
            <a:endParaRPr lang="en-US" sz="1800" dirty="0">
              <a:solidFill>
                <a:srgbClr val="FF0000"/>
              </a:solidFill>
              <a:latin typeface="+mn-lt"/>
            </a:endParaRPr>
          </a:p>
          <a:p>
            <a:pPr marL="342900" indent="-342900" eaLnBrk="0" hangingPunct="0">
              <a:buFont typeface="Courier New" panose="02070309020205020404" pitchFamily="49" charset="0"/>
              <a:buChar char="o"/>
            </a:pPr>
            <a:endParaRPr lang="en-US" sz="1800" dirty="0">
              <a:solidFill>
                <a:srgbClr val="FF0000"/>
              </a:solidFill>
              <a:latin typeface="+mn-lt"/>
            </a:endParaRPr>
          </a:p>
          <a:p>
            <a:pPr marL="342900" indent="-342900" eaLnBrk="0" hangingPunct="0">
              <a:buFont typeface="Courier New" panose="02070309020205020404" pitchFamily="49" charset="0"/>
              <a:buChar char="o"/>
            </a:pPr>
            <a:endParaRPr lang="en-US" sz="1800" dirty="0">
              <a:solidFill>
                <a:srgbClr val="FF0000"/>
              </a:solidFill>
              <a:latin typeface="+mn-lt"/>
            </a:endParaRPr>
          </a:p>
          <a:p>
            <a:pPr marL="342900" indent="-342900" eaLnBrk="0" hangingPunct="0">
              <a:buFont typeface="Courier New" panose="02070309020205020404" pitchFamily="49" charset="0"/>
              <a:buChar char="o"/>
            </a:pPr>
            <a:endParaRPr lang="en-US" sz="1800" dirty="0">
              <a:solidFill>
                <a:srgbClr val="FF0000"/>
              </a:solidFill>
              <a:latin typeface="+mn-lt"/>
            </a:endParaRPr>
          </a:p>
          <a:p>
            <a:pPr marL="342900" indent="-342900" eaLnBrk="0" hangingPunct="0">
              <a:buFont typeface="Courier New" panose="02070309020205020404" pitchFamily="49" charset="0"/>
              <a:buChar char="o"/>
            </a:pPr>
            <a:endParaRPr lang="en-US" sz="1800" dirty="0">
              <a:solidFill>
                <a:srgbClr val="FF0000"/>
              </a:solidFill>
              <a:latin typeface="+mn-lt"/>
            </a:endParaRPr>
          </a:p>
          <a:p>
            <a:pPr marL="342900" indent="-342900" eaLnBrk="0" hangingPunct="0">
              <a:buFont typeface="Courier New" panose="02070309020205020404" pitchFamily="49" charset="0"/>
              <a:buChar char="o"/>
            </a:pPr>
            <a:endParaRPr lang="en-US" sz="1800" dirty="0">
              <a:solidFill>
                <a:srgbClr val="FF0000"/>
              </a:solidFill>
              <a:latin typeface="+mn-lt"/>
            </a:endParaRPr>
          </a:p>
          <a:p>
            <a:pPr marL="342900" indent="-342900" eaLnBrk="0" hangingPunct="0">
              <a:buFont typeface="Courier New" panose="02070309020205020404" pitchFamily="49" charset="0"/>
              <a:buChar char="o"/>
            </a:pPr>
            <a:endParaRPr lang="en-US" sz="1800" dirty="0">
              <a:solidFill>
                <a:srgbClr val="FF0000"/>
              </a:solidFill>
              <a:latin typeface="+mn-lt"/>
            </a:endParaRPr>
          </a:p>
          <a:p>
            <a:pPr marL="342900" indent="-342900" eaLnBrk="0" hangingPunct="0">
              <a:buFont typeface="Courier New" panose="02070309020205020404" pitchFamily="49" charset="0"/>
              <a:buChar char="o"/>
            </a:pPr>
            <a:endParaRPr lang="en-US" sz="1800" dirty="0">
              <a:solidFill>
                <a:srgbClr val="FF0000"/>
              </a:solidFill>
              <a:latin typeface="+mn-lt"/>
            </a:endParaRPr>
          </a:p>
          <a:p>
            <a:pPr marL="342900" indent="-342900" eaLnBrk="0" hangingPunct="0">
              <a:buFont typeface="Courier New" panose="02070309020205020404" pitchFamily="49" charset="0"/>
              <a:buChar char="o"/>
            </a:pPr>
            <a:endParaRPr lang="en-US" sz="1800" dirty="0">
              <a:solidFill>
                <a:srgbClr val="FF0000"/>
              </a:solidFill>
              <a:latin typeface="+mn-lt"/>
            </a:endParaRPr>
          </a:p>
        </p:txBody>
      </p:sp>
      <p:sp>
        <p:nvSpPr>
          <p:cNvPr id="17414" name="Line 8"/>
          <p:cNvSpPr>
            <a:spLocks noChangeShapeType="1"/>
          </p:cNvSpPr>
          <p:nvPr/>
        </p:nvSpPr>
        <p:spPr bwMode="auto">
          <a:xfrm>
            <a:off x="8489950" y="2046288"/>
            <a:ext cx="1588" cy="3089275"/>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28575" cap="sq">
                <a:solidFill>
                  <a:srgbClr val="000000"/>
                </a:solidFill>
                <a:round/>
                <a:headEnd/>
                <a:tailEnd/>
              </a14:hiddenLine>
            </a:ext>
          </a:extLst>
        </p:spPr>
        <p:txBody>
          <a:bodyPr/>
          <a:lstStyle/>
          <a:p>
            <a:endParaRPr lang="en-US"/>
          </a:p>
        </p:txBody>
      </p:sp>
      <p:sp>
        <p:nvSpPr>
          <p:cNvPr id="17417" name="Line 11"/>
          <p:cNvSpPr>
            <a:spLocks noChangeShapeType="1"/>
          </p:cNvSpPr>
          <p:nvPr/>
        </p:nvSpPr>
        <p:spPr bwMode="auto">
          <a:xfrm>
            <a:off x="5646738" y="2046288"/>
            <a:ext cx="2843212"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28575" cap="sq">
                <a:solidFill>
                  <a:srgbClr val="000000"/>
                </a:solidFill>
                <a:round/>
                <a:headEnd/>
                <a:tailEnd/>
              </a14:hiddenLine>
            </a:ext>
          </a:extLst>
        </p:spPr>
        <p:txBody>
          <a:bodyPr/>
          <a:lstStyle/>
          <a:p>
            <a:endParaRPr lang="en-US"/>
          </a:p>
        </p:txBody>
      </p:sp>
      <p:sp>
        <p:nvSpPr>
          <p:cNvPr id="17419" name="Line 13"/>
          <p:cNvSpPr>
            <a:spLocks noChangeShapeType="1"/>
          </p:cNvSpPr>
          <p:nvPr/>
        </p:nvSpPr>
        <p:spPr bwMode="auto">
          <a:xfrm>
            <a:off x="2681493" y="5038725"/>
            <a:ext cx="238125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28575" cap="sq">
                <a:solidFill>
                  <a:srgbClr val="000000"/>
                </a:solidFill>
                <a:round/>
                <a:headEnd/>
                <a:tailEnd/>
              </a14:hiddenLine>
            </a:ext>
          </a:extLst>
        </p:spPr>
        <p:txBody>
          <a:bodyPr/>
          <a:lstStyle/>
          <a:p>
            <a:endParaRPr lang="en-US"/>
          </a:p>
        </p:txBody>
      </p:sp>
      <p:sp>
        <p:nvSpPr>
          <p:cNvPr id="17420" name="Line 14"/>
          <p:cNvSpPr>
            <a:spLocks noChangeShapeType="1"/>
          </p:cNvSpPr>
          <p:nvPr/>
        </p:nvSpPr>
        <p:spPr bwMode="auto">
          <a:xfrm>
            <a:off x="5646738" y="4887913"/>
            <a:ext cx="2843212"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28575" cap="sq">
                <a:solidFill>
                  <a:srgbClr val="000000"/>
                </a:solidFill>
                <a:round/>
                <a:headEnd/>
                <a:tailEnd/>
              </a14:hiddenLine>
            </a:ext>
          </a:extLst>
        </p:spPr>
        <p:txBody>
          <a:bodyPr/>
          <a:lstStyle/>
          <a:p>
            <a:endParaRPr lang="en-US"/>
          </a:p>
        </p:txBody>
      </p:sp>
      <p:pic>
        <p:nvPicPr>
          <p:cNvPr id="8" name="Picture 4" descr="DSCF0010 (Large)"/>
          <p:cNvPicPr>
            <a:picLocks noChangeAspect="1" noChangeArrowheads="1"/>
          </p:cNvPicPr>
          <p:nvPr/>
        </p:nvPicPr>
        <p:blipFill rotWithShape="1">
          <a:blip r:embed="rId3">
            <a:extLst>
              <a:ext uri="{28A0092B-C50C-407E-A947-70E740481C1C}">
                <a14:useLocalDpi xmlns:a14="http://schemas.microsoft.com/office/drawing/2010/main" val="0"/>
              </a:ext>
            </a:extLst>
          </a:blip>
          <a:srcRect l="30886" r="4146"/>
          <a:stretch/>
        </p:blipFill>
        <p:spPr bwMode="auto">
          <a:xfrm>
            <a:off x="5646738" y="1076255"/>
            <a:ext cx="4122942" cy="4870139"/>
          </a:xfrm>
          <a:prstGeom prst="rect">
            <a:avLst/>
          </a:prstGeom>
          <a:noFill/>
          <a:ln>
            <a:noFill/>
          </a:ln>
          <a:effectLst>
            <a:outerShdw blurRad="63500" dist="38099" dir="2700000" algn="ctr" rotWithShape="0">
              <a:schemeClr val="bg2">
                <a:alpha val="74998"/>
              </a:schemeClr>
            </a:outerShdw>
            <a:softEdge rad="6350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FAA26D3D-D897-4be2-8F04-BA451C77F1D7}"/>
          </a:extLst>
        </p:spPr>
      </p:pic>
      <p:pic>
        <p:nvPicPr>
          <p:cNvPr id="9" name="Picture 8"/>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646738" y="4905675"/>
            <a:ext cx="1294582" cy="1800363"/>
          </a:xfrm>
          <a:prstGeom prst="rect">
            <a:avLst/>
          </a:prstGeom>
          <a:noFill/>
          <a:ln>
            <a:noFill/>
          </a:ln>
          <a:effectLst>
            <a:softEdge rad="1270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Line 29"/>
          <p:cNvSpPr>
            <a:spLocks noChangeShapeType="1"/>
          </p:cNvSpPr>
          <p:nvPr/>
        </p:nvSpPr>
        <p:spPr bwMode="auto">
          <a:xfrm>
            <a:off x="4233002" y="611221"/>
            <a:ext cx="0" cy="766762"/>
          </a:xfrm>
          <a:prstGeom prst="line">
            <a:avLst/>
          </a:prstGeom>
          <a:noFill/>
          <a:ln w="25400">
            <a:solidFill>
              <a:srgbClr val="96969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 name="Rectangle 2"/>
          <p:cNvSpPr txBox="1">
            <a:spLocks noChangeArrowheads="1"/>
          </p:cNvSpPr>
          <p:nvPr/>
        </p:nvSpPr>
        <p:spPr bwMode="auto">
          <a:xfrm>
            <a:off x="4240438" y="767003"/>
            <a:ext cx="4302125" cy="566737"/>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rtl="0" fontAlgn="base">
              <a:spcBef>
                <a:spcPct val="0"/>
              </a:spcBef>
              <a:spcAft>
                <a:spcPct val="0"/>
              </a:spcAft>
              <a:defRPr sz="2400" b="1">
                <a:solidFill>
                  <a:srgbClr val="EE1A0D"/>
                </a:solidFill>
                <a:latin typeface="+mj-lt"/>
                <a:ea typeface="+mj-ea"/>
                <a:cs typeface="+mj-cs"/>
              </a:defRPr>
            </a:lvl1pPr>
            <a:lvl2pPr algn="l" rtl="0" fontAlgn="base">
              <a:spcBef>
                <a:spcPct val="0"/>
              </a:spcBef>
              <a:spcAft>
                <a:spcPct val="0"/>
              </a:spcAft>
              <a:defRPr sz="2400" b="1">
                <a:solidFill>
                  <a:srgbClr val="EE1A0D"/>
                </a:solidFill>
                <a:latin typeface="Lucida Sans" pitchFamily="34" charset="0"/>
                <a:cs typeface="Arial" charset="0"/>
              </a:defRPr>
            </a:lvl2pPr>
            <a:lvl3pPr algn="l" rtl="0" fontAlgn="base">
              <a:spcBef>
                <a:spcPct val="0"/>
              </a:spcBef>
              <a:spcAft>
                <a:spcPct val="0"/>
              </a:spcAft>
              <a:defRPr sz="2400" b="1">
                <a:solidFill>
                  <a:srgbClr val="EE1A0D"/>
                </a:solidFill>
                <a:latin typeface="Lucida Sans" pitchFamily="34" charset="0"/>
                <a:cs typeface="Arial" charset="0"/>
              </a:defRPr>
            </a:lvl3pPr>
            <a:lvl4pPr algn="l" rtl="0" fontAlgn="base">
              <a:spcBef>
                <a:spcPct val="0"/>
              </a:spcBef>
              <a:spcAft>
                <a:spcPct val="0"/>
              </a:spcAft>
              <a:defRPr sz="2400" b="1">
                <a:solidFill>
                  <a:srgbClr val="EE1A0D"/>
                </a:solidFill>
                <a:latin typeface="Lucida Sans" pitchFamily="34" charset="0"/>
                <a:cs typeface="Arial" charset="0"/>
              </a:defRPr>
            </a:lvl4pPr>
            <a:lvl5pPr algn="l" rtl="0" fontAlgn="base">
              <a:spcBef>
                <a:spcPct val="0"/>
              </a:spcBef>
              <a:spcAft>
                <a:spcPct val="0"/>
              </a:spcAft>
              <a:defRPr sz="2400" b="1">
                <a:solidFill>
                  <a:srgbClr val="EE1A0D"/>
                </a:solidFill>
                <a:latin typeface="Lucida Sans" pitchFamily="34" charset="0"/>
                <a:cs typeface="Arial" charset="0"/>
              </a:defRPr>
            </a:lvl5pPr>
            <a:lvl6pPr marL="457200" algn="l" rtl="0" fontAlgn="base">
              <a:spcBef>
                <a:spcPct val="0"/>
              </a:spcBef>
              <a:spcAft>
                <a:spcPct val="0"/>
              </a:spcAft>
              <a:defRPr sz="2400" b="1">
                <a:solidFill>
                  <a:srgbClr val="EE1A0D"/>
                </a:solidFill>
                <a:latin typeface="Lucida Sans" pitchFamily="34" charset="0"/>
                <a:cs typeface="Arial" charset="0"/>
              </a:defRPr>
            </a:lvl6pPr>
            <a:lvl7pPr marL="914400" algn="l" rtl="0" fontAlgn="base">
              <a:spcBef>
                <a:spcPct val="0"/>
              </a:spcBef>
              <a:spcAft>
                <a:spcPct val="0"/>
              </a:spcAft>
              <a:defRPr sz="2400" b="1">
                <a:solidFill>
                  <a:srgbClr val="EE1A0D"/>
                </a:solidFill>
                <a:latin typeface="Lucida Sans" pitchFamily="34" charset="0"/>
                <a:cs typeface="Arial" charset="0"/>
              </a:defRPr>
            </a:lvl7pPr>
            <a:lvl8pPr marL="1371600" algn="l" rtl="0" fontAlgn="base">
              <a:spcBef>
                <a:spcPct val="0"/>
              </a:spcBef>
              <a:spcAft>
                <a:spcPct val="0"/>
              </a:spcAft>
              <a:defRPr sz="2400" b="1">
                <a:solidFill>
                  <a:srgbClr val="EE1A0D"/>
                </a:solidFill>
                <a:latin typeface="Lucida Sans" pitchFamily="34" charset="0"/>
                <a:cs typeface="Arial" charset="0"/>
              </a:defRPr>
            </a:lvl8pPr>
            <a:lvl9pPr marL="1828800" algn="l" rtl="0" fontAlgn="base">
              <a:spcBef>
                <a:spcPct val="0"/>
              </a:spcBef>
              <a:spcAft>
                <a:spcPct val="0"/>
              </a:spcAft>
              <a:defRPr sz="2400" b="1">
                <a:solidFill>
                  <a:srgbClr val="EE1A0D"/>
                </a:solidFill>
                <a:latin typeface="Lucida Sans" pitchFamily="34" charset="0"/>
                <a:cs typeface="Arial" charset="0"/>
              </a:defRPr>
            </a:lvl9pPr>
          </a:lstStyle>
          <a:p>
            <a:pPr>
              <a:buSzTx/>
              <a:defRPr/>
            </a:pPr>
            <a:r>
              <a:rPr lang="en-US" kern="0" dirty="0" smtClean="0">
                <a:solidFill>
                  <a:srgbClr val="969696"/>
                </a:solidFill>
              </a:rPr>
              <a:t>Beyond Variable Speed</a:t>
            </a:r>
            <a:r>
              <a:rPr lang="en-US" kern="0" dirty="0" smtClean="0"/>
              <a:t/>
            </a:r>
            <a:br>
              <a:rPr lang="en-US" kern="0" dirty="0" smtClean="0"/>
            </a:br>
            <a:endParaRPr lang="en-US" kern="0" dirty="0" smtClean="0"/>
          </a:p>
        </p:txBody>
      </p:sp>
    </p:spTree>
    <p:extLst>
      <p:ext uri="{BB962C8B-B14F-4D97-AF65-F5344CB8AC3E}">
        <p14:creationId xmlns:p14="http://schemas.microsoft.com/office/powerpoint/2010/main" val="24082873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126">
                                            <p:txEl>
                                              <p:pRg st="0" end="0"/>
                                            </p:txEl>
                                          </p:spTgt>
                                        </p:tgtEl>
                                        <p:attrNameLst>
                                          <p:attrName>style.visibility</p:attrName>
                                        </p:attrNameLst>
                                      </p:cBhvr>
                                      <p:to>
                                        <p:strVal val="visible"/>
                                      </p:to>
                                    </p:set>
                                    <p:animEffect transition="in" filter="fade">
                                      <p:cBhvr>
                                        <p:cTn id="7" dur="500"/>
                                        <p:tgtEl>
                                          <p:spTgt spid="512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126">
                                            <p:txEl>
                                              <p:pRg st="2" end="2"/>
                                            </p:txEl>
                                          </p:spTgt>
                                        </p:tgtEl>
                                        <p:attrNameLst>
                                          <p:attrName>style.visibility</p:attrName>
                                        </p:attrNameLst>
                                      </p:cBhvr>
                                      <p:to>
                                        <p:strVal val="visible"/>
                                      </p:to>
                                    </p:set>
                                    <p:animEffect transition="in" filter="fade">
                                      <p:cBhvr>
                                        <p:cTn id="12" dur="500"/>
                                        <p:tgtEl>
                                          <p:spTgt spid="5126">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126">
                                            <p:txEl>
                                              <p:pRg st="4" end="4"/>
                                            </p:txEl>
                                          </p:spTgt>
                                        </p:tgtEl>
                                        <p:attrNameLst>
                                          <p:attrName>style.visibility</p:attrName>
                                        </p:attrNameLst>
                                      </p:cBhvr>
                                      <p:to>
                                        <p:strVal val="visible"/>
                                      </p:to>
                                    </p:set>
                                    <p:animEffect transition="in" filter="fade">
                                      <p:cBhvr>
                                        <p:cTn id="17" dur="500"/>
                                        <p:tgtEl>
                                          <p:spTgt spid="5126">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5126">
                                            <p:txEl>
                                              <p:pRg st="6" end="6"/>
                                            </p:txEl>
                                          </p:spTgt>
                                        </p:tgtEl>
                                        <p:attrNameLst>
                                          <p:attrName>style.visibility</p:attrName>
                                        </p:attrNameLst>
                                      </p:cBhvr>
                                      <p:to>
                                        <p:strVal val="visible"/>
                                      </p:to>
                                    </p:set>
                                    <p:animEffect transition="in" filter="fade">
                                      <p:cBhvr>
                                        <p:cTn id="22" dur="500"/>
                                        <p:tgtEl>
                                          <p:spTgt spid="5126">
                                            <p:txEl>
                                              <p:pRg st="6" end="6"/>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5126">
                                            <p:txEl>
                                              <p:pRg st="8" end="8"/>
                                            </p:txEl>
                                          </p:spTgt>
                                        </p:tgtEl>
                                        <p:attrNameLst>
                                          <p:attrName>style.visibility</p:attrName>
                                        </p:attrNameLst>
                                      </p:cBhvr>
                                      <p:to>
                                        <p:strVal val="visible"/>
                                      </p:to>
                                    </p:set>
                                    <p:animEffect transition="in" filter="fade">
                                      <p:cBhvr>
                                        <p:cTn id="27" dur="500"/>
                                        <p:tgtEl>
                                          <p:spTgt spid="5126">
                                            <p:txEl>
                                              <p:pRg st="8" end="8"/>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5126">
                                            <p:txEl>
                                              <p:pRg st="10" end="10"/>
                                            </p:txEl>
                                          </p:spTgt>
                                        </p:tgtEl>
                                        <p:attrNameLst>
                                          <p:attrName>style.visibility</p:attrName>
                                        </p:attrNameLst>
                                      </p:cBhvr>
                                      <p:to>
                                        <p:strVal val="visible"/>
                                      </p:to>
                                    </p:set>
                                    <p:animEffect transition="in" filter="fade">
                                      <p:cBhvr>
                                        <p:cTn id="32" dur="500"/>
                                        <p:tgtEl>
                                          <p:spTgt spid="5126">
                                            <p:txEl>
                                              <p:pRg st="10" end="1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5126">
                                            <p:txEl>
                                              <p:pRg st="12" end="12"/>
                                            </p:txEl>
                                          </p:spTgt>
                                        </p:tgtEl>
                                        <p:attrNameLst>
                                          <p:attrName>style.visibility</p:attrName>
                                        </p:attrNameLst>
                                      </p:cBhvr>
                                      <p:to>
                                        <p:strVal val="visible"/>
                                      </p:to>
                                    </p:set>
                                    <p:animEffect transition="in" filter="fade">
                                      <p:cBhvr>
                                        <p:cTn id="37" dur="500"/>
                                        <p:tgtEl>
                                          <p:spTgt spid="5126">
                                            <p:txEl>
                                              <p:pRg st="12" end="1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6"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6" name="Rectangle 6"/>
          <p:cNvSpPr>
            <a:spLocks noChangeArrowheads="1"/>
          </p:cNvSpPr>
          <p:nvPr/>
        </p:nvSpPr>
        <p:spPr bwMode="auto">
          <a:xfrm>
            <a:off x="337841" y="1909435"/>
            <a:ext cx="4860369" cy="4933175"/>
          </a:xfrm>
          <a:prstGeom prst="rect">
            <a:avLst/>
          </a:prstGeom>
          <a:noFill/>
          <a:ln>
            <a:noFill/>
          </a:ln>
          <a:extLst>
            <a:ext uri="{909E8E84-426E-40DD-AFC4-6F175D3DCCD1}">
              <a14:hiddenFill xmlns:a14="http://schemas.microsoft.com/office/drawing/2010/main">
                <a:solidFill>
                  <a:srgbClr val="99CCFF"/>
                </a:solidFill>
              </a14:hiddenFill>
            </a:ext>
            <a:ext uri="{91240B29-F687-4F45-9708-019B960494DF}">
              <a14:hiddenLine xmlns:a14="http://schemas.microsoft.com/office/drawing/2010/main" w="38100">
                <a:solidFill>
                  <a:srgbClr val="000000"/>
                </a:solidFill>
                <a:miter lim="800000"/>
                <a:headEnd/>
                <a:tailEnd/>
              </a14:hiddenLine>
            </a:ext>
          </a:extLst>
        </p:spPr>
        <p:txBody>
          <a:bodyPr/>
          <a:lstStyle/>
          <a:p>
            <a:pPr marL="342900" indent="-342900" eaLnBrk="0" hangingPunct="0">
              <a:buFont typeface="Courier New" panose="02070309020205020404" pitchFamily="49" charset="0"/>
              <a:buChar char="o"/>
            </a:pPr>
            <a:r>
              <a:rPr lang="en-US" sz="2200" dirty="0" smtClean="0">
                <a:solidFill>
                  <a:srgbClr val="FF0000"/>
                </a:solidFill>
                <a:latin typeface="+mn-lt"/>
              </a:rPr>
              <a:t>We have made the products intelligent</a:t>
            </a:r>
          </a:p>
          <a:p>
            <a:pPr marL="342900" indent="-342900" eaLnBrk="0" hangingPunct="0">
              <a:buFont typeface="Courier New" panose="02070309020205020404" pitchFamily="49" charset="0"/>
              <a:buChar char="o"/>
            </a:pPr>
            <a:endParaRPr lang="en-US" sz="2200" dirty="0">
              <a:solidFill>
                <a:srgbClr val="FF0000"/>
              </a:solidFill>
              <a:latin typeface="+mn-lt"/>
            </a:endParaRPr>
          </a:p>
          <a:p>
            <a:pPr marL="342900" indent="-342900" eaLnBrk="0" hangingPunct="0">
              <a:buFont typeface="Courier New" panose="02070309020205020404" pitchFamily="49" charset="0"/>
              <a:buChar char="o"/>
            </a:pPr>
            <a:r>
              <a:rPr lang="en-US" sz="2200" dirty="0" smtClean="0">
                <a:solidFill>
                  <a:srgbClr val="FF0000"/>
                </a:solidFill>
                <a:latin typeface="+mn-lt"/>
              </a:rPr>
              <a:t>This changes the design rules for system configuration, and</a:t>
            </a:r>
          </a:p>
          <a:p>
            <a:pPr marL="342900" indent="-342900" eaLnBrk="0" hangingPunct="0">
              <a:buFont typeface="Courier New" panose="02070309020205020404" pitchFamily="49" charset="0"/>
              <a:buChar char="o"/>
            </a:pPr>
            <a:endParaRPr lang="en-US" sz="2200" dirty="0">
              <a:solidFill>
                <a:srgbClr val="FF0000"/>
              </a:solidFill>
              <a:latin typeface="+mn-lt"/>
            </a:endParaRPr>
          </a:p>
          <a:p>
            <a:pPr marL="342900" indent="-342900" eaLnBrk="0" hangingPunct="0">
              <a:buFont typeface="Courier New" panose="02070309020205020404" pitchFamily="49" charset="0"/>
              <a:buChar char="o"/>
            </a:pPr>
            <a:r>
              <a:rPr lang="en-US" sz="2200" dirty="0" smtClean="0">
                <a:solidFill>
                  <a:srgbClr val="FF0000"/>
                </a:solidFill>
                <a:latin typeface="+mn-lt"/>
              </a:rPr>
              <a:t>This changes the performance that is possible</a:t>
            </a:r>
            <a:endParaRPr lang="en-US" sz="2200" dirty="0">
              <a:solidFill>
                <a:srgbClr val="FF0000"/>
              </a:solidFill>
              <a:latin typeface="+mn-lt"/>
            </a:endParaRPr>
          </a:p>
          <a:p>
            <a:pPr marL="342900" indent="-342900" eaLnBrk="0" hangingPunct="0">
              <a:buFont typeface="Courier New" panose="02070309020205020404" pitchFamily="49" charset="0"/>
              <a:buChar char="o"/>
            </a:pPr>
            <a:endParaRPr lang="en-US" sz="2200" dirty="0">
              <a:solidFill>
                <a:srgbClr val="FF0000"/>
              </a:solidFill>
              <a:latin typeface="+mn-lt"/>
            </a:endParaRPr>
          </a:p>
          <a:p>
            <a:pPr marL="342900" indent="-342900" eaLnBrk="0" hangingPunct="0">
              <a:buFont typeface="Courier New" panose="02070309020205020404" pitchFamily="49" charset="0"/>
              <a:buChar char="o"/>
            </a:pPr>
            <a:r>
              <a:rPr lang="en-US" sz="2200" dirty="0" smtClean="0">
                <a:solidFill>
                  <a:srgbClr val="FF0000"/>
                </a:solidFill>
                <a:latin typeface="+mn-lt"/>
              </a:rPr>
              <a:t>There are benefits for the entire community</a:t>
            </a:r>
            <a:endParaRPr lang="en-US" sz="2200" dirty="0">
              <a:solidFill>
                <a:srgbClr val="FF0000"/>
              </a:solidFill>
              <a:latin typeface="+mn-lt"/>
            </a:endParaRPr>
          </a:p>
          <a:p>
            <a:pPr marL="342900" indent="-342900" eaLnBrk="0" hangingPunct="0">
              <a:buFont typeface="Courier New" panose="02070309020205020404" pitchFamily="49" charset="0"/>
              <a:buChar char="o"/>
            </a:pPr>
            <a:endParaRPr lang="en-US" sz="2200" dirty="0">
              <a:solidFill>
                <a:srgbClr val="FF0000"/>
              </a:solidFill>
              <a:latin typeface="+mn-lt"/>
            </a:endParaRPr>
          </a:p>
          <a:p>
            <a:pPr marL="342900" indent="-342900" eaLnBrk="0" hangingPunct="0">
              <a:buFont typeface="Courier New" panose="02070309020205020404" pitchFamily="49" charset="0"/>
              <a:buChar char="o"/>
            </a:pPr>
            <a:endParaRPr lang="en-US" sz="2200" dirty="0">
              <a:solidFill>
                <a:srgbClr val="FF0000"/>
              </a:solidFill>
              <a:latin typeface="+mn-lt"/>
            </a:endParaRPr>
          </a:p>
          <a:p>
            <a:pPr marL="342900" indent="-342900" eaLnBrk="0" hangingPunct="0">
              <a:buFont typeface="Courier New" panose="02070309020205020404" pitchFamily="49" charset="0"/>
              <a:buChar char="o"/>
            </a:pPr>
            <a:endParaRPr lang="en-US" sz="2200" dirty="0">
              <a:solidFill>
                <a:srgbClr val="FF0000"/>
              </a:solidFill>
              <a:latin typeface="+mn-lt"/>
            </a:endParaRPr>
          </a:p>
          <a:p>
            <a:pPr marL="342900" indent="-342900" eaLnBrk="0" hangingPunct="0">
              <a:buFont typeface="Courier New" panose="02070309020205020404" pitchFamily="49" charset="0"/>
              <a:buChar char="o"/>
            </a:pPr>
            <a:endParaRPr lang="en-US" sz="2200" dirty="0">
              <a:solidFill>
                <a:srgbClr val="FF0000"/>
              </a:solidFill>
              <a:latin typeface="+mn-lt"/>
            </a:endParaRPr>
          </a:p>
          <a:p>
            <a:pPr marL="342900" indent="-342900" eaLnBrk="0" hangingPunct="0">
              <a:buFont typeface="Courier New" panose="02070309020205020404" pitchFamily="49" charset="0"/>
              <a:buChar char="o"/>
            </a:pPr>
            <a:endParaRPr lang="en-US" sz="2200" dirty="0">
              <a:solidFill>
                <a:srgbClr val="FF0000"/>
              </a:solidFill>
              <a:latin typeface="+mn-lt"/>
            </a:endParaRPr>
          </a:p>
          <a:p>
            <a:pPr marL="342900" indent="-342900" eaLnBrk="0" hangingPunct="0">
              <a:buFont typeface="Courier New" panose="02070309020205020404" pitchFamily="49" charset="0"/>
              <a:buChar char="o"/>
            </a:pPr>
            <a:endParaRPr lang="en-US" sz="2200" dirty="0">
              <a:solidFill>
                <a:srgbClr val="FF0000"/>
              </a:solidFill>
              <a:latin typeface="+mn-lt"/>
            </a:endParaRPr>
          </a:p>
          <a:p>
            <a:pPr marL="342900" indent="-342900" eaLnBrk="0" hangingPunct="0">
              <a:buFont typeface="Courier New" panose="02070309020205020404" pitchFamily="49" charset="0"/>
              <a:buChar char="o"/>
            </a:pPr>
            <a:endParaRPr lang="en-US" sz="2200" dirty="0">
              <a:solidFill>
                <a:srgbClr val="FF0000"/>
              </a:solidFill>
              <a:latin typeface="+mn-lt"/>
            </a:endParaRPr>
          </a:p>
          <a:p>
            <a:pPr marL="342900" indent="-342900" eaLnBrk="0" hangingPunct="0">
              <a:buFont typeface="Courier New" panose="02070309020205020404" pitchFamily="49" charset="0"/>
              <a:buChar char="o"/>
            </a:pPr>
            <a:endParaRPr lang="en-US" sz="2200" dirty="0">
              <a:solidFill>
                <a:srgbClr val="FF0000"/>
              </a:solidFill>
              <a:latin typeface="+mn-lt"/>
            </a:endParaRPr>
          </a:p>
          <a:p>
            <a:pPr marL="342900" indent="-342900" eaLnBrk="0" hangingPunct="0">
              <a:buFont typeface="Courier New" panose="02070309020205020404" pitchFamily="49" charset="0"/>
              <a:buChar char="o"/>
            </a:pPr>
            <a:endParaRPr lang="en-US" sz="2200" dirty="0">
              <a:solidFill>
                <a:srgbClr val="FF0000"/>
              </a:solidFill>
              <a:latin typeface="+mn-lt"/>
            </a:endParaRPr>
          </a:p>
        </p:txBody>
      </p:sp>
      <p:sp>
        <p:nvSpPr>
          <p:cNvPr id="17414" name="Line 8"/>
          <p:cNvSpPr>
            <a:spLocks noChangeShapeType="1"/>
          </p:cNvSpPr>
          <p:nvPr/>
        </p:nvSpPr>
        <p:spPr bwMode="auto">
          <a:xfrm>
            <a:off x="8489950" y="2046288"/>
            <a:ext cx="1588" cy="3089275"/>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28575" cap="sq">
                <a:solidFill>
                  <a:srgbClr val="000000"/>
                </a:solidFill>
                <a:round/>
                <a:headEnd/>
                <a:tailEnd/>
              </a14:hiddenLine>
            </a:ext>
          </a:extLst>
        </p:spPr>
        <p:txBody>
          <a:bodyPr/>
          <a:lstStyle/>
          <a:p>
            <a:endParaRPr lang="en-US"/>
          </a:p>
        </p:txBody>
      </p:sp>
      <p:sp>
        <p:nvSpPr>
          <p:cNvPr id="17417" name="Line 11"/>
          <p:cNvSpPr>
            <a:spLocks noChangeShapeType="1"/>
          </p:cNvSpPr>
          <p:nvPr/>
        </p:nvSpPr>
        <p:spPr bwMode="auto">
          <a:xfrm>
            <a:off x="5646738" y="2046288"/>
            <a:ext cx="2843212"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28575" cap="sq">
                <a:solidFill>
                  <a:srgbClr val="000000"/>
                </a:solidFill>
                <a:round/>
                <a:headEnd/>
                <a:tailEnd/>
              </a14:hiddenLine>
            </a:ext>
          </a:extLst>
        </p:spPr>
        <p:txBody>
          <a:bodyPr/>
          <a:lstStyle/>
          <a:p>
            <a:endParaRPr lang="en-US"/>
          </a:p>
        </p:txBody>
      </p:sp>
      <p:sp>
        <p:nvSpPr>
          <p:cNvPr id="17419" name="Line 13"/>
          <p:cNvSpPr>
            <a:spLocks noChangeShapeType="1"/>
          </p:cNvSpPr>
          <p:nvPr/>
        </p:nvSpPr>
        <p:spPr bwMode="auto">
          <a:xfrm>
            <a:off x="2681493" y="5038725"/>
            <a:ext cx="238125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28575" cap="sq">
                <a:solidFill>
                  <a:srgbClr val="000000"/>
                </a:solidFill>
                <a:round/>
                <a:headEnd/>
                <a:tailEnd/>
              </a14:hiddenLine>
            </a:ext>
          </a:extLst>
        </p:spPr>
        <p:txBody>
          <a:bodyPr/>
          <a:lstStyle/>
          <a:p>
            <a:endParaRPr lang="en-US"/>
          </a:p>
        </p:txBody>
      </p:sp>
      <p:sp>
        <p:nvSpPr>
          <p:cNvPr id="17420" name="Line 14"/>
          <p:cNvSpPr>
            <a:spLocks noChangeShapeType="1"/>
          </p:cNvSpPr>
          <p:nvPr/>
        </p:nvSpPr>
        <p:spPr bwMode="auto">
          <a:xfrm>
            <a:off x="5646738" y="4887913"/>
            <a:ext cx="2843212"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28575" cap="sq">
                <a:solidFill>
                  <a:srgbClr val="000000"/>
                </a:solidFill>
                <a:round/>
                <a:headEnd/>
                <a:tailEnd/>
              </a14:hiddenLine>
            </a:ext>
          </a:extLst>
        </p:spPr>
        <p:txBody>
          <a:bodyPr/>
          <a:lstStyle/>
          <a:p>
            <a:endParaRPr lang="en-US"/>
          </a:p>
        </p:txBody>
      </p:sp>
      <p:pic>
        <p:nvPicPr>
          <p:cNvPr id="8" name="Picture 4" descr="DSCF0010 (Large)"/>
          <p:cNvPicPr>
            <a:picLocks noChangeAspect="1" noChangeArrowheads="1"/>
          </p:cNvPicPr>
          <p:nvPr/>
        </p:nvPicPr>
        <p:blipFill rotWithShape="1">
          <a:blip r:embed="rId3">
            <a:extLst>
              <a:ext uri="{28A0092B-C50C-407E-A947-70E740481C1C}">
                <a14:useLocalDpi xmlns:a14="http://schemas.microsoft.com/office/drawing/2010/main" val="0"/>
              </a:ext>
            </a:extLst>
          </a:blip>
          <a:srcRect l="30886" r="4146"/>
          <a:stretch/>
        </p:blipFill>
        <p:spPr bwMode="auto">
          <a:xfrm>
            <a:off x="5646738" y="1076255"/>
            <a:ext cx="4122942" cy="4870139"/>
          </a:xfrm>
          <a:prstGeom prst="rect">
            <a:avLst/>
          </a:prstGeom>
          <a:noFill/>
          <a:ln>
            <a:noFill/>
          </a:ln>
          <a:effectLst>
            <a:outerShdw blurRad="63500" dist="38099" dir="2700000" algn="ctr" rotWithShape="0">
              <a:schemeClr val="bg2">
                <a:alpha val="74998"/>
              </a:schemeClr>
            </a:outerShdw>
            <a:softEdge rad="6350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FAA26D3D-D897-4be2-8F04-BA451C77F1D7}"/>
          </a:extLst>
        </p:spPr>
      </p:pic>
      <p:pic>
        <p:nvPicPr>
          <p:cNvPr id="9" name="Picture 8"/>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646738" y="4905675"/>
            <a:ext cx="1294582" cy="1800363"/>
          </a:xfrm>
          <a:prstGeom prst="rect">
            <a:avLst/>
          </a:prstGeom>
          <a:noFill/>
          <a:ln>
            <a:noFill/>
          </a:ln>
          <a:effectLst>
            <a:softEdge rad="1270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ectangle 2"/>
          <p:cNvSpPr txBox="1">
            <a:spLocks noChangeArrowheads="1"/>
          </p:cNvSpPr>
          <p:nvPr/>
        </p:nvSpPr>
        <p:spPr bwMode="auto">
          <a:xfrm>
            <a:off x="311707" y="502513"/>
            <a:ext cx="3501344" cy="905592"/>
          </a:xfrm>
          <a:prstGeom prst="rect">
            <a:avLst/>
          </a:prstGeom>
          <a:noFill/>
          <a:ln w="9525">
            <a:noFill/>
            <a:miter lim="800000"/>
            <a:headEnd/>
            <a:tailEnd/>
          </a:ln>
          <a:effectLst/>
        </p:spPr>
        <p:txBody>
          <a:bodyPr vert="horz" wrap="square" lIns="91440" tIns="137160" rIns="91440" bIns="45720" numCol="1" anchor="t" anchorCtr="0" compatLnSpc="1">
            <a:prstTxWarp prst="textNoShape">
              <a:avLst/>
            </a:prstTxWarp>
          </a:bodyPr>
          <a:lstStyle>
            <a:lvl1pPr algn="l" rtl="0" fontAlgn="base">
              <a:spcBef>
                <a:spcPct val="0"/>
              </a:spcBef>
              <a:spcAft>
                <a:spcPct val="0"/>
              </a:spcAft>
              <a:defRPr sz="2400" b="1">
                <a:solidFill>
                  <a:srgbClr val="EE1A0D"/>
                </a:solidFill>
                <a:latin typeface="+mj-lt"/>
                <a:ea typeface="+mj-ea"/>
                <a:cs typeface="+mj-cs"/>
              </a:defRPr>
            </a:lvl1pPr>
            <a:lvl2pPr algn="l" rtl="0" fontAlgn="base">
              <a:spcBef>
                <a:spcPct val="0"/>
              </a:spcBef>
              <a:spcAft>
                <a:spcPct val="0"/>
              </a:spcAft>
              <a:defRPr sz="2400" b="1">
                <a:solidFill>
                  <a:srgbClr val="EE1A0D"/>
                </a:solidFill>
                <a:latin typeface="Lucida Sans" pitchFamily="34" charset="0"/>
                <a:cs typeface="Arial" charset="0"/>
              </a:defRPr>
            </a:lvl2pPr>
            <a:lvl3pPr algn="l" rtl="0" fontAlgn="base">
              <a:spcBef>
                <a:spcPct val="0"/>
              </a:spcBef>
              <a:spcAft>
                <a:spcPct val="0"/>
              </a:spcAft>
              <a:defRPr sz="2400" b="1">
                <a:solidFill>
                  <a:srgbClr val="EE1A0D"/>
                </a:solidFill>
                <a:latin typeface="Lucida Sans" pitchFamily="34" charset="0"/>
                <a:cs typeface="Arial" charset="0"/>
              </a:defRPr>
            </a:lvl3pPr>
            <a:lvl4pPr algn="l" rtl="0" fontAlgn="base">
              <a:spcBef>
                <a:spcPct val="0"/>
              </a:spcBef>
              <a:spcAft>
                <a:spcPct val="0"/>
              </a:spcAft>
              <a:defRPr sz="2400" b="1">
                <a:solidFill>
                  <a:srgbClr val="EE1A0D"/>
                </a:solidFill>
                <a:latin typeface="Lucida Sans" pitchFamily="34" charset="0"/>
                <a:cs typeface="Arial" charset="0"/>
              </a:defRPr>
            </a:lvl4pPr>
            <a:lvl5pPr algn="l" rtl="0" fontAlgn="base">
              <a:spcBef>
                <a:spcPct val="0"/>
              </a:spcBef>
              <a:spcAft>
                <a:spcPct val="0"/>
              </a:spcAft>
              <a:defRPr sz="2400" b="1">
                <a:solidFill>
                  <a:srgbClr val="EE1A0D"/>
                </a:solidFill>
                <a:latin typeface="Lucida Sans" pitchFamily="34" charset="0"/>
                <a:cs typeface="Arial" charset="0"/>
              </a:defRPr>
            </a:lvl5pPr>
            <a:lvl6pPr marL="457200" algn="l" rtl="0" fontAlgn="base">
              <a:spcBef>
                <a:spcPct val="0"/>
              </a:spcBef>
              <a:spcAft>
                <a:spcPct val="0"/>
              </a:spcAft>
              <a:defRPr sz="2400" b="1">
                <a:solidFill>
                  <a:srgbClr val="EE1A0D"/>
                </a:solidFill>
                <a:latin typeface="Lucida Sans" pitchFamily="34" charset="0"/>
                <a:cs typeface="Arial" charset="0"/>
              </a:defRPr>
            </a:lvl6pPr>
            <a:lvl7pPr marL="914400" algn="l" rtl="0" fontAlgn="base">
              <a:spcBef>
                <a:spcPct val="0"/>
              </a:spcBef>
              <a:spcAft>
                <a:spcPct val="0"/>
              </a:spcAft>
              <a:defRPr sz="2400" b="1">
                <a:solidFill>
                  <a:srgbClr val="EE1A0D"/>
                </a:solidFill>
                <a:latin typeface="Lucida Sans" pitchFamily="34" charset="0"/>
                <a:cs typeface="Arial" charset="0"/>
              </a:defRPr>
            </a:lvl7pPr>
            <a:lvl8pPr marL="1371600" algn="l" rtl="0" fontAlgn="base">
              <a:spcBef>
                <a:spcPct val="0"/>
              </a:spcBef>
              <a:spcAft>
                <a:spcPct val="0"/>
              </a:spcAft>
              <a:defRPr sz="2400" b="1">
                <a:solidFill>
                  <a:srgbClr val="EE1A0D"/>
                </a:solidFill>
                <a:latin typeface="Lucida Sans" pitchFamily="34" charset="0"/>
                <a:cs typeface="Arial" charset="0"/>
              </a:defRPr>
            </a:lvl8pPr>
            <a:lvl9pPr marL="1828800" algn="l" rtl="0" fontAlgn="base">
              <a:spcBef>
                <a:spcPct val="0"/>
              </a:spcBef>
              <a:spcAft>
                <a:spcPct val="0"/>
              </a:spcAft>
              <a:defRPr sz="2400" b="1">
                <a:solidFill>
                  <a:srgbClr val="EE1A0D"/>
                </a:solidFill>
                <a:latin typeface="Lucida Sans" pitchFamily="34" charset="0"/>
                <a:cs typeface="Arial" charset="0"/>
              </a:defRPr>
            </a:lvl9pPr>
          </a:lstStyle>
          <a:p>
            <a:pPr>
              <a:buSzTx/>
              <a:defRPr/>
            </a:pPr>
            <a:r>
              <a:rPr lang="en-US" kern="0" dirty="0" smtClean="0"/>
              <a:t>Design Envelope Offering Capabilities</a:t>
            </a:r>
          </a:p>
          <a:p>
            <a:pPr algn="ctr">
              <a:buSzTx/>
              <a:defRPr/>
            </a:pPr>
            <a:r>
              <a:rPr lang="en-US" u="sng" kern="0" dirty="0" smtClean="0"/>
              <a:t>Summary</a:t>
            </a:r>
            <a:endParaRPr lang="en-US" u="sng" kern="0" dirty="0"/>
          </a:p>
        </p:txBody>
      </p:sp>
      <p:sp>
        <p:nvSpPr>
          <p:cNvPr id="11" name="Line 29"/>
          <p:cNvSpPr>
            <a:spLocks noChangeShapeType="1"/>
          </p:cNvSpPr>
          <p:nvPr/>
        </p:nvSpPr>
        <p:spPr bwMode="auto">
          <a:xfrm>
            <a:off x="4233002" y="611221"/>
            <a:ext cx="0" cy="766762"/>
          </a:xfrm>
          <a:prstGeom prst="line">
            <a:avLst/>
          </a:prstGeom>
          <a:noFill/>
          <a:ln w="25400">
            <a:solidFill>
              <a:srgbClr val="96969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 name="Rectangle 2"/>
          <p:cNvSpPr txBox="1">
            <a:spLocks noChangeArrowheads="1"/>
          </p:cNvSpPr>
          <p:nvPr/>
        </p:nvSpPr>
        <p:spPr bwMode="auto">
          <a:xfrm>
            <a:off x="4311165" y="739802"/>
            <a:ext cx="4302125" cy="566737"/>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rtl="0" fontAlgn="base">
              <a:spcBef>
                <a:spcPct val="0"/>
              </a:spcBef>
              <a:spcAft>
                <a:spcPct val="0"/>
              </a:spcAft>
              <a:defRPr sz="2400" b="1">
                <a:solidFill>
                  <a:srgbClr val="EE1A0D"/>
                </a:solidFill>
                <a:latin typeface="+mj-lt"/>
                <a:ea typeface="+mj-ea"/>
                <a:cs typeface="+mj-cs"/>
              </a:defRPr>
            </a:lvl1pPr>
            <a:lvl2pPr algn="l" rtl="0" fontAlgn="base">
              <a:spcBef>
                <a:spcPct val="0"/>
              </a:spcBef>
              <a:spcAft>
                <a:spcPct val="0"/>
              </a:spcAft>
              <a:defRPr sz="2400" b="1">
                <a:solidFill>
                  <a:srgbClr val="EE1A0D"/>
                </a:solidFill>
                <a:latin typeface="Lucida Sans" pitchFamily="34" charset="0"/>
                <a:cs typeface="Arial" charset="0"/>
              </a:defRPr>
            </a:lvl2pPr>
            <a:lvl3pPr algn="l" rtl="0" fontAlgn="base">
              <a:spcBef>
                <a:spcPct val="0"/>
              </a:spcBef>
              <a:spcAft>
                <a:spcPct val="0"/>
              </a:spcAft>
              <a:defRPr sz="2400" b="1">
                <a:solidFill>
                  <a:srgbClr val="EE1A0D"/>
                </a:solidFill>
                <a:latin typeface="Lucida Sans" pitchFamily="34" charset="0"/>
                <a:cs typeface="Arial" charset="0"/>
              </a:defRPr>
            </a:lvl3pPr>
            <a:lvl4pPr algn="l" rtl="0" fontAlgn="base">
              <a:spcBef>
                <a:spcPct val="0"/>
              </a:spcBef>
              <a:spcAft>
                <a:spcPct val="0"/>
              </a:spcAft>
              <a:defRPr sz="2400" b="1">
                <a:solidFill>
                  <a:srgbClr val="EE1A0D"/>
                </a:solidFill>
                <a:latin typeface="Lucida Sans" pitchFamily="34" charset="0"/>
                <a:cs typeface="Arial" charset="0"/>
              </a:defRPr>
            </a:lvl4pPr>
            <a:lvl5pPr algn="l" rtl="0" fontAlgn="base">
              <a:spcBef>
                <a:spcPct val="0"/>
              </a:spcBef>
              <a:spcAft>
                <a:spcPct val="0"/>
              </a:spcAft>
              <a:defRPr sz="2400" b="1">
                <a:solidFill>
                  <a:srgbClr val="EE1A0D"/>
                </a:solidFill>
                <a:latin typeface="Lucida Sans" pitchFamily="34" charset="0"/>
                <a:cs typeface="Arial" charset="0"/>
              </a:defRPr>
            </a:lvl5pPr>
            <a:lvl6pPr marL="457200" algn="l" rtl="0" fontAlgn="base">
              <a:spcBef>
                <a:spcPct val="0"/>
              </a:spcBef>
              <a:spcAft>
                <a:spcPct val="0"/>
              </a:spcAft>
              <a:defRPr sz="2400" b="1">
                <a:solidFill>
                  <a:srgbClr val="EE1A0D"/>
                </a:solidFill>
                <a:latin typeface="Lucida Sans" pitchFamily="34" charset="0"/>
                <a:cs typeface="Arial" charset="0"/>
              </a:defRPr>
            </a:lvl6pPr>
            <a:lvl7pPr marL="914400" algn="l" rtl="0" fontAlgn="base">
              <a:spcBef>
                <a:spcPct val="0"/>
              </a:spcBef>
              <a:spcAft>
                <a:spcPct val="0"/>
              </a:spcAft>
              <a:defRPr sz="2400" b="1">
                <a:solidFill>
                  <a:srgbClr val="EE1A0D"/>
                </a:solidFill>
                <a:latin typeface="Lucida Sans" pitchFamily="34" charset="0"/>
                <a:cs typeface="Arial" charset="0"/>
              </a:defRPr>
            </a:lvl7pPr>
            <a:lvl8pPr marL="1371600" algn="l" rtl="0" fontAlgn="base">
              <a:spcBef>
                <a:spcPct val="0"/>
              </a:spcBef>
              <a:spcAft>
                <a:spcPct val="0"/>
              </a:spcAft>
              <a:defRPr sz="2400" b="1">
                <a:solidFill>
                  <a:srgbClr val="EE1A0D"/>
                </a:solidFill>
                <a:latin typeface="Lucida Sans" pitchFamily="34" charset="0"/>
                <a:cs typeface="Arial" charset="0"/>
              </a:defRPr>
            </a:lvl8pPr>
            <a:lvl9pPr marL="1828800" algn="l" rtl="0" fontAlgn="base">
              <a:spcBef>
                <a:spcPct val="0"/>
              </a:spcBef>
              <a:spcAft>
                <a:spcPct val="0"/>
              </a:spcAft>
              <a:defRPr sz="2400" b="1">
                <a:solidFill>
                  <a:srgbClr val="EE1A0D"/>
                </a:solidFill>
                <a:latin typeface="Lucida Sans" pitchFamily="34" charset="0"/>
                <a:cs typeface="Arial" charset="0"/>
              </a:defRPr>
            </a:lvl9pPr>
          </a:lstStyle>
          <a:p>
            <a:pPr>
              <a:buSzTx/>
              <a:defRPr/>
            </a:pPr>
            <a:r>
              <a:rPr lang="en-US" kern="0" dirty="0" smtClean="0">
                <a:solidFill>
                  <a:srgbClr val="969696"/>
                </a:solidFill>
              </a:rPr>
              <a:t>Beyond Variable Speed</a:t>
            </a:r>
            <a:r>
              <a:rPr lang="en-US" kern="0" dirty="0" smtClean="0"/>
              <a:t/>
            </a:r>
            <a:br>
              <a:rPr lang="en-US" kern="0" dirty="0" smtClean="0"/>
            </a:br>
            <a:endParaRPr lang="en-US" kern="0" dirty="0" smtClean="0"/>
          </a:p>
        </p:txBody>
      </p:sp>
    </p:spTree>
    <p:extLst>
      <p:ext uri="{BB962C8B-B14F-4D97-AF65-F5344CB8AC3E}">
        <p14:creationId xmlns:p14="http://schemas.microsoft.com/office/powerpoint/2010/main" val="35590742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126">
                                            <p:txEl>
                                              <p:pRg st="0" end="0"/>
                                            </p:txEl>
                                          </p:spTgt>
                                        </p:tgtEl>
                                        <p:attrNameLst>
                                          <p:attrName>style.visibility</p:attrName>
                                        </p:attrNameLst>
                                      </p:cBhvr>
                                      <p:to>
                                        <p:strVal val="visible"/>
                                      </p:to>
                                    </p:set>
                                    <p:animEffect transition="in" filter="fade">
                                      <p:cBhvr>
                                        <p:cTn id="7" dur="500"/>
                                        <p:tgtEl>
                                          <p:spTgt spid="512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126">
                                            <p:txEl>
                                              <p:pRg st="2" end="2"/>
                                            </p:txEl>
                                          </p:spTgt>
                                        </p:tgtEl>
                                        <p:attrNameLst>
                                          <p:attrName>style.visibility</p:attrName>
                                        </p:attrNameLst>
                                      </p:cBhvr>
                                      <p:to>
                                        <p:strVal val="visible"/>
                                      </p:to>
                                    </p:set>
                                    <p:animEffect transition="in" filter="fade">
                                      <p:cBhvr>
                                        <p:cTn id="12" dur="500"/>
                                        <p:tgtEl>
                                          <p:spTgt spid="5126">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126">
                                            <p:txEl>
                                              <p:pRg st="4" end="4"/>
                                            </p:txEl>
                                          </p:spTgt>
                                        </p:tgtEl>
                                        <p:attrNameLst>
                                          <p:attrName>style.visibility</p:attrName>
                                        </p:attrNameLst>
                                      </p:cBhvr>
                                      <p:to>
                                        <p:strVal val="visible"/>
                                      </p:to>
                                    </p:set>
                                    <p:animEffect transition="in" filter="fade">
                                      <p:cBhvr>
                                        <p:cTn id="17" dur="500"/>
                                        <p:tgtEl>
                                          <p:spTgt spid="5126">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5126">
                                            <p:txEl>
                                              <p:pRg st="6" end="6"/>
                                            </p:txEl>
                                          </p:spTgt>
                                        </p:tgtEl>
                                        <p:attrNameLst>
                                          <p:attrName>style.visibility</p:attrName>
                                        </p:attrNameLst>
                                      </p:cBhvr>
                                      <p:to>
                                        <p:strVal val="visible"/>
                                      </p:to>
                                    </p:set>
                                    <p:animEffect transition="in" filter="fade">
                                      <p:cBhvr>
                                        <p:cTn id="22" dur="500"/>
                                        <p:tgtEl>
                                          <p:spTgt spid="5126">
                                            <p:txEl>
                                              <p:pRg st="6" end="6"/>
                                            </p:txEl>
                                          </p:spTgt>
                                        </p:tgtEl>
                                      </p:cBhvr>
                                    </p:animEffect>
                                  </p:childTnLst>
                                </p:cTn>
                              </p:par>
                              <p:par>
                                <p:cTn id="23" presetID="10" presetClass="entr" presetSubtype="0" fill="hold" nodeType="with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fade">
                                      <p:cBhvr>
                                        <p:cTn id="2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6"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5" name="Picture 3"/>
          <p:cNvPicPr>
            <a:picLocks noChangeAspect="1" noChangeArrowheads="1"/>
          </p:cNvPicPr>
          <p:nvPr/>
        </p:nvPicPr>
        <p:blipFill>
          <a:blip r:embed="rId3">
            <a:extLst>
              <a:ext uri="{28A0092B-C50C-407E-A947-70E740481C1C}">
                <a14:useLocalDpi xmlns:a14="http://schemas.microsoft.com/office/drawing/2010/main" val="0"/>
              </a:ext>
            </a:extLst>
          </a:blip>
          <a:srcRect r="4181"/>
          <a:stretch>
            <a:fillRect/>
          </a:stretch>
        </p:blipFill>
        <p:spPr bwMode="auto">
          <a:xfrm>
            <a:off x="6089650" y="4567238"/>
            <a:ext cx="1746250" cy="1630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pic>
      <p:sp>
        <p:nvSpPr>
          <p:cNvPr id="23558" name="Text Box 5"/>
          <p:cNvSpPr txBox="1">
            <a:spLocks noChangeArrowheads="1"/>
          </p:cNvSpPr>
          <p:nvPr/>
        </p:nvSpPr>
        <p:spPr bwMode="auto">
          <a:xfrm>
            <a:off x="2504989" y="1955800"/>
            <a:ext cx="689404" cy="583789"/>
          </a:xfrm>
          <a:prstGeom prst="rect">
            <a:avLst/>
          </a:prstGeom>
          <a:noFill/>
          <a:ln>
            <a:noFill/>
          </a:ln>
          <a:extLst>
            <a:ext uri="{909E8E84-426E-40DD-AFC4-6F175D3DCCD1}">
              <a14:hiddenFill xmlns:a14="http://schemas.microsoft.com/office/drawing/2010/main">
                <a:solidFill>
                  <a:srgbClr val="969696"/>
                </a:solidFill>
              </a14:hiddenFill>
            </a:ext>
            <a:ext uri="{91240B29-F687-4F45-9708-019B960494DF}">
              <a14:hiddenLine xmlns:a14="http://schemas.microsoft.com/office/drawing/2010/main" w="38100">
                <a:solidFill>
                  <a:srgbClr val="000000"/>
                </a:solidFill>
                <a:miter lim="800000"/>
                <a:headEnd/>
                <a:tailEnd/>
              </a14:hiddenLine>
            </a:ext>
          </a:extLst>
        </p:spPr>
        <p:txBody>
          <a:bodyPr lIns="0" tIns="91440" rIns="0" bIns="91440" anchor="ctr"/>
          <a:lstStyle>
            <a:lvl1pPr eaLnBrk="0" hangingPunct="0">
              <a:defRPr sz="1400">
                <a:solidFill>
                  <a:srgbClr val="1C1C1C"/>
                </a:solidFill>
                <a:latin typeface="Lucida Sans" pitchFamily="34" charset="0"/>
                <a:ea typeface="ＭＳ Ｐゴシック" pitchFamily="34" charset="-128"/>
              </a:defRPr>
            </a:lvl1pPr>
            <a:lvl2pPr marL="742950" indent="-285750" eaLnBrk="0" hangingPunct="0">
              <a:defRPr sz="1400">
                <a:solidFill>
                  <a:srgbClr val="1C1C1C"/>
                </a:solidFill>
                <a:latin typeface="Lucida Sans" pitchFamily="34" charset="0"/>
                <a:ea typeface="ＭＳ Ｐゴシック" pitchFamily="34" charset="-128"/>
              </a:defRPr>
            </a:lvl2pPr>
            <a:lvl3pPr marL="1143000" indent="-228600" eaLnBrk="0" hangingPunct="0">
              <a:defRPr sz="1400">
                <a:solidFill>
                  <a:srgbClr val="1C1C1C"/>
                </a:solidFill>
                <a:latin typeface="Lucida Sans" pitchFamily="34" charset="0"/>
                <a:ea typeface="ＭＳ Ｐゴシック" pitchFamily="34" charset="-128"/>
              </a:defRPr>
            </a:lvl3pPr>
            <a:lvl4pPr marL="1600200" indent="-228600" eaLnBrk="0" hangingPunct="0">
              <a:defRPr sz="1400">
                <a:solidFill>
                  <a:srgbClr val="1C1C1C"/>
                </a:solidFill>
                <a:latin typeface="Lucida Sans" pitchFamily="34" charset="0"/>
                <a:ea typeface="ＭＳ Ｐゴシック" pitchFamily="34" charset="-128"/>
              </a:defRPr>
            </a:lvl4pPr>
            <a:lvl5pPr marL="2057400" indent="-228600" eaLnBrk="0" hangingPunct="0">
              <a:defRPr sz="1400">
                <a:solidFill>
                  <a:srgbClr val="1C1C1C"/>
                </a:solidFill>
                <a:latin typeface="Lucida Sans" pitchFamily="34" charset="0"/>
                <a:ea typeface="ＭＳ Ｐゴシック" pitchFamily="34" charset="-128"/>
              </a:defRPr>
            </a:lvl5pPr>
            <a:lvl6pPr marL="2514600" indent="-228600" eaLnBrk="0" fontAlgn="base" hangingPunct="0">
              <a:spcBef>
                <a:spcPct val="20000"/>
              </a:spcBef>
              <a:spcAft>
                <a:spcPct val="0"/>
              </a:spcAft>
              <a:buSzPct val="85000"/>
              <a:defRPr sz="1400">
                <a:solidFill>
                  <a:srgbClr val="1C1C1C"/>
                </a:solidFill>
                <a:latin typeface="Lucida Sans" pitchFamily="34" charset="0"/>
                <a:ea typeface="ＭＳ Ｐゴシック" pitchFamily="34" charset="-128"/>
              </a:defRPr>
            </a:lvl6pPr>
            <a:lvl7pPr marL="2971800" indent="-228600" eaLnBrk="0" fontAlgn="base" hangingPunct="0">
              <a:spcBef>
                <a:spcPct val="20000"/>
              </a:spcBef>
              <a:spcAft>
                <a:spcPct val="0"/>
              </a:spcAft>
              <a:buSzPct val="85000"/>
              <a:defRPr sz="1400">
                <a:solidFill>
                  <a:srgbClr val="1C1C1C"/>
                </a:solidFill>
                <a:latin typeface="Lucida Sans" pitchFamily="34" charset="0"/>
                <a:ea typeface="ＭＳ Ｐゴシック" pitchFamily="34" charset="-128"/>
              </a:defRPr>
            </a:lvl7pPr>
            <a:lvl8pPr marL="3429000" indent="-228600" eaLnBrk="0" fontAlgn="base" hangingPunct="0">
              <a:spcBef>
                <a:spcPct val="20000"/>
              </a:spcBef>
              <a:spcAft>
                <a:spcPct val="0"/>
              </a:spcAft>
              <a:buSzPct val="85000"/>
              <a:defRPr sz="1400">
                <a:solidFill>
                  <a:srgbClr val="1C1C1C"/>
                </a:solidFill>
                <a:latin typeface="Lucida Sans" pitchFamily="34" charset="0"/>
                <a:ea typeface="ＭＳ Ｐゴシック" pitchFamily="34" charset="-128"/>
              </a:defRPr>
            </a:lvl8pPr>
            <a:lvl9pPr marL="3886200" indent="-228600" eaLnBrk="0" fontAlgn="base" hangingPunct="0">
              <a:spcBef>
                <a:spcPct val="20000"/>
              </a:spcBef>
              <a:spcAft>
                <a:spcPct val="0"/>
              </a:spcAft>
              <a:buSzPct val="85000"/>
              <a:defRPr sz="1400">
                <a:solidFill>
                  <a:srgbClr val="1C1C1C"/>
                </a:solidFill>
                <a:latin typeface="Lucida Sans" pitchFamily="34" charset="0"/>
                <a:ea typeface="ＭＳ Ｐゴシック" pitchFamily="34" charset="-128"/>
              </a:defRPr>
            </a:lvl9pPr>
          </a:lstStyle>
          <a:p>
            <a:pPr algn="ctr" eaLnBrk="1" hangingPunct="1">
              <a:spcBef>
                <a:spcPct val="50000"/>
              </a:spcBef>
            </a:pPr>
            <a:r>
              <a:rPr lang="en-US" sz="1700">
                <a:solidFill>
                  <a:srgbClr val="777777"/>
                </a:solidFill>
              </a:rPr>
              <a:t>.90</a:t>
            </a:r>
          </a:p>
        </p:txBody>
      </p:sp>
      <p:sp>
        <p:nvSpPr>
          <p:cNvPr id="23559" name="Text Box 5"/>
          <p:cNvSpPr txBox="1">
            <a:spLocks noChangeArrowheads="1"/>
          </p:cNvSpPr>
          <p:nvPr/>
        </p:nvSpPr>
        <p:spPr bwMode="auto">
          <a:xfrm>
            <a:off x="3307292" y="1955800"/>
            <a:ext cx="689404" cy="583789"/>
          </a:xfrm>
          <a:prstGeom prst="rect">
            <a:avLst/>
          </a:prstGeom>
          <a:noFill/>
          <a:ln>
            <a:noFill/>
          </a:ln>
          <a:extLst>
            <a:ext uri="{909E8E84-426E-40DD-AFC4-6F175D3DCCD1}">
              <a14:hiddenFill xmlns:a14="http://schemas.microsoft.com/office/drawing/2010/main">
                <a:solidFill>
                  <a:srgbClr val="969696"/>
                </a:solidFill>
              </a14:hiddenFill>
            </a:ext>
            <a:ext uri="{91240B29-F687-4F45-9708-019B960494DF}">
              <a14:hiddenLine xmlns:a14="http://schemas.microsoft.com/office/drawing/2010/main" w="38100">
                <a:solidFill>
                  <a:srgbClr val="000000"/>
                </a:solidFill>
                <a:miter lim="800000"/>
                <a:headEnd/>
                <a:tailEnd/>
              </a14:hiddenLine>
            </a:ext>
          </a:extLst>
        </p:spPr>
        <p:txBody>
          <a:bodyPr lIns="0" tIns="91440" rIns="0" bIns="91440" anchor="ctr"/>
          <a:lstStyle>
            <a:lvl1pPr eaLnBrk="0" hangingPunct="0">
              <a:defRPr sz="1400">
                <a:solidFill>
                  <a:srgbClr val="1C1C1C"/>
                </a:solidFill>
                <a:latin typeface="Lucida Sans" pitchFamily="34" charset="0"/>
                <a:ea typeface="ＭＳ Ｐゴシック" pitchFamily="34" charset="-128"/>
              </a:defRPr>
            </a:lvl1pPr>
            <a:lvl2pPr marL="742950" indent="-285750" eaLnBrk="0" hangingPunct="0">
              <a:defRPr sz="1400">
                <a:solidFill>
                  <a:srgbClr val="1C1C1C"/>
                </a:solidFill>
                <a:latin typeface="Lucida Sans" pitchFamily="34" charset="0"/>
                <a:ea typeface="ＭＳ Ｐゴシック" pitchFamily="34" charset="-128"/>
              </a:defRPr>
            </a:lvl2pPr>
            <a:lvl3pPr marL="1143000" indent="-228600" eaLnBrk="0" hangingPunct="0">
              <a:defRPr sz="1400">
                <a:solidFill>
                  <a:srgbClr val="1C1C1C"/>
                </a:solidFill>
                <a:latin typeface="Lucida Sans" pitchFamily="34" charset="0"/>
                <a:ea typeface="ＭＳ Ｐゴシック" pitchFamily="34" charset="-128"/>
              </a:defRPr>
            </a:lvl3pPr>
            <a:lvl4pPr marL="1600200" indent="-228600" eaLnBrk="0" hangingPunct="0">
              <a:defRPr sz="1400">
                <a:solidFill>
                  <a:srgbClr val="1C1C1C"/>
                </a:solidFill>
                <a:latin typeface="Lucida Sans" pitchFamily="34" charset="0"/>
                <a:ea typeface="ＭＳ Ｐゴシック" pitchFamily="34" charset="-128"/>
              </a:defRPr>
            </a:lvl4pPr>
            <a:lvl5pPr marL="2057400" indent="-228600" eaLnBrk="0" hangingPunct="0">
              <a:defRPr sz="1400">
                <a:solidFill>
                  <a:srgbClr val="1C1C1C"/>
                </a:solidFill>
                <a:latin typeface="Lucida Sans" pitchFamily="34" charset="0"/>
                <a:ea typeface="ＭＳ Ｐゴシック" pitchFamily="34" charset="-128"/>
              </a:defRPr>
            </a:lvl5pPr>
            <a:lvl6pPr marL="2514600" indent="-228600" eaLnBrk="0" fontAlgn="base" hangingPunct="0">
              <a:spcBef>
                <a:spcPct val="20000"/>
              </a:spcBef>
              <a:spcAft>
                <a:spcPct val="0"/>
              </a:spcAft>
              <a:buSzPct val="85000"/>
              <a:defRPr sz="1400">
                <a:solidFill>
                  <a:srgbClr val="1C1C1C"/>
                </a:solidFill>
                <a:latin typeface="Lucida Sans" pitchFamily="34" charset="0"/>
                <a:ea typeface="ＭＳ Ｐゴシック" pitchFamily="34" charset="-128"/>
              </a:defRPr>
            </a:lvl6pPr>
            <a:lvl7pPr marL="2971800" indent="-228600" eaLnBrk="0" fontAlgn="base" hangingPunct="0">
              <a:spcBef>
                <a:spcPct val="20000"/>
              </a:spcBef>
              <a:spcAft>
                <a:spcPct val="0"/>
              </a:spcAft>
              <a:buSzPct val="85000"/>
              <a:defRPr sz="1400">
                <a:solidFill>
                  <a:srgbClr val="1C1C1C"/>
                </a:solidFill>
                <a:latin typeface="Lucida Sans" pitchFamily="34" charset="0"/>
                <a:ea typeface="ＭＳ Ｐゴシック" pitchFamily="34" charset="-128"/>
              </a:defRPr>
            </a:lvl7pPr>
            <a:lvl8pPr marL="3429000" indent="-228600" eaLnBrk="0" fontAlgn="base" hangingPunct="0">
              <a:spcBef>
                <a:spcPct val="20000"/>
              </a:spcBef>
              <a:spcAft>
                <a:spcPct val="0"/>
              </a:spcAft>
              <a:buSzPct val="85000"/>
              <a:defRPr sz="1400">
                <a:solidFill>
                  <a:srgbClr val="1C1C1C"/>
                </a:solidFill>
                <a:latin typeface="Lucida Sans" pitchFamily="34" charset="0"/>
                <a:ea typeface="ＭＳ Ｐゴシック" pitchFamily="34" charset="-128"/>
              </a:defRPr>
            </a:lvl8pPr>
            <a:lvl9pPr marL="3886200" indent="-228600" eaLnBrk="0" fontAlgn="base" hangingPunct="0">
              <a:spcBef>
                <a:spcPct val="20000"/>
              </a:spcBef>
              <a:spcAft>
                <a:spcPct val="0"/>
              </a:spcAft>
              <a:buSzPct val="85000"/>
              <a:defRPr sz="1400">
                <a:solidFill>
                  <a:srgbClr val="1C1C1C"/>
                </a:solidFill>
                <a:latin typeface="Lucida Sans" pitchFamily="34" charset="0"/>
                <a:ea typeface="ＭＳ Ｐゴシック" pitchFamily="34" charset="-128"/>
              </a:defRPr>
            </a:lvl9pPr>
          </a:lstStyle>
          <a:p>
            <a:pPr algn="ctr" eaLnBrk="1" hangingPunct="1">
              <a:spcBef>
                <a:spcPct val="50000"/>
              </a:spcBef>
            </a:pPr>
            <a:r>
              <a:rPr lang="en-US" sz="1700">
                <a:solidFill>
                  <a:srgbClr val="777777"/>
                </a:solidFill>
              </a:rPr>
              <a:t>.75</a:t>
            </a:r>
          </a:p>
        </p:txBody>
      </p:sp>
      <p:sp>
        <p:nvSpPr>
          <p:cNvPr id="23560" name="Text Box 5"/>
          <p:cNvSpPr txBox="1">
            <a:spLocks noChangeArrowheads="1"/>
          </p:cNvSpPr>
          <p:nvPr/>
        </p:nvSpPr>
        <p:spPr bwMode="auto">
          <a:xfrm>
            <a:off x="4109595" y="1955800"/>
            <a:ext cx="689404" cy="583789"/>
          </a:xfrm>
          <a:prstGeom prst="rect">
            <a:avLst/>
          </a:prstGeom>
          <a:noFill/>
          <a:ln>
            <a:noFill/>
          </a:ln>
          <a:extLst>
            <a:ext uri="{909E8E84-426E-40DD-AFC4-6F175D3DCCD1}">
              <a14:hiddenFill xmlns:a14="http://schemas.microsoft.com/office/drawing/2010/main">
                <a:solidFill>
                  <a:srgbClr val="969696"/>
                </a:solidFill>
              </a14:hiddenFill>
            </a:ext>
            <a:ext uri="{91240B29-F687-4F45-9708-019B960494DF}">
              <a14:hiddenLine xmlns:a14="http://schemas.microsoft.com/office/drawing/2010/main" w="38100">
                <a:solidFill>
                  <a:srgbClr val="000000"/>
                </a:solidFill>
                <a:miter lim="800000"/>
                <a:headEnd/>
                <a:tailEnd/>
              </a14:hiddenLine>
            </a:ext>
          </a:extLst>
        </p:spPr>
        <p:txBody>
          <a:bodyPr lIns="0" tIns="91440" rIns="0" bIns="91440" anchor="ctr"/>
          <a:lstStyle>
            <a:lvl1pPr eaLnBrk="0" hangingPunct="0">
              <a:defRPr sz="1400">
                <a:solidFill>
                  <a:srgbClr val="1C1C1C"/>
                </a:solidFill>
                <a:latin typeface="Lucida Sans" pitchFamily="34" charset="0"/>
                <a:ea typeface="ＭＳ Ｐゴシック" pitchFamily="34" charset="-128"/>
              </a:defRPr>
            </a:lvl1pPr>
            <a:lvl2pPr marL="742950" indent="-285750" eaLnBrk="0" hangingPunct="0">
              <a:defRPr sz="1400">
                <a:solidFill>
                  <a:srgbClr val="1C1C1C"/>
                </a:solidFill>
                <a:latin typeface="Lucida Sans" pitchFamily="34" charset="0"/>
                <a:ea typeface="ＭＳ Ｐゴシック" pitchFamily="34" charset="-128"/>
              </a:defRPr>
            </a:lvl2pPr>
            <a:lvl3pPr marL="1143000" indent="-228600" eaLnBrk="0" hangingPunct="0">
              <a:defRPr sz="1400">
                <a:solidFill>
                  <a:srgbClr val="1C1C1C"/>
                </a:solidFill>
                <a:latin typeface="Lucida Sans" pitchFamily="34" charset="0"/>
                <a:ea typeface="ＭＳ Ｐゴシック" pitchFamily="34" charset="-128"/>
              </a:defRPr>
            </a:lvl3pPr>
            <a:lvl4pPr marL="1600200" indent="-228600" eaLnBrk="0" hangingPunct="0">
              <a:defRPr sz="1400">
                <a:solidFill>
                  <a:srgbClr val="1C1C1C"/>
                </a:solidFill>
                <a:latin typeface="Lucida Sans" pitchFamily="34" charset="0"/>
                <a:ea typeface="ＭＳ Ｐゴシック" pitchFamily="34" charset="-128"/>
              </a:defRPr>
            </a:lvl4pPr>
            <a:lvl5pPr marL="2057400" indent="-228600" eaLnBrk="0" hangingPunct="0">
              <a:defRPr sz="1400">
                <a:solidFill>
                  <a:srgbClr val="1C1C1C"/>
                </a:solidFill>
                <a:latin typeface="Lucida Sans" pitchFamily="34" charset="0"/>
                <a:ea typeface="ＭＳ Ｐゴシック" pitchFamily="34" charset="-128"/>
              </a:defRPr>
            </a:lvl5pPr>
            <a:lvl6pPr marL="2514600" indent="-228600" eaLnBrk="0" fontAlgn="base" hangingPunct="0">
              <a:spcBef>
                <a:spcPct val="20000"/>
              </a:spcBef>
              <a:spcAft>
                <a:spcPct val="0"/>
              </a:spcAft>
              <a:buSzPct val="85000"/>
              <a:defRPr sz="1400">
                <a:solidFill>
                  <a:srgbClr val="1C1C1C"/>
                </a:solidFill>
                <a:latin typeface="Lucida Sans" pitchFamily="34" charset="0"/>
                <a:ea typeface="ＭＳ Ｐゴシック" pitchFamily="34" charset="-128"/>
              </a:defRPr>
            </a:lvl6pPr>
            <a:lvl7pPr marL="2971800" indent="-228600" eaLnBrk="0" fontAlgn="base" hangingPunct="0">
              <a:spcBef>
                <a:spcPct val="20000"/>
              </a:spcBef>
              <a:spcAft>
                <a:spcPct val="0"/>
              </a:spcAft>
              <a:buSzPct val="85000"/>
              <a:defRPr sz="1400">
                <a:solidFill>
                  <a:srgbClr val="1C1C1C"/>
                </a:solidFill>
                <a:latin typeface="Lucida Sans" pitchFamily="34" charset="0"/>
                <a:ea typeface="ＭＳ Ｐゴシック" pitchFamily="34" charset="-128"/>
              </a:defRPr>
            </a:lvl7pPr>
            <a:lvl8pPr marL="3429000" indent="-228600" eaLnBrk="0" fontAlgn="base" hangingPunct="0">
              <a:spcBef>
                <a:spcPct val="20000"/>
              </a:spcBef>
              <a:spcAft>
                <a:spcPct val="0"/>
              </a:spcAft>
              <a:buSzPct val="85000"/>
              <a:defRPr sz="1400">
                <a:solidFill>
                  <a:srgbClr val="1C1C1C"/>
                </a:solidFill>
                <a:latin typeface="Lucida Sans" pitchFamily="34" charset="0"/>
                <a:ea typeface="ＭＳ Ｐゴシック" pitchFamily="34" charset="-128"/>
              </a:defRPr>
            </a:lvl8pPr>
            <a:lvl9pPr marL="3886200" indent="-228600" eaLnBrk="0" fontAlgn="base" hangingPunct="0">
              <a:spcBef>
                <a:spcPct val="20000"/>
              </a:spcBef>
              <a:spcAft>
                <a:spcPct val="0"/>
              </a:spcAft>
              <a:buSzPct val="85000"/>
              <a:defRPr sz="1400">
                <a:solidFill>
                  <a:srgbClr val="1C1C1C"/>
                </a:solidFill>
                <a:latin typeface="Lucida Sans" pitchFamily="34" charset="0"/>
                <a:ea typeface="ＭＳ Ｐゴシック" pitchFamily="34" charset="-128"/>
              </a:defRPr>
            </a:lvl9pPr>
          </a:lstStyle>
          <a:p>
            <a:pPr algn="ctr" eaLnBrk="1" hangingPunct="1">
              <a:spcBef>
                <a:spcPct val="50000"/>
              </a:spcBef>
            </a:pPr>
            <a:r>
              <a:rPr lang="en-US" sz="1700" b="1" dirty="0" smtClean="0">
                <a:solidFill>
                  <a:srgbClr val="EE1A0D"/>
                </a:solidFill>
              </a:rPr>
              <a:t>.55</a:t>
            </a:r>
            <a:endParaRPr lang="en-US" sz="1700" b="1" dirty="0">
              <a:solidFill>
                <a:srgbClr val="EE1A0D"/>
              </a:solidFill>
            </a:endParaRPr>
          </a:p>
        </p:txBody>
      </p:sp>
      <p:sp>
        <p:nvSpPr>
          <p:cNvPr id="23561" name="Text Box 5"/>
          <p:cNvSpPr txBox="1">
            <a:spLocks noChangeArrowheads="1"/>
          </p:cNvSpPr>
          <p:nvPr/>
        </p:nvSpPr>
        <p:spPr bwMode="auto">
          <a:xfrm rot="16200000">
            <a:off x="299627" y="3923430"/>
            <a:ext cx="3476306" cy="689404"/>
          </a:xfrm>
          <a:prstGeom prst="rect">
            <a:avLst/>
          </a:prstGeom>
          <a:solidFill>
            <a:srgbClr val="969696"/>
          </a:solidFill>
          <a:ln>
            <a:noFill/>
          </a:ln>
          <a:extLst>
            <a:ext uri="{91240B29-F687-4F45-9708-019B960494DF}">
              <a14:hiddenLine xmlns:a14="http://schemas.microsoft.com/office/drawing/2010/main" w="38100">
                <a:solidFill>
                  <a:srgbClr val="000000"/>
                </a:solidFill>
                <a:miter lim="800000"/>
                <a:headEnd/>
                <a:tailEnd/>
              </a14:hiddenLine>
            </a:ext>
          </a:extLst>
        </p:spPr>
        <p:txBody>
          <a:bodyPr tIns="91440" bIns="91440" anchor="ctr"/>
          <a:lstStyle>
            <a:lvl1pPr eaLnBrk="0" hangingPunct="0">
              <a:defRPr sz="1400">
                <a:solidFill>
                  <a:srgbClr val="1C1C1C"/>
                </a:solidFill>
                <a:latin typeface="Lucida Sans" pitchFamily="34" charset="0"/>
                <a:ea typeface="ＭＳ Ｐゴシック" pitchFamily="34" charset="-128"/>
              </a:defRPr>
            </a:lvl1pPr>
            <a:lvl2pPr marL="742950" indent="-285750" eaLnBrk="0" hangingPunct="0">
              <a:defRPr sz="1400">
                <a:solidFill>
                  <a:srgbClr val="1C1C1C"/>
                </a:solidFill>
                <a:latin typeface="Lucida Sans" pitchFamily="34" charset="0"/>
                <a:ea typeface="ＭＳ Ｐゴシック" pitchFamily="34" charset="-128"/>
              </a:defRPr>
            </a:lvl2pPr>
            <a:lvl3pPr marL="1143000" indent="-228600" eaLnBrk="0" hangingPunct="0">
              <a:defRPr sz="1400">
                <a:solidFill>
                  <a:srgbClr val="1C1C1C"/>
                </a:solidFill>
                <a:latin typeface="Lucida Sans" pitchFamily="34" charset="0"/>
                <a:ea typeface="ＭＳ Ｐゴシック" pitchFamily="34" charset="-128"/>
              </a:defRPr>
            </a:lvl3pPr>
            <a:lvl4pPr marL="1600200" indent="-228600" eaLnBrk="0" hangingPunct="0">
              <a:defRPr sz="1400">
                <a:solidFill>
                  <a:srgbClr val="1C1C1C"/>
                </a:solidFill>
                <a:latin typeface="Lucida Sans" pitchFamily="34" charset="0"/>
                <a:ea typeface="ＭＳ Ｐゴシック" pitchFamily="34" charset="-128"/>
              </a:defRPr>
            </a:lvl4pPr>
            <a:lvl5pPr marL="2057400" indent="-228600" eaLnBrk="0" hangingPunct="0">
              <a:defRPr sz="1400">
                <a:solidFill>
                  <a:srgbClr val="1C1C1C"/>
                </a:solidFill>
                <a:latin typeface="Lucida Sans" pitchFamily="34" charset="0"/>
                <a:ea typeface="ＭＳ Ｐゴシック" pitchFamily="34" charset="-128"/>
              </a:defRPr>
            </a:lvl5pPr>
            <a:lvl6pPr marL="2514600" indent="-228600" eaLnBrk="0" fontAlgn="base" hangingPunct="0">
              <a:spcBef>
                <a:spcPct val="20000"/>
              </a:spcBef>
              <a:spcAft>
                <a:spcPct val="0"/>
              </a:spcAft>
              <a:buSzPct val="85000"/>
              <a:defRPr sz="1400">
                <a:solidFill>
                  <a:srgbClr val="1C1C1C"/>
                </a:solidFill>
                <a:latin typeface="Lucida Sans" pitchFamily="34" charset="0"/>
                <a:ea typeface="ＭＳ Ｐゴシック" pitchFamily="34" charset="-128"/>
              </a:defRPr>
            </a:lvl6pPr>
            <a:lvl7pPr marL="2971800" indent="-228600" eaLnBrk="0" fontAlgn="base" hangingPunct="0">
              <a:spcBef>
                <a:spcPct val="20000"/>
              </a:spcBef>
              <a:spcAft>
                <a:spcPct val="0"/>
              </a:spcAft>
              <a:buSzPct val="85000"/>
              <a:defRPr sz="1400">
                <a:solidFill>
                  <a:srgbClr val="1C1C1C"/>
                </a:solidFill>
                <a:latin typeface="Lucida Sans" pitchFamily="34" charset="0"/>
                <a:ea typeface="ＭＳ Ｐゴシック" pitchFamily="34" charset="-128"/>
              </a:defRPr>
            </a:lvl7pPr>
            <a:lvl8pPr marL="3429000" indent="-228600" eaLnBrk="0" fontAlgn="base" hangingPunct="0">
              <a:spcBef>
                <a:spcPct val="20000"/>
              </a:spcBef>
              <a:spcAft>
                <a:spcPct val="0"/>
              </a:spcAft>
              <a:buSzPct val="85000"/>
              <a:defRPr sz="1400">
                <a:solidFill>
                  <a:srgbClr val="1C1C1C"/>
                </a:solidFill>
                <a:latin typeface="Lucida Sans" pitchFamily="34" charset="0"/>
                <a:ea typeface="ＭＳ Ｐゴシック" pitchFamily="34" charset="-128"/>
              </a:defRPr>
            </a:lvl8pPr>
            <a:lvl9pPr marL="3886200" indent="-228600" eaLnBrk="0" fontAlgn="base" hangingPunct="0">
              <a:spcBef>
                <a:spcPct val="20000"/>
              </a:spcBef>
              <a:spcAft>
                <a:spcPct val="0"/>
              </a:spcAft>
              <a:buSzPct val="85000"/>
              <a:defRPr sz="1400">
                <a:solidFill>
                  <a:srgbClr val="1C1C1C"/>
                </a:solidFill>
                <a:latin typeface="Lucida Sans" pitchFamily="34" charset="0"/>
                <a:ea typeface="ＭＳ Ｐゴシック" pitchFamily="34" charset="-128"/>
              </a:defRPr>
            </a:lvl9pPr>
          </a:lstStyle>
          <a:p>
            <a:pPr eaLnBrk="1" hangingPunct="1">
              <a:spcBef>
                <a:spcPct val="50000"/>
              </a:spcBef>
            </a:pPr>
            <a:r>
              <a:rPr lang="en-US" b="1">
                <a:solidFill>
                  <a:schemeClr val="bg1"/>
                </a:solidFill>
              </a:rPr>
              <a:t>10-20 years</a:t>
            </a:r>
          </a:p>
        </p:txBody>
      </p:sp>
      <p:sp>
        <p:nvSpPr>
          <p:cNvPr id="23562" name="Text Box 5"/>
          <p:cNvSpPr txBox="1">
            <a:spLocks noChangeArrowheads="1"/>
          </p:cNvSpPr>
          <p:nvPr/>
        </p:nvSpPr>
        <p:spPr bwMode="auto">
          <a:xfrm rot="16200000">
            <a:off x="1279708" y="4096405"/>
            <a:ext cx="3132760" cy="689404"/>
          </a:xfrm>
          <a:prstGeom prst="rect">
            <a:avLst/>
          </a:prstGeom>
          <a:solidFill>
            <a:srgbClr val="969696"/>
          </a:solidFill>
          <a:ln>
            <a:noFill/>
          </a:ln>
          <a:extLst>
            <a:ext uri="{91240B29-F687-4F45-9708-019B960494DF}">
              <a14:hiddenLine xmlns:a14="http://schemas.microsoft.com/office/drawing/2010/main" w="38100">
                <a:solidFill>
                  <a:srgbClr val="000000"/>
                </a:solidFill>
                <a:miter lim="800000"/>
                <a:headEnd/>
                <a:tailEnd/>
              </a14:hiddenLine>
            </a:ext>
          </a:extLst>
        </p:spPr>
        <p:txBody>
          <a:bodyPr tIns="91440" bIns="91440" anchor="ctr"/>
          <a:lstStyle>
            <a:lvl1pPr eaLnBrk="0" hangingPunct="0">
              <a:defRPr sz="1400">
                <a:solidFill>
                  <a:srgbClr val="1C1C1C"/>
                </a:solidFill>
                <a:latin typeface="Lucida Sans" pitchFamily="34" charset="0"/>
                <a:ea typeface="ＭＳ Ｐゴシック" pitchFamily="34" charset="-128"/>
              </a:defRPr>
            </a:lvl1pPr>
            <a:lvl2pPr marL="742950" indent="-285750" eaLnBrk="0" hangingPunct="0">
              <a:defRPr sz="1400">
                <a:solidFill>
                  <a:srgbClr val="1C1C1C"/>
                </a:solidFill>
                <a:latin typeface="Lucida Sans" pitchFamily="34" charset="0"/>
                <a:ea typeface="ＭＳ Ｐゴシック" pitchFamily="34" charset="-128"/>
              </a:defRPr>
            </a:lvl2pPr>
            <a:lvl3pPr marL="1143000" indent="-228600" eaLnBrk="0" hangingPunct="0">
              <a:defRPr sz="1400">
                <a:solidFill>
                  <a:srgbClr val="1C1C1C"/>
                </a:solidFill>
                <a:latin typeface="Lucida Sans" pitchFamily="34" charset="0"/>
                <a:ea typeface="ＭＳ Ｐゴシック" pitchFamily="34" charset="-128"/>
              </a:defRPr>
            </a:lvl3pPr>
            <a:lvl4pPr marL="1600200" indent="-228600" eaLnBrk="0" hangingPunct="0">
              <a:defRPr sz="1400">
                <a:solidFill>
                  <a:srgbClr val="1C1C1C"/>
                </a:solidFill>
                <a:latin typeface="Lucida Sans" pitchFamily="34" charset="0"/>
                <a:ea typeface="ＭＳ Ｐゴシック" pitchFamily="34" charset="-128"/>
              </a:defRPr>
            </a:lvl4pPr>
            <a:lvl5pPr marL="2057400" indent="-228600" eaLnBrk="0" hangingPunct="0">
              <a:defRPr sz="1400">
                <a:solidFill>
                  <a:srgbClr val="1C1C1C"/>
                </a:solidFill>
                <a:latin typeface="Lucida Sans" pitchFamily="34" charset="0"/>
                <a:ea typeface="ＭＳ Ｐゴシック" pitchFamily="34" charset="-128"/>
              </a:defRPr>
            </a:lvl5pPr>
            <a:lvl6pPr marL="2514600" indent="-228600" eaLnBrk="0" fontAlgn="base" hangingPunct="0">
              <a:spcBef>
                <a:spcPct val="20000"/>
              </a:spcBef>
              <a:spcAft>
                <a:spcPct val="0"/>
              </a:spcAft>
              <a:buSzPct val="85000"/>
              <a:defRPr sz="1400">
                <a:solidFill>
                  <a:srgbClr val="1C1C1C"/>
                </a:solidFill>
                <a:latin typeface="Lucida Sans" pitchFamily="34" charset="0"/>
                <a:ea typeface="ＭＳ Ｐゴシック" pitchFamily="34" charset="-128"/>
              </a:defRPr>
            </a:lvl6pPr>
            <a:lvl7pPr marL="2971800" indent="-228600" eaLnBrk="0" fontAlgn="base" hangingPunct="0">
              <a:spcBef>
                <a:spcPct val="20000"/>
              </a:spcBef>
              <a:spcAft>
                <a:spcPct val="0"/>
              </a:spcAft>
              <a:buSzPct val="85000"/>
              <a:defRPr sz="1400">
                <a:solidFill>
                  <a:srgbClr val="1C1C1C"/>
                </a:solidFill>
                <a:latin typeface="Lucida Sans" pitchFamily="34" charset="0"/>
                <a:ea typeface="ＭＳ Ｐゴシック" pitchFamily="34" charset="-128"/>
              </a:defRPr>
            </a:lvl7pPr>
            <a:lvl8pPr marL="3429000" indent="-228600" eaLnBrk="0" fontAlgn="base" hangingPunct="0">
              <a:spcBef>
                <a:spcPct val="20000"/>
              </a:spcBef>
              <a:spcAft>
                <a:spcPct val="0"/>
              </a:spcAft>
              <a:buSzPct val="85000"/>
              <a:defRPr sz="1400">
                <a:solidFill>
                  <a:srgbClr val="1C1C1C"/>
                </a:solidFill>
                <a:latin typeface="Lucida Sans" pitchFamily="34" charset="0"/>
                <a:ea typeface="ＭＳ Ｐゴシック" pitchFamily="34" charset="-128"/>
              </a:defRPr>
            </a:lvl8pPr>
            <a:lvl9pPr marL="3886200" indent="-228600" eaLnBrk="0" fontAlgn="base" hangingPunct="0">
              <a:spcBef>
                <a:spcPct val="20000"/>
              </a:spcBef>
              <a:spcAft>
                <a:spcPct val="0"/>
              </a:spcAft>
              <a:buSzPct val="85000"/>
              <a:defRPr sz="1400">
                <a:solidFill>
                  <a:srgbClr val="1C1C1C"/>
                </a:solidFill>
                <a:latin typeface="Lucida Sans" pitchFamily="34" charset="0"/>
                <a:ea typeface="ＭＳ Ｐゴシック" pitchFamily="34" charset="-128"/>
              </a:defRPr>
            </a:lvl9pPr>
          </a:lstStyle>
          <a:p>
            <a:pPr eaLnBrk="1" hangingPunct="1">
              <a:spcBef>
                <a:spcPct val="50000"/>
              </a:spcBef>
            </a:pPr>
            <a:r>
              <a:rPr lang="en-US" b="1">
                <a:solidFill>
                  <a:schemeClr val="bg1"/>
                </a:solidFill>
              </a:rPr>
              <a:t>6-10 years</a:t>
            </a:r>
          </a:p>
        </p:txBody>
      </p:sp>
      <p:sp>
        <p:nvSpPr>
          <p:cNvPr id="23563" name="Text Box 5"/>
          <p:cNvSpPr txBox="1">
            <a:spLocks noChangeArrowheads="1"/>
          </p:cNvSpPr>
          <p:nvPr/>
        </p:nvSpPr>
        <p:spPr bwMode="auto">
          <a:xfrm rot="16200000">
            <a:off x="2312643" y="4327037"/>
            <a:ext cx="2673897" cy="689404"/>
          </a:xfrm>
          <a:prstGeom prst="rect">
            <a:avLst/>
          </a:prstGeom>
          <a:solidFill>
            <a:srgbClr val="969696"/>
          </a:solidFill>
          <a:ln>
            <a:noFill/>
          </a:ln>
          <a:extLst>
            <a:ext uri="{91240B29-F687-4F45-9708-019B960494DF}">
              <a14:hiddenLine xmlns:a14="http://schemas.microsoft.com/office/drawing/2010/main" w="38100">
                <a:solidFill>
                  <a:srgbClr val="000000"/>
                </a:solidFill>
                <a:miter lim="800000"/>
                <a:headEnd/>
                <a:tailEnd/>
              </a14:hiddenLine>
            </a:ext>
          </a:extLst>
        </p:spPr>
        <p:txBody>
          <a:bodyPr tIns="91440" bIns="91440" anchor="ctr"/>
          <a:lstStyle>
            <a:lvl1pPr eaLnBrk="0" hangingPunct="0">
              <a:defRPr sz="1400">
                <a:solidFill>
                  <a:srgbClr val="1C1C1C"/>
                </a:solidFill>
                <a:latin typeface="Lucida Sans" pitchFamily="34" charset="0"/>
                <a:ea typeface="ＭＳ Ｐゴシック" pitchFamily="34" charset="-128"/>
              </a:defRPr>
            </a:lvl1pPr>
            <a:lvl2pPr marL="742950" indent="-285750" eaLnBrk="0" hangingPunct="0">
              <a:defRPr sz="1400">
                <a:solidFill>
                  <a:srgbClr val="1C1C1C"/>
                </a:solidFill>
                <a:latin typeface="Lucida Sans" pitchFamily="34" charset="0"/>
                <a:ea typeface="ＭＳ Ｐゴシック" pitchFamily="34" charset="-128"/>
              </a:defRPr>
            </a:lvl2pPr>
            <a:lvl3pPr marL="1143000" indent="-228600" eaLnBrk="0" hangingPunct="0">
              <a:defRPr sz="1400">
                <a:solidFill>
                  <a:srgbClr val="1C1C1C"/>
                </a:solidFill>
                <a:latin typeface="Lucida Sans" pitchFamily="34" charset="0"/>
                <a:ea typeface="ＭＳ Ｐゴシック" pitchFamily="34" charset="-128"/>
              </a:defRPr>
            </a:lvl3pPr>
            <a:lvl4pPr marL="1600200" indent="-228600" eaLnBrk="0" hangingPunct="0">
              <a:defRPr sz="1400">
                <a:solidFill>
                  <a:srgbClr val="1C1C1C"/>
                </a:solidFill>
                <a:latin typeface="Lucida Sans" pitchFamily="34" charset="0"/>
                <a:ea typeface="ＭＳ Ｐゴシック" pitchFamily="34" charset="-128"/>
              </a:defRPr>
            </a:lvl4pPr>
            <a:lvl5pPr marL="2057400" indent="-228600" eaLnBrk="0" hangingPunct="0">
              <a:defRPr sz="1400">
                <a:solidFill>
                  <a:srgbClr val="1C1C1C"/>
                </a:solidFill>
                <a:latin typeface="Lucida Sans" pitchFamily="34" charset="0"/>
                <a:ea typeface="ＭＳ Ｐゴシック" pitchFamily="34" charset="-128"/>
              </a:defRPr>
            </a:lvl5pPr>
            <a:lvl6pPr marL="2514600" indent="-228600" eaLnBrk="0" fontAlgn="base" hangingPunct="0">
              <a:spcBef>
                <a:spcPct val="20000"/>
              </a:spcBef>
              <a:spcAft>
                <a:spcPct val="0"/>
              </a:spcAft>
              <a:buSzPct val="85000"/>
              <a:defRPr sz="1400">
                <a:solidFill>
                  <a:srgbClr val="1C1C1C"/>
                </a:solidFill>
                <a:latin typeface="Lucida Sans" pitchFamily="34" charset="0"/>
                <a:ea typeface="ＭＳ Ｐゴシック" pitchFamily="34" charset="-128"/>
              </a:defRPr>
            </a:lvl6pPr>
            <a:lvl7pPr marL="2971800" indent="-228600" eaLnBrk="0" fontAlgn="base" hangingPunct="0">
              <a:spcBef>
                <a:spcPct val="20000"/>
              </a:spcBef>
              <a:spcAft>
                <a:spcPct val="0"/>
              </a:spcAft>
              <a:buSzPct val="85000"/>
              <a:defRPr sz="1400">
                <a:solidFill>
                  <a:srgbClr val="1C1C1C"/>
                </a:solidFill>
                <a:latin typeface="Lucida Sans" pitchFamily="34" charset="0"/>
                <a:ea typeface="ＭＳ Ｐゴシック" pitchFamily="34" charset="-128"/>
              </a:defRPr>
            </a:lvl7pPr>
            <a:lvl8pPr marL="3429000" indent="-228600" eaLnBrk="0" fontAlgn="base" hangingPunct="0">
              <a:spcBef>
                <a:spcPct val="20000"/>
              </a:spcBef>
              <a:spcAft>
                <a:spcPct val="0"/>
              </a:spcAft>
              <a:buSzPct val="85000"/>
              <a:defRPr sz="1400">
                <a:solidFill>
                  <a:srgbClr val="1C1C1C"/>
                </a:solidFill>
                <a:latin typeface="Lucida Sans" pitchFamily="34" charset="0"/>
                <a:ea typeface="ＭＳ Ｐゴシック" pitchFamily="34" charset="-128"/>
              </a:defRPr>
            </a:lvl8pPr>
            <a:lvl9pPr marL="3886200" indent="-228600" eaLnBrk="0" fontAlgn="base" hangingPunct="0">
              <a:spcBef>
                <a:spcPct val="20000"/>
              </a:spcBef>
              <a:spcAft>
                <a:spcPct val="0"/>
              </a:spcAft>
              <a:buSzPct val="85000"/>
              <a:defRPr sz="1400">
                <a:solidFill>
                  <a:srgbClr val="1C1C1C"/>
                </a:solidFill>
                <a:latin typeface="Lucida Sans" pitchFamily="34" charset="0"/>
                <a:ea typeface="ＭＳ Ｐゴシック" pitchFamily="34" charset="-128"/>
              </a:defRPr>
            </a:lvl9pPr>
          </a:lstStyle>
          <a:p>
            <a:pPr eaLnBrk="1" hangingPunct="1">
              <a:spcBef>
                <a:spcPct val="50000"/>
              </a:spcBef>
            </a:pPr>
            <a:r>
              <a:rPr lang="en-US" b="1">
                <a:solidFill>
                  <a:schemeClr val="bg1"/>
                </a:solidFill>
              </a:rPr>
              <a:t>0-5 years</a:t>
            </a:r>
          </a:p>
        </p:txBody>
      </p:sp>
      <p:sp>
        <p:nvSpPr>
          <p:cNvPr id="23564" name="Text Box 5"/>
          <p:cNvSpPr txBox="1">
            <a:spLocks noChangeArrowheads="1"/>
          </p:cNvSpPr>
          <p:nvPr/>
        </p:nvSpPr>
        <p:spPr bwMode="auto">
          <a:xfrm rot="16200000">
            <a:off x="3578614" y="4785900"/>
            <a:ext cx="1753769" cy="689404"/>
          </a:xfrm>
          <a:prstGeom prst="rect">
            <a:avLst/>
          </a:prstGeom>
          <a:solidFill>
            <a:srgbClr val="EE1A0D"/>
          </a:solidFill>
          <a:ln>
            <a:noFill/>
          </a:ln>
          <a:extLst>
            <a:ext uri="{91240B29-F687-4F45-9708-019B960494DF}">
              <a14:hiddenLine xmlns:a14="http://schemas.microsoft.com/office/drawing/2010/main" w="38100">
                <a:solidFill>
                  <a:srgbClr val="000000"/>
                </a:solidFill>
                <a:miter lim="800000"/>
                <a:headEnd/>
                <a:tailEnd/>
              </a14:hiddenLine>
            </a:ext>
          </a:extLst>
        </p:spPr>
        <p:txBody>
          <a:bodyPr tIns="91440" bIns="91440" anchor="ctr"/>
          <a:lstStyle>
            <a:lvl1pPr eaLnBrk="0" hangingPunct="0">
              <a:defRPr sz="1400">
                <a:solidFill>
                  <a:srgbClr val="1C1C1C"/>
                </a:solidFill>
                <a:latin typeface="Lucida Sans" pitchFamily="34" charset="0"/>
                <a:ea typeface="ＭＳ Ｐゴシック" pitchFamily="34" charset="-128"/>
              </a:defRPr>
            </a:lvl1pPr>
            <a:lvl2pPr marL="742950" indent="-285750" eaLnBrk="0" hangingPunct="0">
              <a:defRPr sz="1400">
                <a:solidFill>
                  <a:srgbClr val="1C1C1C"/>
                </a:solidFill>
                <a:latin typeface="Lucida Sans" pitchFamily="34" charset="0"/>
                <a:ea typeface="ＭＳ Ｐゴシック" pitchFamily="34" charset="-128"/>
              </a:defRPr>
            </a:lvl2pPr>
            <a:lvl3pPr marL="1143000" indent="-228600" eaLnBrk="0" hangingPunct="0">
              <a:defRPr sz="1400">
                <a:solidFill>
                  <a:srgbClr val="1C1C1C"/>
                </a:solidFill>
                <a:latin typeface="Lucida Sans" pitchFamily="34" charset="0"/>
                <a:ea typeface="ＭＳ Ｐゴシック" pitchFamily="34" charset="-128"/>
              </a:defRPr>
            </a:lvl3pPr>
            <a:lvl4pPr marL="1600200" indent="-228600" eaLnBrk="0" hangingPunct="0">
              <a:defRPr sz="1400">
                <a:solidFill>
                  <a:srgbClr val="1C1C1C"/>
                </a:solidFill>
                <a:latin typeface="Lucida Sans" pitchFamily="34" charset="0"/>
                <a:ea typeface="ＭＳ Ｐゴシック" pitchFamily="34" charset="-128"/>
              </a:defRPr>
            </a:lvl4pPr>
            <a:lvl5pPr marL="2057400" indent="-228600" eaLnBrk="0" hangingPunct="0">
              <a:defRPr sz="1400">
                <a:solidFill>
                  <a:srgbClr val="1C1C1C"/>
                </a:solidFill>
                <a:latin typeface="Lucida Sans" pitchFamily="34" charset="0"/>
                <a:ea typeface="ＭＳ Ｐゴシック" pitchFamily="34" charset="-128"/>
              </a:defRPr>
            </a:lvl5pPr>
            <a:lvl6pPr marL="2514600" indent="-228600" eaLnBrk="0" fontAlgn="base" hangingPunct="0">
              <a:spcBef>
                <a:spcPct val="20000"/>
              </a:spcBef>
              <a:spcAft>
                <a:spcPct val="0"/>
              </a:spcAft>
              <a:buSzPct val="85000"/>
              <a:defRPr sz="1400">
                <a:solidFill>
                  <a:srgbClr val="1C1C1C"/>
                </a:solidFill>
                <a:latin typeface="Lucida Sans" pitchFamily="34" charset="0"/>
                <a:ea typeface="ＭＳ Ｐゴシック" pitchFamily="34" charset="-128"/>
              </a:defRPr>
            </a:lvl6pPr>
            <a:lvl7pPr marL="2971800" indent="-228600" eaLnBrk="0" fontAlgn="base" hangingPunct="0">
              <a:spcBef>
                <a:spcPct val="20000"/>
              </a:spcBef>
              <a:spcAft>
                <a:spcPct val="0"/>
              </a:spcAft>
              <a:buSzPct val="85000"/>
              <a:defRPr sz="1400">
                <a:solidFill>
                  <a:srgbClr val="1C1C1C"/>
                </a:solidFill>
                <a:latin typeface="Lucida Sans" pitchFamily="34" charset="0"/>
                <a:ea typeface="ＭＳ Ｐゴシック" pitchFamily="34" charset="-128"/>
              </a:defRPr>
            </a:lvl7pPr>
            <a:lvl8pPr marL="3429000" indent="-228600" eaLnBrk="0" fontAlgn="base" hangingPunct="0">
              <a:spcBef>
                <a:spcPct val="20000"/>
              </a:spcBef>
              <a:spcAft>
                <a:spcPct val="0"/>
              </a:spcAft>
              <a:buSzPct val="85000"/>
              <a:defRPr sz="1400">
                <a:solidFill>
                  <a:srgbClr val="1C1C1C"/>
                </a:solidFill>
                <a:latin typeface="Lucida Sans" pitchFamily="34" charset="0"/>
                <a:ea typeface="ＭＳ Ｐゴシック" pitchFamily="34" charset="-128"/>
              </a:defRPr>
            </a:lvl8pPr>
            <a:lvl9pPr marL="3886200" indent="-228600" eaLnBrk="0" fontAlgn="base" hangingPunct="0">
              <a:spcBef>
                <a:spcPct val="20000"/>
              </a:spcBef>
              <a:spcAft>
                <a:spcPct val="0"/>
              </a:spcAft>
              <a:buSzPct val="85000"/>
              <a:defRPr sz="1400">
                <a:solidFill>
                  <a:srgbClr val="1C1C1C"/>
                </a:solidFill>
                <a:latin typeface="Lucida Sans" pitchFamily="34" charset="0"/>
                <a:ea typeface="ＭＳ Ｐゴシック" pitchFamily="34" charset="-128"/>
              </a:defRPr>
            </a:lvl9pPr>
          </a:lstStyle>
          <a:p>
            <a:pPr eaLnBrk="1" hangingPunct="1">
              <a:spcBef>
                <a:spcPct val="50000"/>
              </a:spcBef>
            </a:pPr>
            <a:r>
              <a:rPr lang="en-US" sz="1600" b="1">
                <a:solidFill>
                  <a:schemeClr val="bg1"/>
                </a:solidFill>
              </a:rPr>
              <a:t>Design Envelope IPC</a:t>
            </a:r>
          </a:p>
        </p:txBody>
      </p:sp>
      <p:sp>
        <p:nvSpPr>
          <p:cNvPr id="56349" name="Line 62"/>
          <p:cNvSpPr>
            <a:spLocks noChangeShapeType="1"/>
          </p:cNvSpPr>
          <p:nvPr/>
        </p:nvSpPr>
        <p:spPr bwMode="auto">
          <a:xfrm>
            <a:off x="2500185" y="2529979"/>
            <a:ext cx="2296412" cy="0"/>
          </a:xfrm>
          <a:prstGeom prst="line">
            <a:avLst/>
          </a:prstGeom>
          <a:noFill/>
          <a:ln w="3175">
            <a:solidFill>
              <a:srgbClr val="777777"/>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latin typeface="Lucida Sans" charset="0"/>
              <a:ea typeface="ＭＳ Ｐゴシック" charset="0"/>
            </a:endParaRPr>
          </a:p>
        </p:txBody>
      </p:sp>
      <p:sp>
        <p:nvSpPr>
          <p:cNvPr id="23566" name="Line 27"/>
          <p:cNvSpPr>
            <a:spLocks noChangeShapeType="1"/>
          </p:cNvSpPr>
          <p:nvPr/>
        </p:nvSpPr>
        <p:spPr bwMode="auto">
          <a:xfrm flipH="1">
            <a:off x="4453096" y="2529979"/>
            <a:ext cx="0" cy="1724940"/>
          </a:xfrm>
          <a:prstGeom prst="line">
            <a:avLst/>
          </a:prstGeom>
          <a:noFill/>
          <a:ln w="101600">
            <a:solidFill>
              <a:srgbClr val="EE1A0D"/>
            </a:solidFill>
            <a:round/>
            <a:headEnd/>
            <a:tailEnd type="triangle" w="med" len="sm"/>
          </a:ln>
          <a:extLst>
            <a:ext uri="{909E8E84-426E-40DD-AFC4-6F175D3DCCD1}">
              <a14:hiddenFill xmlns:a14="http://schemas.microsoft.com/office/drawing/2010/main">
                <a:noFill/>
              </a14:hiddenFill>
            </a:ext>
          </a:extLst>
        </p:spPr>
        <p:txBody>
          <a:bodyPr/>
          <a:lstStyle/>
          <a:p>
            <a:endParaRPr lang="en-US"/>
          </a:p>
        </p:txBody>
      </p:sp>
      <p:sp>
        <p:nvSpPr>
          <p:cNvPr id="23567" name="Text Box 5"/>
          <p:cNvSpPr txBox="1">
            <a:spLocks noChangeArrowheads="1"/>
          </p:cNvSpPr>
          <p:nvPr/>
        </p:nvSpPr>
        <p:spPr bwMode="auto">
          <a:xfrm rot="16200000">
            <a:off x="-384973" y="4009902"/>
            <a:ext cx="3476306" cy="458802"/>
          </a:xfrm>
          <a:prstGeom prst="rect">
            <a:avLst/>
          </a:prstGeom>
          <a:noFill/>
          <a:ln>
            <a:noFill/>
          </a:ln>
          <a:extLst>
            <a:ext uri="{909E8E84-426E-40DD-AFC4-6F175D3DCCD1}">
              <a14:hiddenFill xmlns:a14="http://schemas.microsoft.com/office/drawing/2010/main">
                <a:solidFill>
                  <a:srgbClr val="969696"/>
                </a:solidFill>
              </a14:hiddenFill>
            </a:ext>
            <a:ext uri="{91240B29-F687-4F45-9708-019B960494DF}">
              <a14:hiddenLine xmlns:a14="http://schemas.microsoft.com/office/drawing/2010/main" w="38100">
                <a:solidFill>
                  <a:srgbClr val="000000"/>
                </a:solidFill>
                <a:miter lim="800000"/>
                <a:headEnd/>
                <a:tailEnd/>
              </a14:hiddenLine>
            </a:ext>
          </a:extLst>
        </p:spPr>
        <p:txBody>
          <a:bodyPr tIns="91440" bIns="91440" anchor="ctr"/>
          <a:lstStyle>
            <a:lvl1pPr eaLnBrk="0" hangingPunct="0">
              <a:defRPr sz="1400">
                <a:solidFill>
                  <a:srgbClr val="1C1C1C"/>
                </a:solidFill>
                <a:latin typeface="Lucida Sans" pitchFamily="34" charset="0"/>
                <a:ea typeface="ＭＳ Ｐゴシック" pitchFamily="34" charset="-128"/>
              </a:defRPr>
            </a:lvl1pPr>
            <a:lvl2pPr marL="742950" indent="-285750" eaLnBrk="0" hangingPunct="0">
              <a:defRPr sz="1400">
                <a:solidFill>
                  <a:srgbClr val="1C1C1C"/>
                </a:solidFill>
                <a:latin typeface="Lucida Sans" pitchFamily="34" charset="0"/>
                <a:ea typeface="ＭＳ Ｐゴシック" pitchFamily="34" charset="-128"/>
              </a:defRPr>
            </a:lvl2pPr>
            <a:lvl3pPr marL="1143000" indent="-228600" eaLnBrk="0" hangingPunct="0">
              <a:defRPr sz="1400">
                <a:solidFill>
                  <a:srgbClr val="1C1C1C"/>
                </a:solidFill>
                <a:latin typeface="Lucida Sans" pitchFamily="34" charset="0"/>
                <a:ea typeface="ＭＳ Ｐゴシック" pitchFamily="34" charset="-128"/>
              </a:defRPr>
            </a:lvl3pPr>
            <a:lvl4pPr marL="1600200" indent="-228600" eaLnBrk="0" hangingPunct="0">
              <a:defRPr sz="1400">
                <a:solidFill>
                  <a:srgbClr val="1C1C1C"/>
                </a:solidFill>
                <a:latin typeface="Lucida Sans" pitchFamily="34" charset="0"/>
                <a:ea typeface="ＭＳ Ｐゴシック" pitchFamily="34" charset="-128"/>
              </a:defRPr>
            </a:lvl4pPr>
            <a:lvl5pPr marL="2057400" indent="-228600" eaLnBrk="0" hangingPunct="0">
              <a:defRPr sz="1400">
                <a:solidFill>
                  <a:srgbClr val="1C1C1C"/>
                </a:solidFill>
                <a:latin typeface="Lucida Sans" pitchFamily="34" charset="0"/>
                <a:ea typeface="ＭＳ Ｐゴシック" pitchFamily="34" charset="-128"/>
              </a:defRPr>
            </a:lvl5pPr>
            <a:lvl6pPr marL="2514600" indent="-228600" eaLnBrk="0" fontAlgn="base" hangingPunct="0">
              <a:spcBef>
                <a:spcPct val="20000"/>
              </a:spcBef>
              <a:spcAft>
                <a:spcPct val="0"/>
              </a:spcAft>
              <a:buSzPct val="85000"/>
              <a:defRPr sz="1400">
                <a:solidFill>
                  <a:srgbClr val="1C1C1C"/>
                </a:solidFill>
                <a:latin typeface="Lucida Sans" pitchFamily="34" charset="0"/>
                <a:ea typeface="ＭＳ Ｐゴシック" pitchFamily="34" charset="-128"/>
              </a:defRPr>
            </a:lvl6pPr>
            <a:lvl7pPr marL="2971800" indent="-228600" eaLnBrk="0" fontAlgn="base" hangingPunct="0">
              <a:spcBef>
                <a:spcPct val="20000"/>
              </a:spcBef>
              <a:spcAft>
                <a:spcPct val="0"/>
              </a:spcAft>
              <a:buSzPct val="85000"/>
              <a:defRPr sz="1400">
                <a:solidFill>
                  <a:srgbClr val="1C1C1C"/>
                </a:solidFill>
                <a:latin typeface="Lucida Sans" pitchFamily="34" charset="0"/>
                <a:ea typeface="ＭＳ Ｐゴシック" pitchFamily="34" charset="-128"/>
              </a:defRPr>
            </a:lvl7pPr>
            <a:lvl8pPr marL="3429000" indent="-228600" eaLnBrk="0" fontAlgn="base" hangingPunct="0">
              <a:spcBef>
                <a:spcPct val="20000"/>
              </a:spcBef>
              <a:spcAft>
                <a:spcPct val="0"/>
              </a:spcAft>
              <a:buSzPct val="85000"/>
              <a:defRPr sz="1400">
                <a:solidFill>
                  <a:srgbClr val="1C1C1C"/>
                </a:solidFill>
                <a:latin typeface="Lucida Sans" pitchFamily="34" charset="0"/>
                <a:ea typeface="ＭＳ Ｐゴシック" pitchFamily="34" charset="-128"/>
              </a:defRPr>
            </a:lvl8pPr>
            <a:lvl9pPr marL="3886200" indent="-228600" eaLnBrk="0" fontAlgn="base" hangingPunct="0">
              <a:spcBef>
                <a:spcPct val="20000"/>
              </a:spcBef>
              <a:spcAft>
                <a:spcPct val="0"/>
              </a:spcAft>
              <a:buSzPct val="85000"/>
              <a:defRPr sz="1400">
                <a:solidFill>
                  <a:srgbClr val="1C1C1C"/>
                </a:solidFill>
                <a:latin typeface="Lucida Sans" pitchFamily="34" charset="0"/>
                <a:ea typeface="ＭＳ Ｐゴシック" pitchFamily="34" charset="-128"/>
              </a:defRPr>
            </a:lvl9pPr>
          </a:lstStyle>
          <a:p>
            <a:pPr eaLnBrk="1" hangingPunct="1">
              <a:spcBef>
                <a:spcPct val="50000"/>
              </a:spcBef>
            </a:pPr>
            <a:r>
              <a:rPr lang="en-US" b="1">
                <a:solidFill>
                  <a:srgbClr val="969696"/>
                </a:solidFill>
              </a:rPr>
              <a:t>Chiller plant age</a:t>
            </a:r>
          </a:p>
        </p:txBody>
      </p:sp>
      <p:sp>
        <p:nvSpPr>
          <p:cNvPr id="23568" name="Text Box 5"/>
          <p:cNvSpPr txBox="1">
            <a:spLocks noChangeArrowheads="1"/>
          </p:cNvSpPr>
          <p:nvPr/>
        </p:nvSpPr>
        <p:spPr bwMode="auto">
          <a:xfrm>
            <a:off x="1697882" y="1955800"/>
            <a:ext cx="689404" cy="583789"/>
          </a:xfrm>
          <a:prstGeom prst="rect">
            <a:avLst/>
          </a:prstGeom>
          <a:noFill/>
          <a:ln>
            <a:noFill/>
          </a:ln>
          <a:extLst>
            <a:ext uri="{909E8E84-426E-40DD-AFC4-6F175D3DCCD1}">
              <a14:hiddenFill xmlns:a14="http://schemas.microsoft.com/office/drawing/2010/main">
                <a:solidFill>
                  <a:srgbClr val="969696"/>
                </a:solidFill>
              </a14:hiddenFill>
            </a:ext>
            <a:ext uri="{91240B29-F687-4F45-9708-019B960494DF}">
              <a14:hiddenLine xmlns:a14="http://schemas.microsoft.com/office/drawing/2010/main" w="38100">
                <a:solidFill>
                  <a:srgbClr val="000000"/>
                </a:solidFill>
                <a:miter lim="800000"/>
                <a:headEnd/>
                <a:tailEnd/>
              </a14:hiddenLine>
            </a:ext>
          </a:extLst>
        </p:spPr>
        <p:txBody>
          <a:bodyPr lIns="0" tIns="91440" rIns="0" bIns="91440" anchor="ctr"/>
          <a:lstStyle>
            <a:lvl1pPr eaLnBrk="0" hangingPunct="0">
              <a:defRPr sz="1400">
                <a:solidFill>
                  <a:srgbClr val="1C1C1C"/>
                </a:solidFill>
                <a:latin typeface="Lucida Sans" pitchFamily="34" charset="0"/>
                <a:ea typeface="ＭＳ Ｐゴシック" pitchFamily="34" charset="-128"/>
              </a:defRPr>
            </a:lvl1pPr>
            <a:lvl2pPr marL="742950" indent="-285750" eaLnBrk="0" hangingPunct="0">
              <a:defRPr sz="1400">
                <a:solidFill>
                  <a:srgbClr val="1C1C1C"/>
                </a:solidFill>
                <a:latin typeface="Lucida Sans" pitchFamily="34" charset="0"/>
                <a:ea typeface="ＭＳ Ｐゴシック" pitchFamily="34" charset="-128"/>
              </a:defRPr>
            </a:lvl2pPr>
            <a:lvl3pPr marL="1143000" indent="-228600" eaLnBrk="0" hangingPunct="0">
              <a:defRPr sz="1400">
                <a:solidFill>
                  <a:srgbClr val="1C1C1C"/>
                </a:solidFill>
                <a:latin typeface="Lucida Sans" pitchFamily="34" charset="0"/>
                <a:ea typeface="ＭＳ Ｐゴシック" pitchFamily="34" charset="-128"/>
              </a:defRPr>
            </a:lvl3pPr>
            <a:lvl4pPr marL="1600200" indent="-228600" eaLnBrk="0" hangingPunct="0">
              <a:defRPr sz="1400">
                <a:solidFill>
                  <a:srgbClr val="1C1C1C"/>
                </a:solidFill>
                <a:latin typeface="Lucida Sans" pitchFamily="34" charset="0"/>
                <a:ea typeface="ＭＳ Ｐゴシック" pitchFamily="34" charset="-128"/>
              </a:defRPr>
            </a:lvl4pPr>
            <a:lvl5pPr marL="2057400" indent="-228600" eaLnBrk="0" hangingPunct="0">
              <a:defRPr sz="1400">
                <a:solidFill>
                  <a:srgbClr val="1C1C1C"/>
                </a:solidFill>
                <a:latin typeface="Lucida Sans" pitchFamily="34" charset="0"/>
                <a:ea typeface="ＭＳ Ｐゴシック" pitchFamily="34" charset="-128"/>
              </a:defRPr>
            </a:lvl5pPr>
            <a:lvl6pPr marL="2514600" indent="-228600" eaLnBrk="0" fontAlgn="base" hangingPunct="0">
              <a:spcBef>
                <a:spcPct val="20000"/>
              </a:spcBef>
              <a:spcAft>
                <a:spcPct val="0"/>
              </a:spcAft>
              <a:buSzPct val="85000"/>
              <a:defRPr sz="1400">
                <a:solidFill>
                  <a:srgbClr val="1C1C1C"/>
                </a:solidFill>
                <a:latin typeface="Lucida Sans" pitchFamily="34" charset="0"/>
                <a:ea typeface="ＭＳ Ｐゴシック" pitchFamily="34" charset="-128"/>
              </a:defRPr>
            </a:lvl6pPr>
            <a:lvl7pPr marL="2971800" indent="-228600" eaLnBrk="0" fontAlgn="base" hangingPunct="0">
              <a:spcBef>
                <a:spcPct val="20000"/>
              </a:spcBef>
              <a:spcAft>
                <a:spcPct val="0"/>
              </a:spcAft>
              <a:buSzPct val="85000"/>
              <a:defRPr sz="1400">
                <a:solidFill>
                  <a:srgbClr val="1C1C1C"/>
                </a:solidFill>
                <a:latin typeface="Lucida Sans" pitchFamily="34" charset="0"/>
                <a:ea typeface="ＭＳ Ｐゴシック" pitchFamily="34" charset="-128"/>
              </a:defRPr>
            </a:lvl7pPr>
            <a:lvl8pPr marL="3429000" indent="-228600" eaLnBrk="0" fontAlgn="base" hangingPunct="0">
              <a:spcBef>
                <a:spcPct val="20000"/>
              </a:spcBef>
              <a:spcAft>
                <a:spcPct val="0"/>
              </a:spcAft>
              <a:buSzPct val="85000"/>
              <a:defRPr sz="1400">
                <a:solidFill>
                  <a:srgbClr val="1C1C1C"/>
                </a:solidFill>
                <a:latin typeface="Lucida Sans" pitchFamily="34" charset="0"/>
                <a:ea typeface="ＭＳ Ｐゴシック" pitchFamily="34" charset="-128"/>
              </a:defRPr>
            </a:lvl8pPr>
            <a:lvl9pPr marL="3886200" indent="-228600" eaLnBrk="0" fontAlgn="base" hangingPunct="0">
              <a:spcBef>
                <a:spcPct val="20000"/>
              </a:spcBef>
              <a:spcAft>
                <a:spcPct val="0"/>
              </a:spcAft>
              <a:buSzPct val="85000"/>
              <a:defRPr sz="1400">
                <a:solidFill>
                  <a:srgbClr val="1C1C1C"/>
                </a:solidFill>
                <a:latin typeface="Lucida Sans" pitchFamily="34" charset="0"/>
                <a:ea typeface="ＭＳ Ｐゴシック" pitchFamily="34" charset="-128"/>
              </a:defRPr>
            </a:lvl9pPr>
          </a:lstStyle>
          <a:p>
            <a:pPr algn="ctr" eaLnBrk="1" hangingPunct="1">
              <a:spcBef>
                <a:spcPct val="50000"/>
              </a:spcBef>
            </a:pPr>
            <a:r>
              <a:rPr lang="en-US" sz="1700">
                <a:solidFill>
                  <a:srgbClr val="777777"/>
                </a:solidFill>
              </a:rPr>
              <a:t>1.1</a:t>
            </a:r>
          </a:p>
        </p:txBody>
      </p:sp>
      <p:sp>
        <p:nvSpPr>
          <p:cNvPr id="23569" name="Text Box 5"/>
          <p:cNvSpPr txBox="1">
            <a:spLocks noChangeArrowheads="1"/>
          </p:cNvSpPr>
          <p:nvPr/>
        </p:nvSpPr>
        <p:spPr bwMode="auto">
          <a:xfrm>
            <a:off x="549676" y="1955800"/>
            <a:ext cx="1148206" cy="583789"/>
          </a:xfrm>
          <a:prstGeom prst="rect">
            <a:avLst/>
          </a:prstGeom>
          <a:noFill/>
          <a:ln>
            <a:noFill/>
          </a:ln>
          <a:extLst>
            <a:ext uri="{909E8E84-426E-40DD-AFC4-6F175D3DCCD1}">
              <a14:hiddenFill xmlns:a14="http://schemas.microsoft.com/office/drawing/2010/main">
                <a:solidFill>
                  <a:srgbClr val="969696"/>
                </a:solidFill>
              </a14:hiddenFill>
            </a:ext>
            <a:ext uri="{91240B29-F687-4F45-9708-019B960494DF}">
              <a14:hiddenLine xmlns:a14="http://schemas.microsoft.com/office/drawing/2010/main" w="38100">
                <a:solidFill>
                  <a:srgbClr val="000000"/>
                </a:solidFill>
                <a:miter lim="800000"/>
                <a:headEnd/>
                <a:tailEnd/>
              </a14:hiddenLine>
            </a:ext>
          </a:extLst>
        </p:spPr>
        <p:txBody>
          <a:bodyPr lIns="0" tIns="91440" rIns="0" bIns="91440" anchor="ctr"/>
          <a:lstStyle>
            <a:lvl1pPr eaLnBrk="0" hangingPunct="0">
              <a:defRPr sz="1400">
                <a:solidFill>
                  <a:srgbClr val="1C1C1C"/>
                </a:solidFill>
                <a:latin typeface="Lucida Sans" pitchFamily="34" charset="0"/>
                <a:ea typeface="ＭＳ Ｐゴシック" pitchFamily="34" charset="-128"/>
              </a:defRPr>
            </a:lvl1pPr>
            <a:lvl2pPr marL="742950" indent="-285750" eaLnBrk="0" hangingPunct="0">
              <a:defRPr sz="1400">
                <a:solidFill>
                  <a:srgbClr val="1C1C1C"/>
                </a:solidFill>
                <a:latin typeface="Lucida Sans" pitchFamily="34" charset="0"/>
                <a:ea typeface="ＭＳ Ｐゴシック" pitchFamily="34" charset="-128"/>
              </a:defRPr>
            </a:lvl2pPr>
            <a:lvl3pPr marL="1143000" indent="-228600" eaLnBrk="0" hangingPunct="0">
              <a:defRPr sz="1400">
                <a:solidFill>
                  <a:srgbClr val="1C1C1C"/>
                </a:solidFill>
                <a:latin typeface="Lucida Sans" pitchFamily="34" charset="0"/>
                <a:ea typeface="ＭＳ Ｐゴシック" pitchFamily="34" charset="-128"/>
              </a:defRPr>
            </a:lvl3pPr>
            <a:lvl4pPr marL="1600200" indent="-228600" eaLnBrk="0" hangingPunct="0">
              <a:defRPr sz="1400">
                <a:solidFill>
                  <a:srgbClr val="1C1C1C"/>
                </a:solidFill>
                <a:latin typeface="Lucida Sans" pitchFamily="34" charset="0"/>
                <a:ea typeface="ＭＳ Ｐゴシック" pitchFamily="34" charset="-128"/>
              </a:defRPr>
            </a:lvl4pPr>
            <a:lvl5pPr marL="2057400" indent="-228600" eaLnBrk="0" hangingPunct="0">
              <a:defRPr sz="1400">
                <a:solidFill>
                  <a:srgbClr val="1C1C1C"/>
                </a:solidFill>
                <a:latin typeface="Lucida Sans" pitchFamily="34" charset="0"/>
                <a:ea typeface="ＭＳ Ｐゴシック" pitchFamily="34" charset="-128"/>
              </a:defRPr>
            </a:lvl5pPr>
            <a:lvl6pPr marL="2514600" indent="-228600" eaLnBrk="0" fontAlgn="base" hangingPunct="0">
              <a:spcBef>
                <a:spcPct val="20000"/>
              </a:spcBef>
              <a:spcAft>
                <a:spcPct val="0"/>
              </a:spcAft>
              <a:buSzPct val="85000"/>
              <a:defRPr sz="1400">
                <a:solidFill>
                  <a:srgbClr val="1C1C1C"/>
                </a:solidFill>
                <a:latin typeface="Lucida Sans" pitchFamily="34" charset="0"/>
                <a:ea typeface="ＭＳ Ｐゴシック" pitchFamily="34" charset="-128"/>
              </a:defRPr>
            </a:lvl6pPr>
            <a:lvl7pPr marL="2971800" indent="-228600" eaLnBrk="0" fontAlgn="base" hangingPunct="0">
              <a:spcBef>
                <a:spcPct val="20000"/>
              </a:spcBef>
              <a:spcAft>
                <a:spcPct val="0"/>
              </a:spcAft>
              <a:buSzPct val="85000"/>
              <a:defRPr sz="1400">
                <a:solidFill>
                  <a:srgbClr val="1C1C1C"/>
                </a:solidFill>
                <a:latin typeface="Lucida Sans" pitchFamily="34" charset="0"/>
                <a:ea typeface="ＭＳ Ｐゴシック" pitchFamily="34" charset="-128"/>
              </a:defRPr>
            </a:lvl7pPr>
            <a:lvl8pPr marL="3429000" indent="-228600" eaLnBrk="0" fontAlgn="base" hangingPunct="0">
              <a:spcBef>
                <a:spcPct val="20000"/>
              </a:spcBef>
              <a:spcAft>
                <a:spcPct val="0"/>
              </a:spcAft>
              <a:buSzPct val="85000"/>
              <a:defRPr sz="1400">
                <a:solidFill>
                  <a:srgbClr val="1C1C1C"/>
                </a:solidFill>
                <a:latin typeface="Lucida Sans" pitchFamily="34" charset="0"/>
                <a:ea typeface="ＭＳ Ｐゴシック" pitchFamily="34" charset="-128"/>
              </a:defRPr>
            </a:lvl8pPr>
            <a:lvl9pPr marL="3886200" indent="-228600" eaLnBrk="0" fontAlgn="base" hangingPunct="0">
              <a:spcBef>
                <a:spcPct val="20000"/>
              </a:spcBef>
              <a:spcAft>
                <a:spcPct val="0"/>
              </a:spcAft>
              <a:buSzPct val="85000"/>
              <a:defRPr sz="1400">
                <a:solidFill>
                  <a:srgbClr val="1C1C1C"/>
                </a:solidFill>
                <a:latin typeface="Lucida Sans" pitchFamily="34" charset="0"/>
                <a:ea typeface="ＭＳ Ｐゴシック" pitchFamily="34" charset="-128"/>
              </a:defRPr>
            </a:lvl9pPr>
          </a:lstStyle>
          <a:p>
            <a:pPr eaLnBrk="1" hangingPunct="1">
              <a:spcBef>
                <a:spcPct val="50000"/>
              </a:spcBef>
            </a:pPr>
            <a:r>
              <a:rPr lang="en-US" sz="1500" dirty="0" smtClean="0">
                <a:solidFill>
                  <a:srgbClr val="777777"/>
                </a:solidFill>
              </a:rPr>
              <a:t>Total plant kW/ton</a:t>
            </a:r>
            <a:endParaRPr lang="en-US" sz="1500" dirty="0">
              <a:solidFill>
                <a:srgbClr val="777777"/>
              </a:solidFill>
            </a:endParaRPr>
          </a:p>
        </p:txBody>
      </p:sp>
      <p:sp>
        <p:nvSpPr>
          <p:cNvPr id="23570" name="Text Box 5"/>
          <p:cNvSpPr txBox="1">
            <a:spLocks noChangeArrowheads="1"/>
          </p:cNvSpPr>
          <p:nvPr/>
        </p:nvSpPr>
        <p:spPr bwMode="auto">
          <a:xfrm>
            <a:off x="4568397" y="2991244"/>
            <a:ext cx="689404" cy="583789"/>
          </a:xfrm>
          <a:prstGeom prst="rect">
            <a:avLst/>
          </a:prstGeom>
          <a:noFill/>
          <a:ln>
            <a:noFill/>
          </a:ln>
          <a:extLst>
            <a:ext uri="{909E8E84-426E-40DD-AFC4-6F175D3DCCD1}">
              <a14:hiddenFill xmlns:a14="http://schemas.microsoft.com/office/drawing/2010/main">
                <a:solidFill>
                  <a:srgbClr val="969696"/>
                </a:solidFill>
              </a14:hiddenFill>
            </a:ext>
            <a:ext uri="{91240B29-F687-4F45-9708-019B960494DF}">
              <a14:hiddenLine xmlns:a14="http://schemas.microsoft.com/office/drawing/2010/main" w="38100">
                <a:solidFill>
                  <a:srgbClr val="000000"/>
                </a:solidFill>
                <a:miter lim="800000"/>
                <a:headEnd/>
                <a:tailEnd/>
              </a14:hiddenLine>
            </a:ext>
          </a:extLst>
        </p:spPr>
        <p:txBody>
          <a:bodyPr lIns="0" tIns="91440" rIns="0" bIns="91440" anchor="ctr"/>
          <a:lstStyle>
            <a:lvl1pPr eaLnBrk="0" hangingPunct="0">
              <a:defRPr sz="1400">
                <a:solidFill>
                  <a:srgbClr val="1C1C1C"/>
                </a:solidFill>
                <a:latin typeface="Lucida Sans" pitchFamily="34" charset="0"/>
                <a:ea typeface="ＭＳ Ｐゴシック" pitchFamily="34" charset="-128"/>
              </a:defRPr>
            </a:lvl1pPr>
            <a:lvl2pPr marL="742950" indent="-285750" eaLnBrk="0" hangingPunct="0">
              <a:defRPr sz="1400">
                <a:solidFill>
                  <a:srgbClr val="1C1C1C"/>
                </a:solidFill>
                <a:latin typeface="Lucida Sans" pitchFamily="34" charset="0"/>
                <a:ea typeface="ＭＳ Ｐゴシック" pitchFamily="34" charset="-128"/>
              </a:defRPr>
            </a:lvl2pPr>
            <a:lvl3pPr marL="1143000" indent="-228600" eaLnBrk="0" hangingPunct="0">
              <a:defRPr sz="1400">
                <a:solidFill>
                  <a:srgbClr val="1C1C1C"/>
                </a:solidFill>
                <a:latin typeface="Lucida Sans" pitchFamily="34" charset="0"/>
                <a:ea typeface="ＭＳ Ｐゴシック" pitchFamily="34" charset="-128"/>
              </a:defRPr>
            </a:lvl3pPr>
            <a:lvl4pPr marL="1600200" indent="-228600" eaLnBrk="0" hangingPunct="0">
              <a:defRPr sz="1400">
                <a:solidFill>
                  <a:srgbClr val="1C1C1C"/>
                </a:solidFill>
                <a:latin typeface="Lucida Sans" pitchFamily="34" charset="0"/>
                <a:ea typeface="ＭＳ Ｐゴシック" pitchFamily="34" charset="-128"/>
              </a:defRPr>
            </a:lvl4pPr>
            <a:lvl5pPr marL="2057400" indent="-228600" eaLnBrk="0" hangingPunct="0">
              <a:defRPr sz="1400">
                <a:solidFill>
                  <a:srgbClr val="1C1C1C"/>
                </a:solidFill>
                <a:latin typeface="Lucida Sans" pitchFamily="34" charset="0"/>
                <a:ea typeface="ＭＳ Ｐゴシック" pitchFamily="34" charset="-128"/>
              </a:defRPr>
            </a:lvl5pPr>
            <a:lvl6pPr marL="2514600" indent="-228600" eaLnBrk="0" fontAlgn="base" hangingPunct="0">
              <a:spcBef>
                <a:spcPct val="20000"/>
              </a:spcBef>
              <a:spcAft>
                <a:spcPct val="0"/>
              </a:spcAft>
              <a:buSzPct val="85000"/>
              <a:defRPr sz="1400">
                <a:solidFill>
                  <a:srgbClr val="1C1C1C"/>
                </a:solidFill>
                <a:latin typeface="Lucida Sans" pitchFamily="34" charset="0"/>
                <a:ea typeface="ＭＳ Ｐゴシック" pitchFamily="34" charset="-128"/>
              </a:defRPr>
            </a:lvl6pPr>
            <a:lvl7pPr marL="2971800" indent="-228600" eaLnBrk="0" fontAlgn="base" hangingPunct="0">
              <a:spcBef>
                <a:spcPct val="20000"/>
              </a:spcBef>
              <a:spcAft>
                <a:spcPct val="0"/>
              </a:spcAft>
              <a:buSzPct val="85000"/>
              <a:defRPr sz="1400">
                <a:solidFill>
                  <a:srgbClr val="1C1C1C"/>
                </a:solidFill>
                <a:latin typeface="Lucida Sans" pitchFamily="34" charset="0"/>
                <a:ea typeface="ＭＳ Ｐゴシック" pitchFamily="34" charset="-128"/>
              </a:defRPr>
            </a:lvl7pPr>
            <a:lvl8pPr marL="3429000" indent="-228600" eaLnBrk="0" fontAlgn="base" hangingPunct="0">
              <a:spcBef>
                <a:spcPct val="20000"/>
              </a:spcBef>
              <a:spcAft>
                <a:spcPct val="0"/>
              </a:spcAft>
              <a:buSzPct val="85000"/>
              <a:defRPr sz="1400">
                <a:solidFill>
                  <a:srgbClr val="1C1C1C"/>
                </a:solidFill>
                <a:latin typeface="Lucida Sans" pitchFamily="34" charset="0"/>
                <a:ea typeface="ＭＳ Ｐゴシック" pitchFamily="34" charset="-128"/>
              </a:defRPr>
            </a:lvl8pPr>
            <a:lvl9pPr marL="3886200" indent="-228600" eaLnBrk="0" fontAlgn="base" hangingPunct="0">
              <a:spcBef>
                <a:spcPct val="20000"/>
              </a:spcBef>
              <a:spcAft>
                <a:spcPct val="0"/>
              </a:spcAft>
              <a:buSzPct val="85000"/>
              <a:defRPr sz="1400">
                <a:solidFill>
                  <a:srgbClr val="1C1C1C"/>
                </a:solidFill>
                <a:latin typeface="Lucida Sans" pitchFamily="34" charset="0"/>
                <a:ea typeface="ＭＳ Ｐゴシック" pitchFamily="34" charset="-128"/>
              </a:defRPr>
            </a:lvl9pPr>
          </a:lstStyle>
          <a:p>
            <a:pPr algn="ctr" eaLnBrk="1" hangingPunct="1">
              <a:spcBef>
                <a:spcPct val="50000"/>
              </a:spcBef>
            </a:pPr>
            <a:r>
              <a:rPr lang="en-US" sz="1300" b="1" dirty="0" smtClean="0">
                <a:solidFill>
                  <a:srgbClr val="EE1A0D"/>
                </a:solidFill>
              </a:rPr>
              <a:t>25-50</a:t>
            </a:r>
            <a:r>
              <a:rPr lang="en-US" sz="1300" b="1" dirty="0">
                <a:solidFill>
                  <a:srgbClr val="EE1A0D"/>
                </a:solidFill>
              </a:rPr>
              <a:t>%</a:t>
            </a:r>
          </a:p>
        </p:txBody>
      </p:sp>
      <p:sp>
        <p:nvSpPr>
          <p:cNvPr id="23557" name="Text Box 15"/>
          <p:cNvSpPr txBox="1">
            <a:spLocks noChangeArrowheads="1"/>
          </p:cNvSpPr>
          <p:nvPr/>
        </p:nvSpPr>
        <p:spPr bwMode="auto">
          <a:xfrm>
            <a:off x="5938838" y="1835150"/>
            <a:ext cx="2740025" cy="2530475"/>
          </a:xfrm>
          <a:prstGeom prst="rect">
            <a:avLst/>
          </a:prstGeom>
          <a:solidFill>
            <a:schemeClr val="bg1"/>
          </a:solidFill>
          <a:ln>
            <a:noFill/>
          </a:ln>
          <a:extLs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eaLnBrk="0" hangingPunct="0">
              <a:defRPr sz="1400">
                <a:solidFill>
                  <a:srgbClr val="1C1C1C"/>
                </a:solidFill>
                <a:latin typeface="Lucida Sans" pitchFamily="34" charset="0"/>
                <a:ea typeface="ＭＳ Ｐゴシック" pitchFamily="34" charset="-128"/>
              </a:defRPr>
            </a:lvl1pPr>
            <a:lvl2pPr marL="742950" indent="-285750" eaLnBrk="0" hangingPunct="0">
              <a:defRPr sz="1400">
                <a:solidFill>
                  <a:srgbClr val="1C1C1C"/>
                </a:solidFill>
                <a:latin typeface="Lucida Sans" pitchFamily="34" charset="0"/>
                <a:ea typeface="ＭＳ Ｐゴシック" pitchFamily="34" charset="-128"/>
              </a:defRPr>
            </a:lvl2pPr>
            <a:lvl3pPr marL="1143000" indent="-228600" eaLnBrk="0" hangingPunct="0">
              <a:defRPr sz="1400">
                <a:solidFill>
                  <a:srgbClr val="1C1C1C"/>
                </a:solidFill>
                <a:latin typeface="Lucida Sans" pitchFamily="34" charset="0"/>
                <a:ea typeface="ＭＳ Ｐゴシック" pitchFamily="34" charset="-128"/>
              </a:defRPr>
            </a:lvl3pPr>
            <a:lvl4pPr marL="1600200" indent="-228600" eaLnBrk="0" hangingPunct="0">
              <a:defRPr sz="1400">
                <a:solidFill>
                  <a:srgbClr val="1C1C1C"/>
                </a:solidFill>
                <a:latin typeface="Lucida Sans" pitchFamily="34" charset="0"/>
                <a:ea typeface="ＭＳ Ｐゴシック" pitchFamily="34" charset="-128"/>
              </a:defRPr>
            </a:lvl4pPr>
            <a:lvl5pPr marL="2057400" indent="-228600" eaLnBrk="0" hangingPunct="0">
              <a:defRPr sz="1400">
                <a:solidFill>
                  <a:srgbClr val="1C1C1C"/>
                </a:solidFill>
                <a:latin typeface="Lucida Sans" pitchFamily="34" charset="0"/>
                <a:ea typeface="ＭＳ Ｐゴシック" pitchFamily="34" charset="-128"/>
              </a:defRPr>
            </a:lvl5pPr>
            <a:lvl6pPr marL="2514600" indent="-228600" eaLnBrk="0" fontAlgn="base" hangingPunct="0">
              <a:spcBef>
                <a:spcPct val="20000"/>
              </a:spcBef>
              <a:spcAft>
                <a:spcPct val="0"/>
              </a:spcAft>
              <a:buSzPct val="85000"/>
              <a:defRPr sz="1400">
                <a:solidFill>
                  <a:srgbClr val="1C1C1C"/>
                </a:solidFill>
                <a:latin typeface="Lucida Sans" pitchFamily="34" charset="0"/>
                <a:ea typeface="ＭＳ Ｐゴシック" pitchFamily="34" charset="-128"/>
              </a:defRPr>
            </a:lvl6pPr>
            <a:lvl7pPr marL="2971800" indent="-228600" eaLnBrk="0" fontAlgn="base" hangingPunct="0">
              <a:spcBef>
                <a:spcPct val="20000"/>
              </a:spcBef>
              <a:spcAft>
                <a:spcPct val="0"/>
              </a:spcAft>
              <a:buSzPct val="85000"/>
              <a:defRPr sz="1400">
                <a:solidFill>
                  <a:srgbClr val="1C1C1C"/>
                </a:solidFill>
                <a:latin typeface="Lucida Sans" pitchFamily="34" charset="0"/>
                <a:ea typeface="ＭＳ Ｐゴシック" pitchFamily="34" charset="-128"/>
              </a:defRPr>
            </a:lvl7pPr>
            <a:lvl8pPr marL="3429000" indent="-228600" eaLnBrk="0" fontAlgn="base" hangingPunct="0">
              <a:spcBef>
                <a:spcPct val="20000"/>
              </a:spcBef>
              <a:spcAft>
                <a:spcPct val="0"/>
              </a:spcAft>
              <a:buSzPct val="85000"/>
              <a:defRPr sz="1400">
                <a:solidFill>
                  <a:srgbClr val="1C1C1C"/>
                </a:solidFill>
                <a:latin typeface="Lucida Sans" pitchFamily="34" charset="0"/>
                <a:ea typeface="ＭＳ Ｐゴシック" pitchFamily="34" charset="-128"/>
              </a:defRPr>
            </a:lvl8pPr>
            <a:lvl9pPr marL="3886200" indent="-228600" eaLnBrk="0" fontAlgn="base" hangingPunct="0">
              <a:spcBef>
                <a:spcPct val="20000"/>
              </a:spcBef>
              <a:spcAft>
                <a:spcPct val="0"/>
              </a:spcAft>
              <a:buSzPct val="85000"/>
              <a:defRPr sz="1400">
                <a:solidFill>
                  <a:srgbClr val="1C1C1C"/>
                </a:solidFill>
                <a:latin typeface="Lucida Sans" pitchFamily="34" charset="0"/>
                <a:ea typeface="ＭＳ Ｐゴシック" pitchFamily="34" charset="-128"/>
              </a:defRPr>
            </a:lvl9pPr>
          </a:lstStyle>
          <a:p>
            <a:pPr eaLnBrk="1" hangingPunct="1">
              <a:spcBef>
                <a:spcPct val="50000"/>
              </a:spcBef>
            </a:pPr>
            <a:r>
              <a:rPr lang="en-US" sz="2000" b="1" dirty="0">
                <a:solidFill>
                  <a:srgbClr val="EE1A0D"/>
                </a:solidFill>
              </a:rPr>
              <a:t>Design Envelope Integrated Plant Control (IPC)</a:t>
            </a:r>
            <a:endParaRPr lang="en-US" dirty="0">
              <a:solidFill>
                <a:schemeClr val="tx1"/>
              </a:solidFill>
            </a:endParaRPr>
          </a:p>
          <a:p>
            <a:pPr eaLnBrk="1" hangingPunct="1">
              <a:spcBef>
                <a:spcPct val="50000"/>
              </a:spcBef>
            </a:pPr>
            <a:r>
              <a:rPr lang="en-US" sz="4000" b="1">
                <a:solidFill>
                  <a:schemeClr val="accent2"/>
                </a:solidFill>
              </a:rPr>
              <a:t>5</a:t>
            </a:r>
            <a:r>
              <a:rPr lang="en-US" sz="4000" b="1" smtClean="0">
                <a:solidFill>
                  <a:schemeClr val="accent2"/>
                </a:solidFill>
              </a:rPr>
              <a:t>0</a:t>
            </a:r>
            <a:r>
              <a:rPr lang="en-US" sz="4000" b="1">
                <a:solidFill>
                  <a:schemeClr val="accent2"/>
                </a:solidFill>
              </a:rPr>
              <a:t>%</a:t>
            </a:r>
            <a:r>
              <a:rPr lang="en-US">
                <a:solidFill>
                  <a:schemeClr val="tx1"/>
                </a:solidFill>
              </a:rPr>
              <a:t> </a:t>
            </a:r>
            <a:r>
              <a:rPr lang="en-US" sz="2000">
                <a:solidFill>
                  <a:schemeClr val="tx1"/>
                </a:solidFill>
              </a:rPr>
              <a:t>savings over standard traditional plant</a:t>
            </a:r>
            <a:endParaRPr lang="en-US" sz="2000">
              <a:solidFill>
                <a:schemeClr val="tx1"/>
              </a:solidFill>
              <a:latin typeface="Arial" charset="0"/>
            </a:endParaRPr>
          </a:p>
        </p:txBody>
      </p:sp>
      <p:sp>
        <p:nvSpPr>
          <p:cNvPr id="19" name="Rectangle 2"/>
          <p:cNvSpPr txBox="1">
            <a:spLocks noChangeArrowheads="1"/>
          </p:cNvSpPr>
          <p:nvPr/>
        </p:nvSpPr>
        <p:spPr bwMode="auto">
          <a:xfrm>
            <a:off x="258167" y="673100"/>
            <a:ext cx="8412163" cy="620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137160" rIns="91440" bIns="45720" numCol="1" anchor="t" anchorCtr="0" compatLnSpc="1">
            <a:prstTxWarp prst="textNoShape">
              <a:avLst/>
            </a:prstTxWarp>
          </a:bodyPr>
          <a:lstStyle>
            <a:lvl1pPr algn="l" rtl="0" eaLnBrk="0" fontAlgn="base" hangingPunct="0">
              <a:spcBef>
                <a:spcPct val="0"/>
              </a:spcBef>
              <a:spcAft>
                <a:spcPct val="0"/>
              </a:spcAft>
              <a:defRPr sz="2400" b="1">
                <a:solidFill>
                  <a:srgbClr val="EE1A0D"/>
                </a:solidFill>
                <a:latin typeface="+mj-lt"/>
                <a:ea typeface="MS PGothic" pitchFamily="34" charset="-128"/>
                <a:cs typeface="+mj-cs"/>
              </a:defRPr>
            </a:lvl1pPr>
            <a:lvl2pPr algn="l" rtl="0" eaLnBrk="0" fontAlgn="base" hangingPunct="0">
              <a:spcBef>
                <a:spcPct val="0"/>
              </a:spcBef>
              <a:spcAft>
                <a:spcPct val="0"/>
              </a:spcAft>
              <a:defRPr sz="2400" b="1">
                <a:solidFill>
                  <a:srgbClr val="EE1A0D"/>
                </a:solidFill>
                <a:latin typeface="Lucida Sans" charset="0"/>
                <a:ea typeface="MS PGothic" pitchFamily="34" charset="-128"/>
                <a:cs typeface="Arial" charset="0"/>
              </a:defRPr>
            </a:lvl2pPr>
            <a:lvl3pPr algn="l" rtl="0" eaLnBrk="0" fontAlgn="base" hangingPunct="0">
              <a:spcBef>
                <a:spcPct val="0"/>
              </a:spcBef>
              <a:spcAft>
                <a:spcPct val="0"/>
              </a:spcAft>
              <a:defRPr sz="2400" b="1">
                <a:solidFill>
                  <a:srgbClr val="EE1A0D"/>
                </a:solidFill>
                <a:latin typeface="Lucida Sans" charset="0"/>
                <a:ea typeface="MS PGothic" pitchFamily="34" charset="-128"/>
                <a:cs typeface="Arial" charset="0"/>
              </a:defRPr>
            </a:lvl3pPr>
            <a:lvl4pPr algn="l" rtl="0" eaLnBrk="0" fontAlgn="base" hangingPunct="0">
              <a:spcBef>
                <a:spcPct val="0"/>
              </a:spcBef>
              <a:spcAft>
                <a:spcPct val="0"/>
              </a:spcAft>
              <a:defRPr sz="2400" b="1">
                <a:solidFill>
                  <a:srgbClr val="EE1A0D"/>
                </a:solidFill>
                <a:latin typeface="Lucida Sans" charset="0"/>
                <a:ea typeface="MS PGothic" pitchFamily="34" charset="-128"/>
                <a:cs typeface="Arial" charset="0"/>
              </a:defRPr>
            </a:lvl4pPr>
            <a:lvl5pPr algn="l" rtl="0" eaLnBrk="0" fontAlgn="base" hangingPunct="0">
              <a:spcBef>
                <a:spcPct val="0"/>
              </a:spcBef>
              <a:spcAft>
                <a:spcPct val="0"/>
              </a:spcAft>
              <a:defRPr sz="2400" b="1">
                <a:solidFill>
                  <a:srgbClr val="EE1A0D"/>
                </a:solidFill>
                <a:latin typeface="Lucida Sans" charset="0"/>
                <a:ea typeface="MS PGothic" pitchFamily="34" charset="-128"/>
                <a:cs typeface="Arial" charset="0"/>
              </a:defRPr>
            </a:lvl5pPr>
            <a:lvl6pPr marL="457200" algn="l" rtl="0" fontAlgn="base">
              <a:spcBef>
                <a:spcPct val="0"/>
              </a:spcBef>
              <a:spcAft>
                <a:spcPct val="0"/>
              </a:spcAft>
              <a:defRPr sz="2400" b="1">
                <a:solidFill>
                  <a:srgbClr val="EE1A0D"/>
                </a:solidFill>
                <a:latin typeface="Lucida Sans" charset="0"/>
                <a:ea typeface="ＭＳ Ｐゴシック" charset="0"/>
                <a:cs typeface="Arial" charset="0"/>
              </a:defRPr>
            </a:lvl6pPr>
            <a:lvl7pPr marL="914400" algn="l" rtl="0" fontAlgn="base">
              <a:spcBef>
                <a:spcPct val="0"/>
              </a:spcBef>
              <a:spcAft>
                <a:spcPct val="0"/>
              </a:spcAft>
              <a:defRPr sz="2400" b="1">
                <a:solidFill>
                  <a:srgbClr val="EE1A0D"/>
                </a:solidFill>
                <a:latin typeface="Lucida Sans" charset="0"/>
                <a:ea typeface="ＭＳ Ｐゴシック" charset="0"/>
                <a:cs typeface="Arial" charset="0"/>
              </a:defRPr>
            </a:lvl7pPr>
            <a:lvl8pPr marL="1371600" algn="l" rtl="0" fontAlgn="base">
              <a:spcBef>
                <a:spcPct val="0"/>
              </a:spcBef>
              <a:spcAft>
                <a:spcPct val="0"/>
              </a:spcAft>
              <a:defRPr sz="2400" b="1">
                <a:solidFill>
                  <a:srgbClr val="EE1A0D"/>
                </a:solidFill>
                <a:latin typeface="Lucida Sans" charset="0"/>
                <a:ea typeface="ＭＳ Ｐゴシック" charset="0"/>
                <a:cs typeface="Arial" charset="0"/>
              </a:defRPr>
            </a:lvl8pPr>
            <a:lvl9pPr marL="1828800" algn="l" rtl="0" fontAlgn="base">
              <a:spcBef>
                <a:spcPct val="0"/>
              </a:spcBef>
              <a:spcAft>
                <a:spcPct val="0"/>
              </a:spcAft>
              <a:defRPr sz="2400" b="1">
                <a:solidFill>
                  <a:srgbClr val="EE1A0D"/>
                </a:solidFill>
                <a:latin typeface="Lucida Sans" charset="0"/>
                <a:ea typeface="ＭＳ Ｐゴシック" charset="0"/>
                <a:cs typeface="Arial" charset="0"/>
              </a:defRPr>
            </a:lvl9pPr>
          </a:lstStyle>
          <a:p>
            <a:pPr eaLnBrk="1" hangingPunct="1">
              <a:buSzTx/>
              <a:defRPr/>
            </a:pPr>
            <a:r>
              <a:rPr lang="en-US" kern="0" dirty="0" smtClean="0"/>
              <a:t>Plant Optimization with</a:t>
            </a:r>
          </a:p>
          <a:p>
            <a:pPr eaLnBrk="1" hangingPunct="1">
              <a:buSzTx/>
              <a:defRPr/>
            </a:pPr>
            <a:r>
              <a:rPr lang="en-US" kern="0" dirty="0" smtClean="0"/>
              <a:t>Integrated Plant Control</a:t>
            </a:r>
            <a:endParaRPr lang="en-US" kern="0" dirty="0"/>
          </a:p>
        </p:txBody>
      </p:sp>
    </p:spTree>
    <p:extLst>
      <p:ext uri="{BB962C8B-B14F-4D97-AF65-F5344CB8AC3E}">
        <p14:creationId xmlns:p14="http://schemas.microsoft.com/office/powerpoint/2010/main" val="216992661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5922" name="Rectangle 2"/>
          <p:cNvSpPr>
            <a:spLocks noChangeArrowheads="1"/>
          </p:cNvSpPr>
          <p:nvPr/>
        </p:nvSpPr>
        <p:spPr bwMode="auto">
          <a:xfrm>
            <a:off x="246063" y="849313"/>
            <a:ext cx="8728075" cy="606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2400" b="1">
                <a:solidFill>
                  <a:srgbClr val="D7252D"/>
                </a:solidFill>
                <a:latin typeface="Lucida Sans" pitchFamily="34" charset="0"/>
              </a:defRPr>
            </a:lvl1pPr>
            <a:lvl2pPr>
              <a:defRPr sz="2400" b="1">
                <a:solidFill>
                  <a:srgbClr val="D7252D"/>
                </a:solidFill>
                <a:latin typeface="Lucida Sans" pitchFamily="34" charset="0"/>
              </a:defRPr>
            </a:lvl2pPr>
            <a:lvl3pPr>
              <a:defRPr sz="2400" b="1">
                <a:solidFill>
                  <a:srgbClr val="D7252D"/>
                </a:solidFill>
                <a:latin typeface="Lucida Sans" pitchFamily="34" charset="0"/>
              </a:defRPr>
            </a:lvl3pPr>
            <a:lvl4pPr>
              <a:defRPr sz="2400" b="1">
                <a:solidFill>
                  <a:srgbClr val="D7252D"/>
                </a:solidFill>
                <a:latin typeface="Lucida Sans" pitchFamily="34" charset="0"/>
              </a:defRPr>
            </a:lvl4pPr>
            <a:lvl5pPr>
              <a:defRPr sz="2400" b="1">
                <a:solidFill>
                  <a:srgbClr val="D7252D"/>
                </a:solidFill>
                <a:latin typeface="Lucida Sans" pitchFamily="34" charset="0"/>
              </a:defRPr>
            </a:lvl5pPr>
            <a:lvl6pPr marL="457200" fontAlgn="base">
              <a:spcBef>
                <a:spcPct val="0"/>
              </a:spcBef>
              <a:spcAft>
                <a:spcPct val="0"/>
              </a:spcAft>
              <a:defRPr sz="2400" b="1">
                <a:solidFill>
                  <a:srgbClr val="D7252D"/>
                </a:solidFill>
                <a:latin typeface="Lucida Sans" pitchFamily="34" charset="0"/>
              </a:defRPr>
            </a:lvl6pPr>
            <a:lvl7pPr marL="914400" fontAlgn="base">
              <a:spcBef>
                <a:spcPct val="0"/>
              </a:spcBef>
              <a:spcAft>
                <a:spcPct val="0"/>
              </a:spcAft>
              <a:defRPr sz="2400" b="1">
                <a:solidFill>
                  <a:srgbClr val="D7252D"/>
                </a:solidFill>
                <a:latin typeface="Lucida Sans" pitchFamily="34" charset="0"/>
              </a:defRPr>
            </a:lvl7pPr>
            <a:lvl8pPr marL="1371600" fontAlgn="base">
              <a:spcBef>
                <a:spcPct val="0"/>
              </a:spcBef>
              <a:spcAft>
                <a:spcPct val="0"/>
              </a:spcAft>
              <a:defRPr sz="2400" b="1">
                <a:solidFill>
                  <a:srgbClr val="D7252D"/>
                </a:solidFill>
                <a:latin typeface="Lucida Sans" pitchFamily="34" charset="0"/>
              </a:defRPr>
            </a:lvl8pPr>
            <a:lvl9pPr marL="1828800" fontAlgn="base">
              <a:spcBef>
                <a:spcPct val="0"/>
              </a:spcBef>
              <a:spcAft>
                <a:spcPct val="0"/>
              </a:spcAft>
              <a:defRPr sz="2400" b="1">
                <a:solidFill>
                  <a:srgbClr val="D7252D"/>
                </a:solidFill>
                <a:latin typeface="Lucida Sans" pitchFamily="34" charset="0"/>
              </a:defRPr>
            </a:lvl9pPr>
          </a:lstStyle>
          <a:p>
            <a:r>
              <a:rPr lang="en-US" altLang="en-US"/>
              <a:t>Training Scope </a:t>
            </a:r>
          </a:p>
        </p:txBody>
      </p:sp>
      <p:sp>
        <p:nvSpPr>
          <p:cNvPr id="465923" name="Rectangle 3"/>
          <p:cNvSpPr>
            <a:spLocks noChangeArrowheads="1"/>
          </p:cNvSpPr>
          <p:nvPr/>
        </p:nvSpPr>
        <p:spPr bwMode="auto">
          <a:xfrm>
            <a:off x="398463" y="1531938"/>
            <a:ext cx="8499475" cy="4856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81000" indent="-381000">
              <a:spcBef>
                <a:spcPct val="20000"/>
              </a:spcBef>
              <a:buSzPct val="85000"/>
              <a:buChar char="•"/>
              <a:defRPr sz="2000">
                <a:solidFill>
                  <a:srgbClr val="1C1C1C"/>
                </a:solidFill>
                <a:latin typeface="Lucida Sans" pitchFamily="34" charset="0"/>
              </a:defRPr>
            </a:lvl1pPr>
            <a:lvl2pPr marL="628650" indent="-342900">
              <a:spcBef>
                <a:spcPct val="20000"/>
              </a:spcBef>
              <a:buSzPct val="85000"/>
              <a:buChar char="•"/>
              <a:defRPr>
                <a:solidFill>
                  <a:srgbClr val="1C1C1C"/>
                </a:solidFill>
                <a:latin typeface="Lucida Sans" pitchFamily="34" charset="0"/>
              </a:defRPr>
            </a:lvl2pPr>
            <a:lvl3pPr marL="876300" indent="-304800">
              <a:spcBef>
                <a:spcPct val="20000"/>
              </a:spcBef>
              <a:buSzPct val="85000"/>
              <a:buChar char="•"/>
              <a:defRPr sz="1600">
                <a:solidFill>
                  <a:srgbClr val="1C1C1C"/>
                </a:solidFill>
                <a:latin typeface="Lucida Sans" pitchFamily="34" charset="0"/>
              </a:defRPr>
            </a:lvl3pPr>
            <a:lvl4pPr marL="1162050" indent="-304800">
              <a:spcBef>
                <a:spcPct val="20000"/>
              </a:spcBef>
              <a:buSzPct val="85000"/>
              <a:buChar char="•"/>
              <a:defRPr sz="1600">
                <a:solidFill>
                  <a:srgbClr val="1C1C1C"/>
                </a:solidFill>
                <a:latin typeface="Lucida Sans" pitchFamily="34" charset="0"/>
              </a:defRPr>
            </a:lvl4pPr>
            <a:lvl5pPr marL="1447800" indent="-304800">
              <a:spcBef>
                <a:spcPct val="20000"/>
              </a:spcBef>
              <a:buSzPct val="85000"/>
              <a:buChar char="•"/>
              <a:defRPr sz="1600">
                <a:solidFill>
                  <a:srgbClr val="1C1C1C"/>
                </a:solidFill>
                <a:latin typeface="Lucida Sans" pitchFamily="34" charset="0"/>
              </a:defRPr>
            </a:lvl5pPr>
            <a:lvl6pPr marL="1905000" indent="-304800" fontAlgn="base">
              <a:spcBef>
                <a:spcPct val="20000"/>
              </a:spcBef>
              <a:spcAft>
                <a:spcPct val="0"/>
              </a:spcAft>
              <a:buSzPct val="85000"/>
              <a:buChar char="•"/>
              <a:defRPr sz="1600">
                <a:solidFill>
                  <a:srgbClr val="1C1C1C"/>
                </a:solidFill>
                <a:latin typeface="Lucida Sans" pitchFamily="34" charset="0"/>
              </a:defRPr>
            </a:lvl6pPr>
            <a:lvl7pPr marL="2362200" indent="-304800" fontAlgn="base">
              <a:spcBef>
                <a:spcPct val="20000"/>
              </a:spcBef>
              <a:spcAft>
                <a:spcPct val="0"/>
              </a:spcAft>
              <a:buSzPct val="85000"/>
              <a:buChar char="•"/>
              <a:defRPr sz="1600">
                <a:solidFill>
                  <a:srgbClr val="1C1C1C"/>
                </a:solidFill>
                <a:latin typeface="Lucida Sans" pitchFamily="34" charset="0"/>
              </a:defRPr>
            </a:lvl7pPr>
            <a:lvl8pPr marL="2819400" indent="-304800" fontAlgn="base">
              <a:spcBef>
                <a:spcPct val="20000"/>
              </a:spcBef>
              <a:spcAft>
                <a:spcPct val="0"/>
              </a:spcAft>
              <a:buSzPct val="85000"/>
              <a:buChar char="•"/>
              <a:defRPr sz="1600">
                <a:solidFill>
                  <a:srgbClr val="1C1C1C"/>
                </a:solidFill>
                <a:latin typeface="Lucida Sans" pitchFamily="34" charset="0"/>
              </a:defRPr>
            </a:lvl8pPr>
            <a:lvl9pPr marL="3276600" indent="-304800" fontAlgn="base">
              <a:spcBef>
                <a:spcPct val="20000"/>
              </a:spcBef>
              <a:spcAft>
                <a:spcPct val="0"/>
              </a:spcAft>
              <a:buSzPct val="85000"/>
              <a:buChar char="•"/>
              <a:defRPr sz="1600">
                <a:solidFill>
                  <a:srgbClr val="1C1C1C"/>
                </a:solidFill>
                <a:latin typeface="Lucida Sans" pitchFamily="34" charset="0"/>
              </a:defRPr>
            </a:lvl9pPr>
          </a:lstStyle>
          <a:p>
            <a:pPr>
              <a:lnSpc>
                <a:spcPct val="120000"/>
              </a:lnSpc>
              <a:buFontTx/>
              <a:buNone/>
            </a:pPr>
            <a:endParaRPr lang="en-CA" altLang="en-US"/>
          </a:p>
        </p:txBody>
      </p:sp>
      <p:pic>
        <p:nvPicPr>
          <p:cNvPr id="465924"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55614" y="2976155"/>
            <a:ext cx="9353551" cy="3875088"/>
          </a:xfrm>
          <a:prstGeom prst="rect">
            <a:avLst/>
          </a:prstGeom>
          <a:noFill/>
          <a:ln>
            <a:noFill/>
          </a:ln>
          <a:effectLst/>
          <a:extLst>
            <a:ext uri="{909E8E84-426E-40DD-AFC4-6F175D3DCCD1}">
              <a14:hiddenFill xmlns:a14="http://schemas.microsoft.com/office/drawing/2010/main">
                <a:solidFill>
                  <a:schemeClr val="bg2"/>
                </a:solidFill>
              </a14:hiddenFill>
            </a:ext>
            <a:ext uri="{91240B29-F687-4F45-9708-019B960494DF}">
              <a14:hiddenLine xmlns:a14="http://schemas.microsoft.com/office/drawing/2010/main" w="31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65925" name="Rectangle 5"/>
          <p:cNvSpPr>
            <a:spLocks noChangeArrowheads="1"/>
          </p:cNvSpPr>
          <p:nvPr/>
        </p:nvSpPr>
        <p:spPr bwMode="auto">
          <a:xfrm>
            <a:off x="625460" y="3201315"/>
            <a:ext cx="2732087" cy="3111500"/>
          </a:xfrm>
          <a:prstGeom prst="rect">
            <a:avLst/>
          </a:prstGeom>
          <a:noFill/>
          <a:ln w="57150">
            <a:solidFill>
              <a:schemeClr val="tx1"/>
            </a:solidFill>
            <a:miter lim="800000"/>
            <a:headEnd/>
            <a:tailEnd/>
          </a:ln>
          <a:effectLst/>
          <a:extLst>
            <a:ext uri="{909E8E84-426E-40DD-AFC4-6F175D3DCCD1}">
              <a14:hiddenFill xmlns:a14="http://schemas.microsoft.com/office/drawing/2010/main">
                <a:solidFill>
                  <a:schemeClr val="bg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CA"/>
          </a:p>
        </p:txBody>
      </p:sp>
      <p:sp>
        <p:nvSpPr>
          <p:cNvPr id="6" name="Rectangle 2"/>
          <p:cNvSpPr>
            <a:spLocks noChangeArrowheads="1"/>
          </p:cNvSpPr>
          <p:nvPr/>
        </p:nvSpPr>
        <p:spPr bwMode="auto">
          <a:xfrm>
            <a:off x="625460" y="1455737"/>
            <a:ext cx="2732087" cy="1555993"/>
          </a:xfrm>
          <a:prstGeom prst="rect">
            <a:avLst/>
          </a:prstGeom>
          <a:solidFill>
            <a:srgbClr val="40FA40"/>
          </a:solidFill>
          <a:ln>
            <a:noFill/>
          </a:ln>
          <a:effectLst/>
          <a:extLst/>
        </p:spPr>
        <p:txBody>
          <a:bodyPr/>
          <a:lstStyle>
            <a:lvl1pPr eaLnBrk="0" hangingPunct="0">
              <a:defRPr>
                <a:solidFill>
                  <a:schemeClr val="tx1"/>
                </a:solidFill>
                <a:latin typeface="BankGothic Lt BT" pitchFamily="34" charset="0"/>
              </a:defRPr>
            </a:lvl1pPr>
            <a:lvl2pPr marL="742950" indent="-285750" eaLnBrk="0" hangingPunct="0">
              <a:defRPr>
                <a:solidFill>
                  <a:schemeClr val="tx1"/>
                </a:solidFill>
                <a:latin typeface="BankGothic Lt BT" pitchFamily="34" charset="0"/>
              </a:defRPr>
            </a:lvl2pPr>
            <a:lvl3pPr marL="1143000" indent="-228600" eaLnBrk="0" hangingPunct="0">
              <a:defRPr>
                <a:solidFill>
                  <a:schemeClr val="tx1"/>
                </a:solidFill>
                <a:latin typeface="BankGothic Lt BT" pitchFamily="34" charset="0"/>
              </a:defRPr>
            </a:lvl3pPr>
            <a:lvl4pPr marL="1600200" indent="-228600" eaLnBrk="0" hangingPunct="0">
              <a:defRPr>
                <a:solidFill>
                  <a:schemeClr val="tx1"/>
                </a:solidFill>
                <a:latin typeface="BankGothic Lt BT" pitchFamily="34" charset="0"/>
              </a:defRPr>
            </a:lvl4pPr>
            <a:lvl5pPr marL="2057400" indent="-228600" eaLnBrk="0" hangingPunct="0">
              <a:defRPr>
                <a:solidFill>
                  <a:schemeClr val="tx1"/>
                </a:solidFill>
                <a:latin typeface="BankGothic Lt BT" pitchFamily="34" charset="0"/>
              </a:defRPr>
            </a:lvl5pPr>
            <a:lvl6pPr marL="2514600" indent="-228600" eaLnBrk="0" fontAlgn="base" hangingPunct="0">
              <a:spcBef>
                <a:spcPct val="0"/>
              </a:spcBef>
              <a:spcAft>
                <a:spcPct val="0"/>
              </a:spcAft>
              <a:defRPr>
                <a:solidFill>
                  <a:schemeClr val="tx1"/>
                </a:solidFill>
                <a:latin typeface="BankGothic Lt BT" pitchFamily="34" charset="0"/>
              </a:defRPr>
            </a:lvl6pPr>
            <a:lvl7pPr marL="2971800" indent="-228600" eaLnBrk="0" fontAlgn="base" hangingPunct="0">
              <a:spcBef>
                <a:spcPct val="0"/>
              </a:spcBef>
              <a:spcAft>
                <a:spcPct val="0"/>
              </a:spcAft>
              <a:defRPr>
                <a:solidFill>
                  <a:schemeClr val="tx1"/>
                </a:solidFill>
                <a:latin typeface="BankGothic Lt BT" pitchFamily="34" charset="0"/>
              </a:defRPr>
            </a:lvl7pPr>
            <a:lvl8pPr marL="3429000" indent="-228600" eaLnBrk="0" fontAlgn="base" hangingPunct="0">
              <a:spcBef>
                <a:spcPct val="0"/>
              </a:spcBef>
              <a:spcAft>
                <a:spcPct val="0"/>
              </a:spcAft>
              <a:defRPr>
                <a:solidFill>
                  <a:schemeClr val="tx1"/>
                </a:solidFill>
                <a:latin typeface="BankGothic Lt BT" pitchFamily="34" charset="0"/>
              </a:defRPr>
            </a:lvl8pPr>
            <a:lvl9pPr marL="3886200" indent="-228600" eaLnBrk="0" fontAlgn="base" hangingPunct="0">
              <a:spcBef>
                <a:spcPct val="0"/>
              </a:spcBef>
              <a:spcAft>
                <a:spcPct val="0"/>
              </a:spcAft>
              <a:defRPr>
                <a:solidFill>
                  <a:schemeClr val="tx1"/>
                </a:solidFill>
                <a:latin typeface="BankGothic Lt BT" pitchFamily="34" charset="0"/>
              </a:defRPr>
            </a:lvl9pPr>
          </a:lstStyle>
          <a:p>
            <a:pPr algn="ctr" eaLnBrk="1" hangingPunct="1"/>
            <a:r>
              <a:rPr lang="en-US" altLang="en-US" sz="2400" b="1" dirty="0" smtClean="0">
                <a:solidFill>
                  <a:srgbClr val="D7252D"/>
                </a:solidFill>
                <a:latin typeface="Lucida Sans" pitchFamily="34" charset="0"/>
              </a:rPr>
              <a:t>Building System Solutions</a:t>
            </a:r>
            <a:r>
              <a:rPr lang="en-US" altLang="en-US" sz="2400" b="1" dirty="0">
                <a:solidFill>
                  <a:srgbClr val="D7252D"/>
                </a:solidFill>
                <a:latin typeface="Lucida Sans" pitchFamily="34" charset="0"/>
              </a:rPr>
              <a:t> </a:t>
            </a:r>
            <a:r>
              <a:rPr lang="en-US" altLang="en-US" sz="2400" b="1" dirty="0" smtClean="0">
                <a:solidFill>
                  <a:srgbClr val="1997FF"/>
                </a:solidFill>
                <a:latin typeface="Lucida Sans" pitchFamily="34" charset="0"/>
              </a:rPr>
              <a:t>CSG</a:t>
            </a:r>
            <a:endParaRPr lang="en-US" altLang="en-US" sz="2400" b="1" dirty="0">
              <a:solidFill>
                <a:srgbClr val="1997FF"/>
              </a:solidFill>
              <a:latin typeface="Lucida Sans" pitchFamily="34" charset="0"/>
            </a:endParaRPr>
          </a:p>
        </p:txBody>
      </p:sp>
      <p:sp>
        <p:nvSpPr>
          <p:cNvPr id="7" name="Rectangle 2"/>
          <p:cNvSpPr>
            <a:spLocks noChangeArrowheads="1"/>
          </p:cNvSpPr>
          <p:nvPr/>
        </p:nvSpPr>
        <p:spPr bwMode="auto">
          <a:xfrm>
            <a:off x="3357546" y="1455738"/>
            <a:ext cx="2572307" cy="1555993"/>
          </a:xfrm>
          <a:prstGeom prst="rect">
            <a:avLst/>
          </a:prstGeom>
          <a:solidFill>
            <a:srgbClr val="FBCD5B"/>
          </a:solidFill>
          <a:ln>
            <a:noFill/>
          </a:ln>
          <a:effectLst/>
          <a:extLst/>
        </p:spPr>
        <p:txBody>
          <a:bodyPr/>
          <a:lstStyle>
            <a:lvl1pPr eaLnBrk="0" hangingPunct="0">
              <a:defRPr>
                <a:solidFill>
                  <a:schemeClr val="tx1"/>
                </a:solidFill>
                <a:latin typeface="BankGothic Lt BT" pitchFamily="34" charset="0"/>
              </a:defRPr>
            </a:lvl1pPr>
            <a:lvl2pPr marL="742950" indent="-285750" eaLnBrk="0" hangingPunct="0">
              <a:defRPr>
                <a:solidFill>
                  <a:schemeClr val="tx1"/>
                </a:solidFill>
                <a:latin typeface="BankGothic Lt BT" pitchFamily="34" charset="0"/>
              </a:defRPr>
            </a:lvl2pPr>
            <a:lvl3pPr marL="1143000" indent="-228600" eaLnBrk="0" hangingPunct="0">
              <a:defRPr>
                <a:solidFill>
                  <a:schemeClr val="tx1"/>
                </a:solidFill>
                <a:latin typeface="BankGothic Lt BT" pitchFamily="34" charset="0"/>
              </a:defRPr>
            </a:lvl3pPr>
            <a:lvl4pPr marL="1600200" indent="-228600" eaLnBrk="0" hangingPunct="0">
              <a:defRPr>
                <a:solidFill>
                  <a:schemeClr val="tx1"/>
                </a:solidFill>
                <a:latin typeface="BankGothic Lt BT" pitchFamily="34" charset="0"/>
              </a:defRPr>
            </a:lvl4pPr>
            <a:lvl5pPr marL="2057400" indent="-228600" eaLnBrk="0" hangingPunct="0">
              <a:defRPr>
                <a:solidFill>
                  <a:schemeClr val="tx1"/>
                </a:solidFill>
                <a:latin typeface="BankGothic Lt BT" pitchFamily="34" charset="0"/>
              </a:defRPr>
            </a:lvl5pPr>
            <a:lvl6pPr marL="2514600" indent="-228600" eaLnBrk="0" fontAlgn="base" hangingPunct="0">
              <a:spcBef>
                <a:spcPct val="0"/>
              </a:spcBef>
              <a:spcAft>
                <a:spcPct val="0"/>
              </a:spcAft>
              <a:defRPr>
                <a:solidFill>
                  <a:schemeClr val="tx1"/>
                </a:solidFill>
                <a:latin typeface="BankGothic Lt BT" pitchFamily="34" charset="0"/>
              </a:defRPr>
            </a:lvl6pPr>
            <a:lvl7pPr marL="2971800" indent="-228600" eaLnBrk="0" fontAlgn="base" hangingPunct="0">
              <a:spcBef>
                <a:spcPct val="0"/>
              </a:spcBef>
              <a:spcAft>
                <a:spcPct val="0"/>
              </a:spcAft>
              <a:defRPr>
                <a:solidFill>
                  <a:schemeClr val="tx1"/>
                </a:solidFill>
                <a:latin typeface="BankGothic Lt BT" pitchFamily="34" charset="0"/>
              </a:defRPr>
            </a:lvl7pPr>
            <a:lvl8pPr marL="3429000" indent="-228600" eaLnBrk="0" fontAlgn="base" hangingPunct="0">
              <a:spcBef>
                <a:spcPct val="0"/>
              </a:spcBef>
              <a:spcAft>
                <a:spcPct val="0"/>
              </a:spcAft>
              <a:defRPr>
                <a:solidFill>
                  <a:schemeClr val="tx1"/>
                </a:solidFill>
                <a:latin typeface="BankGothic Lt BT" pitchFamily="34" charset="0"/>
              </a:defRPr>
            </a:lvl8pPr>
            <a:lvl9pPr marL="3886200" indent="-228600" eaLnBrk="0" fontAlgn="base" hangingPunct="0">
              <a:spcBef>
                <a:spcPct val="0"/>
              </a:spcBef>
              <a:spcAft>
                <a:spcPct val="0"/>
              </a:spcAft>
              <a:defRPr>
                <a:solidFill>
                  <a:schemeClr val="tx1"/>
                </a:solidFill>
                <a:latin typeface="BankGothic Lt BT" pitchFamily="34" charset="0"/>
              </a:defRPr>
            </a:lvl9pPr>
          </a:lstStyle>
          <a:p>
            <a:pPr algn="ctr" eaLnBrk="1" hangingPunct="1"/>
            <a:r>
              <a:rPr lang="en-US" altLang="en-US" sz="2400" b="1" dirty="0" smtClean="0">
                <a:solidFill>
                  <a:srgbClr val="D7252D"/>
                </a:solidFill>
                <a:latin typeface="Lucida Sans" pitchFamily="34" charset="0"/>
              </a:rPr>
              <a:t>Configured Building Equipment </a:t>
            </a:r>
            <a:r>
              <a:rPr lang="en-US" altLang="en-US" sz="2400" b="1" dirty="0" smtClean="0">
                <a:solidFill>
                  <a:srgbClr val="1997FF"/>
                </a:solidFill>
                <a:latin typeface="Lucida Sans" pitchFamily="34" charset="0"/>
              </a:rPr>
              <a:t>CSG</a:t>
            </a:r>
            <a:endParaRPr lang="en-US" altLang="en-US" sz="2400" b="1" dirty="0">
              <a:solidFill>
                <a:srgbClr val="1997FF"/>
              </a:solidFill>
              <a:latin typeface="Lucida Sans" pitchFamily="34" charset="0"/>
            </a:endParaRPr>
          </a:p>
        </p:txBody>
      </p:sp>
      <p:sp>
        <p:nvSpPr>
          <p:cNvPr id="8" name="Rectangle 2"/>
          <p:cNvSpPr>
            <a:spLocks noChangeArrowheads="1"/>
          </p:cNvSpPr>
          <p:nvPr/>
        </p:nvSpPr>
        <p:spPr bwMode="auto">
          <a:xfrm>
            <a:off x="5938110" y="1455738"/>
            <a:ext cx="2959828" cy="1555993"/>
          </a:xfrm>
          <a:prstGeom prst="rect">
            <a:avLst/>
          </a:prstGeom>
          <a:solidFill>
            <a:schemeClr val="accent2">
              <a:lumMod val="20000"/>
              <a:lumOff val="80000"/>
            </a:schemeClr>
          </a:solidFill>
          <a:ln>
            <a:noFill/>
          </a:ln>
          <a:effectLst/>
          <a:extLst/>
        </p:spPr>
        <p:txBody>
          <a:bodyPr/>
          <a:lstStyle>
            <a:lvl1pPr eaLnBrk="0" hangingPunct="0">
              <a:defRPr>
                <a:solidFill>
                  <a:schemeClr val="tx1"/>
                </a:solidFill>
                <a:latin typeface="BankGothic Lt BT" pitchFamily="34" charset="0"/>
              </a:defRPr>
            </a:lvl1pPr>
            <a:lvl2pPr marL="742950" indent="-285750" eaLnBrk="0" hangingPunct="0">
              <a:defRPr>
                <a:solidFill>
                  <a:schemeClr val="tx1"/>
                </a:solidFill>
                <a:latin typeface="BankGothic Lt BT" pitchFamily="34" charset="0"/>
              </a:defRPr>
            </a:lvl2pPr>
            <a:lvl3pPr marL="1143000" indent="-228600" eaLnBrk="0" hangingPunct="0">
              <a:defRPr>
                <a:solidFill>
                  <a:schemeClr val="tx1"/>
                </a:solidFill>
                <a:latin typeface="BankGothic Lt BT" pitchFamily="34" charset="0"/>
              </a:defRPr>
            </a:lvl3pPr>
            <a:lvl4pPr marL="1600200" indent="-228600" eaLnBrk="0" hangingPunct="0">
              <a:defRPr>
                <a:solidFill>
                  <a:schemeClr val="tx1"/>
                </a:solidFill>
                <a:latin typeface="BankGothic Lt BT" pitchFamily="34" charset="0"/>
              </a:defRPr>
            </a:lvl4pPr>
            <a:lvl5pPr marL="2057400" indent="-228600" eaLnBrk="0" hangingPunct="0">
              <a:defRPr>
                <a:solidFill>
                  <a:schemeClr val="tx1"/>
                </a:solidFill>
                <a:latin typeface="BankGothic Lt BT" pitchFamily="34" charset="0"/>
              </a:defRPr>
            </a:lvl5pPr>
            <a:lvl6pPr marL="2514600" indent="-228600" eaLnBrk="0" fontAlgn="base" hangingPunct="0">
              <a:spcBef>
                <a:spcPct val="0"/>
              </a:spcBef>
              <a:spcAft>
                <a:spcPct val="0"/>
              </a:spcAft>
              <a:defRPr>
                <a:solidFill>
                  <a:schemeClr val="tx1"/>
                </a:solidFill>
                <a:latin typeface="BankGothic Lt BT" pitchFamily="34" charset="0"/>
              </a:defRPr>
            </a:lvl6pPr>
            <a:lvl7pPr marL="2971800" indent="-228600" eaLnBrk="0" fontAlgn="base" hangingPunct="0">
              <a:spcBef>
                <a:spcPct val="0"/>
              </a:spcBef>
              <a:spcAft>
                <a:spcPct val="0"/>
              </a:spcAft>
              <a:defRPr>
                <a:solidFill>
                  <a:schemeClr val="tx1"/>
                </a:solidFill>
                <a:latin typeface="BankGothic Lt BT" pitchFamily="34" charset="0"/>
              </a:defRPr>
            </a:lvl7pPr>
            <a:lvl8pPr marL="3429000" indent="-228600" eaLnBrk="0" fontAlgn="base" hangingPunct="0">
              <a:spcBef>
                <a:spcPct val="0"/>
              </a:spcBef>
              <a:spcAft>
                <a:spcPct val="0"/>
              </a:spcAft>
              <a:defRPr>
                <a:solidFill>
                  <a:schemeClr val="tx1"/>
                </a:solidFill>
                <a:latin typeface="BankGothic Lt BT" pitchFamily="34" charset="0"/>
              </a:defRPr>
            </a:lvl8pPr>
            <a:lvl9pPr marL="3886200" indent="-228600" eaLnBrk="0" fontAlgn="base" hangingPunct="0">
              <a:spcBef>
                <a:spcPct val="0"/>
              </a:spcBef>
              <a:spcAft>
                <a:spcPct val="0"/>
              </a:spcAft>
              <a:defRPr>
                <a:solidFill>
                  <a:schemeClr val="tx1"/>
                </a:solidFill>
                <a:latin typeface="BankGothic Lt BT" pitchFamily="34" charset="0"/>
              </a:defRPr>
            </a:lvl9pPr>
          </a:lstStyle>
          <a:p>
            <a:pPr algn="ctr" eaLnBrk="1" hangingPunct="1"/>
            <a:r>
              <a:rPr lang="en-US" altLang="en-US" sz="2400" b="1" dirty="0" smtClean="0">
                <a:solidFill>
                  <a:srgbClr val="D7252D"/>
                </a:solidFill>
                <a:latin typeface="Lucida Sans" pitchFamily="34" charset="0"/>
              </a:rPr>
              <a:t>Standard Building Products </a:t>
            </a:r>
            <a:r>
              <a:rPr lang="en-US" altLang="en-US" sz="2400" b="1" dirty="0" smtClean="0">
                <a:solidFill>
                  <a:srgbClr val="1997FF"/>
                </a:solidFill>
                <a:latin typeface="Lucida Sans" pitchFamily="34" charset="0"/>
              </a:rPr>
              <a:t>CSG</a:t>
            </a:r>
            <a:endParaRPr lang="en-US" altLang="en-US" sz="2400" b="1" dirty="0">
              <a:solidFill>
                <a:srgbClr val="1997FF"/>
              </a:solidFill>
              <a:latin typeface="Lucida Sans" pitchFamily="34" charset="0"/>
            </a:endParaRPr>
          </a:p>
        </p:txBody>
      </p:sp>
      <p:sp>
        <p:nvSpPr>
          <p:cNvPr id="2" name="Rectangle 1"/>
          <p:cNvSpPr/>
          <p:nvPr/>
        </p:nvSpPr>
        <p:spPr bwMode="auto">
          <a:xfrm>
            <a:off x="3357547" y="3201315"/>
            <a:ext cx="5540390" cy="3111500"/>
          </a:xfrm>
          <a:prstGeom prst="rect">
            <a:avLst/>
          </a:prstGeom>
          <a:solidFill>
            <a:schemeClr val="bg1">
              <a:lumMod val="85000"/>
              <a:alpha val="41000"/>
            </a:schemeClr>
          </a:solidFill>
          <a:ln w="3175" cap="flat" cmpd="sng" algn="ctr">
            <a:noFill/>
            <a:prstDash val="solid"/>
            <a:round/>
            <a:headEnd type="none" w="med" len="med"/>
            <a:tailEnd type="triangl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CA" sz="2000" b="0" i="0" u="none" strike="noStrike" cap="none" normalizeH="0" baseline="0" smtClean="0">
              <a:ln>
                <a:noFill/>
              </a:ln>
              <a:solidFill>
                <a:srgbClr val="1C1C1C"/>
              </a:solidFill>
              <a:effectLst/>
              <a:latin typeface="Lucida Sans" pitchFamily="34" charset="0"/>
            </a:endParaRPr>
          </a:p>
        </p:txBody>
      </p:sp>
    </p:spTree>
    <p:extLst>
      <p:ext uri="{BB962C8B-B14F-4D97-AF65-F5344CB8AC3E}">
        <p14:creationId xmlns:p14="http://schemas.microsoft.com/office/powerpoint/2010/main" val="201436883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1890" name="Rectangle 2"/>
          <p:cNvSpPr>
            <a:spLocks noChangeArrowheads="1"/>
          </p:cNvSpPr>
          <p:nvPr/>
        </p:nvSpPr>
        <p:spPr bwMode="auto">
          <a:xfrm>
            <a:off x="246063" y="849313"/>
            <a:ext cx="8728075" cy="606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2400" b="1">
                <a:solidFill>
                  <a:srgbClr val="D7252D"/>
                </a:solidFill>
                <a:latin typeface="Lucida Sans" pitchFamily="34" charset="0"/>
              </a:defRPr>
            </a:lvl1pPr>
            <a:lvl2pPr>
              <a:defRPr sz="2400" b="1">
                <a:solidFill>
                  <a:srgbClr val="D7252D"/>
                </a:solidFill>
                <a:latin typeface="Lucida Sans" pitchFamily="34" charset="0"/>
              </a:defRPr>
            </a:lvl2pPr>
            <a:lvl3pPr>
              <a:defRPr sz="2400" b="1">
                <a:solidFill>
                  <a:srgbClr val="D7252D"/>
                </a:solidFill>
                <a:latin typeface="Lucida Sans" pitchFamily="34" charset="0"/>
              </a:defRPr>
            </a:lvl3pPr>
            <a:lvl4pPr>
              <a:defRPr sz="2400" b="1">
                <a:solidFill>
                  <a:srgbClr val="D7252D"/>
                </a:solidFill>
                <a:latin typeface="Lucida Sans" pitchFamily="34" charset="0"/>
              </a:defRPr>
            </a:lvl4pPr>
            <a:lvl5pPr>
              <a:defRPr sz="2400" b="1">
                <a:solidFill>
                  <a:srgbClr val="D7252D"/>
                </a:solidFill>
                <a:latin typeface="Lucida Sans" pitchFamily="34" charset="0"/>
              </a:defRPr>
            </a:lvl5pPr>
            <a:lvl6pPr marL="457200" fontAlgn="base">
              <a:spcBef>
                <a:spcPct val="0"/>
              </a:spcBef>
              <a:spcAft>
                <a:spcPct val="0"/>
              </a:spcAft>
              <a:defRPr sz="2400" b="1">
                <a:solidFill>
                  <a:srgbClr val="D7252D"/>
                </a:solidFill>
                <a:latin typeface="Lucida Sans" pitchFamily="34" charset="0"/>
              </a:defRPr>
            </a:lvl6pPr>
            <a:lvl7pPr marL="914400" fontAlgn="base">
              <a:spcBef>
                <a:spcPct val="0"/>
              </a:spcBef>
              <a:spcAft>
                <a:spcPct val="0"/>
              </a:spcAft>
              <a:defRPr sz="2400" b="1">
                <a:solidFill>
                  <a:srgbClr val="D7252D"/>
                </a:solidFill>
                <a:latin typeface="Lucida Sans" pitchFamily="34" charset="0"/>
              </a:defRPr>
            </a:lvl7pPr>
            <a:lvl8pPr marL="1371600" fontAlgn="base">
              <a:spcBef>
                <a:spcPct val="0"/>
              </a:spcBef>
              <a:spcAft>
                <a:spcPct val="0"/>
              </a:spcAft>
              <a:defRPr sz="2400" b="1">
                <a:solidFill>
                  <a:srgbClr val="D7252D"/>
                </a:solidFill>
                <a:latin typeface="Lucida Sans" pitchFamily="34" charset="0"/>
              </a:defRPr>
            </a:lvl8pPr>
            <a:lvl9pPr marL="1828800" fontAlgn="base">
              <a:spcBef>
                <a:spcPct val="0"/>
              </a:spcBef>
              <a:spcAft>
                <a:spcPct val="0"/>
              </a:spcAft>
              <a:defRPr sz="2400" b="1">
                <a:solidFill>
                  <a:srgbClr val="D7252D"/>
                </a:solidFill>
                <a:latin typeface="Lucida Sans" pitchFamily="34" charset="0"/>
              </a:defRPr>
            </a:lvl9pPr>
          </a:lstStyle>
          <a:p>
            <a:r>
              <a:rPr lang="en-US" altLang="en-US"/>
              <a:t>Session Objectives </a:t>
            </a:r>
          </a:p>
        </p:txBody>
      </p:sp>
      <p:sp>
        <p:nvSpPr>
          <p:cNvPr id="421891" name="Rectangle 3"/>
          <p:cNvSpPr>
            <a:spLocks noChangeArrowheads="1"/>
          </p:cNvSpPr>
          <p:nvPr/>
        </p:nvSpPr>
        <p:spPr bwMode="auto">
          <a:xfrm>
            <a:off x="398463" y="1758950"/>
            <a:ext cx="5084762" cy="4400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81000" indent="-381000">
              <a:spcBef>
                <a:spcPct val="20000"/>
              </a:spcBef>
              <a:buSzPct val="85000"/>
              <a:buChar char="•"/>
              <a:defRPr sz="2000">
                <a:solidFill>
                  <a:srgbClr val="1C1C1C"/>
                </a:solidFill>
                <a:latin typeface="Lucida Sans" pitchFamily="34" charset="0"/>
              </a:defRPr>
            </a:lvl1pPr>
            <a:lvl2pPr marL="628650" indent="-342900">
              <a:spcBef>
                <a:spcPct val="20000"/>
              </a:spcBef>
              <a:buSzPct val="85000"/>
              <a:buChar char="•"/>
              <a:defRPr>
                <a:solidFill>
                  <a:srgbClr val="1C1C1C"/>
                </a:solidFill>
                <a:latin typeface="Lucida Sans" pitchFamily="34" charset="0"/>
              </a:defRPr>
            </a:lvl2pPr>
            <a:lvl3pPr marL="876300" indent="-304800">
              <a:spcBef>
                <a:spcPct val="20000"/>
              </a:spcBef>
              <a:buSzPct val="85000"/>
              <a:buChar char="•"/>
              <a:defRPr sz="1600">
                <a:solidFill>
                  <a:srgbClr val="1C1C1C"/>
                </a:solidFill>
                <a:latin typeface="Lucida Sans" pitchFamily="34" charset="0"/>
              </a:defRPr>
            </a:lvl3pPr>
            <a:lvl4pPr marL="1162050" indent="-304800">
              <a:spcBef>
                <a:spcPct val="20000"/>
              </a:spcBef>
              <a:buSzPct val="85000"/>
              <a:buChar char="•"/>
              <a:defRPr sz="1600">
                <a:solidFill>
                  <a:srgbClr val="1C1C1C"/>
                </a:solidFill>
                <a:latin typeface="Lucida Sans" pitchFamily="34" charset="0"/>
              </a:defRPr>
            </a:lvl4pPr>
            <a:lvl5pPr marL="1447800" indent="-304800">
              <a:spcBef>
                <a:spcPct val="20000"/>
              </a:spcBef>
              <a:buSzPct val="85000"/>
              <a:buChar char="•"/>
              <a:defRPr sz="1600">
                <a:solidFill>
                  <a:srgbClr val="1C1C1C"/>
                </a:solidFill>
                <a:latin typeface="Lucida Sans" pitchFamily="34" charset="0"/>
              </a:defRPr>
            </a:lvl5pPr>
            <a:lvl6pPr marL="1905000" indent="-304800" fontAlgn="base">
              <a:spcBef>
                <a:spcPct val="20000"/>
              </a:spcBef>
              <a:spcAft>
                <a:spcPct val="0"/>
              </a:spcAft>
              <a:buSzPct val="85000"/>
              <a:buChar char="•"/>
              <a:defRPr sz="1600">
                <a:solidFill>
                  <a:srgbClr val="1C1C1C"/>
                </a:solidFill>
                <a:latin typeface="Lucida Sans" pitchFamily="34" charset="0"/>
              </a:defRPr>
            </a:lvl6pPr>
            <a:lvl7pPr marL="2362200" indent="-304800" fontAlgn="base">
              <a:spcBef>
                <a:spcPct val="20000"/>
              </a:spcBef>
              <a:spcAft>
                <a:spcPct val="0"/>
              </a:spcAft>
              <a:buSzPct val="85000"/>
              <a:buChar char="•"/>
              <a:defRPr sz="1600">
                <a:solidFill>
                  <a:srgbClr val="1C1C1C"/>
                </a:solidFill>
                <a:latin typeface="Lucida Sans" pitchFamily="34" charset="0"/>
              </a:defRPr>
            </a:lvl7pPr>
            <a:lvl8pPr marL="2819400" indent="-304800" fontAlgn="base">
              <a:spcBef>
                <a:spcPct val="20000"/>
              </a:spcBef>
              <a:spcAft>
                <a:spcPct val="0"/>
              </a:spcAft>
              <a:buSzPct val="85000"/>
              <a:buChar char="•"/>
              <a:defRPr sz="1600">
                <a:solidFill>
                  <a:srgbClr val="1C1C1C"/>
                </a:solidFill>
                <a:latin typeface="Lucida Sans" pitchFamily="34" charset="0"/>
              </a:defRPr>
            </a:lvl8pPr>
            <a:lvl9pPr marL="3276600" indent="-304800" fontAlgn="base">
              <a:spcBef>
                <a:spcPct val="20000"/>
              </a:spcBef>
              <a:spcAft>
                <a:spcPct val="0"/>
              </a:spcAft>
              <a:buSzPct val="85000"/>
              <a:buChar char="•"/>
              <a:defRPr sz="1600">
                <a:solidFill>
                  <a:srgbClr val="1C1C1C"/>
                </a:solidFill>
                <a:latin typeface="Lucida Sans" pitchFamily="34" charset="0"/>
              </a:defRPr>
            </a:lvl9pPr>
          </a:lstStyle>
          <a:p>
            <a:pPr>
              <a:lnSpc>
                <a:spcPct val="120000"/>
              </a:lnSpc>
              <a:buFontTx/>
              <a:buNone/>
            </a:pPr>
            <a:r>
              <a:rPr lang="en-CA" altLang="en-US"/>
              <a:t>Using the right tools for the right opportunity;</a:t>
            </a:r>
          </a:p>
          <a:p>
            <a:pPr>
              <a:lnSpc>
                <a:spcPct val="120000"/>
              </a:lnSpc>
              <a:buFontTx/>
              <a:buNone/>
            </a:pPr>
            <a:endParaRPr lang="en-CA" altLang="en-US"/>
          </a:p>
          <a:p>
            <a:pPr>
              <a:lnSpc>
                <a:spcPct val="120000"/>
              </a:lnSpc>
              <a:buFontTx/>
              <a:buNone/>
            </a:pPr>
            <a:r>
              <a:rPr lang="en-CA" altLang="en-US"/>
              <a:t>	- knowing our strengths, and competitor’s weakness</a:t>
            </a:r>
          </a:p>
          <a:p>
            <a:pPr>
              <a:lnSpc>
                <a:spcPct val="120000"/>
              </a:lnSpc>
              <a:buFontTx/>
              <a:buNone/>
            </a:pPr>
            <a:endParaRPr lang="en-CA" altLang="en-US"/>
          </a:p>
          <a:p>
            <a:pPr>
              <a:lnSpc>
                <a:spcPct val="120000"/>
              </a:lnSpc>
              <a:buFontTx/>
              <a:buNone/>
            </a:pPr>
            <a:r>
              <a:rPr lang="en-CA" altLang="en-US"/>
              <a:t>	- knowing the right stage to start the sell</a:t>
            </a:r>
          </a:p>
          <a:p>
            <a:pPr>
              <a:lnSpc>
                <a:spcPct val="120000"/>
              </a:lnSpc>
              <a:buFontTx/>
              <a:buNone/>
            </a:pPr>
            <a:endParaRPr lang="en-CA" altLang="en-US"/>
          </a:p>
          <a:p>
            <a:pPr>
              <a:lnSpc>
                <a:spcPct val="120000"/>
              </a:lnSpc>
              <a:buFontTx/>
              <a:buNone/>
            </a:pPr>
            <a:r>
              <a:rPr lang="en-CA" altLang="en-US"/>
              <a:t>	- knowing the market’s where our value proposition applies</a:t>
            </a:r>
          </a:p>
        </p:txBody>
      </p:sp>
      <p:pic>
        <p:nvPicPr>
          <p:cNvPr id="421892" name="Picture 4" descr="DSC0140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83225" y="1152525"/>
            <a:ext cx="3449638" cy="2587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21893" name="Picture 5" descr="Trump LV"/>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83225" y="3732213"/>
            <a:ext cx="3490913" cy="2155825"/>
          </a:xfrm>
          <a:prstGeom prst="rect">
            <a:avLst/>
          </a:prstGeom>
          <a:noFill/>
          <a:extLst>
            <a:ext uri="{909E8E84-426E-40DD-AFC4-6F175D3DCCD1}">
              <a14:hiddenFill xmlns:a14="http://schemas.microsoft.com/office/drawing/2010/main">
                <a:solidFill>
                  <a:srgbClr val="FFFFFF"/>
                </a:solidFill>
              </a14:hiddenFill>
            </a:ext>
          </a:extLst>
        </p:spPr>
      </p:pic>
      <p:sp>
        <p:nvSpPr>
          <p:cNvPr id="421894" name="Rectangle 6"/>
          <p:cNvSpPr>
            <a:spLocks noChangeArrowheads="1"/>
          </p:cNvSpPr>
          <p:nvPr/>
        </p:nvSpPr>
        <p:spPr bwMode="auto">
          <a:xfrm>
            <a:off x="8897938" y="1000125"/>
            <a:ext cx="246062" cy="4933950"/>
          </a:xfrm>
          <a:prstGeom prst="rect">
            <a:avLst/>
          </a:prstGeom>
          <a:solidFill>
            <a:schemeClr val="bg1"/>
          </a:solidFill>
          <a:ln>
            <a:noFill/>
          </a:ln>
          <a:effectLst/>
          <a:extLst>
            <a:ext uri="{91240B29-F687-4F45-9708-019B960494DF}">
              <a14:hiddenLine xmlns:a14="http://schemas.microsoft.com/office/drawing/2010/main" w="31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CA"/>
          </a:p>
        </p:txBody>
      </p:sp>
    </p:spTree>
    <p:extLst>
      <p:ext uri="{BB962C8B-B14F-4D97-AF65-F5344CB8AC3E}">
        <p14:creationId xmlns:p14="http://schemas.microsoft.com/office/powerpoint/2010/main" val="396586184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3394" name="Rectangle 2"/>
          <p:cNvSpPr>
            <a:spLocks noChangeArrowheads="1"/>
          </p:cNvSpPr>
          <p:nvPr/>
        </p:nvSpPr>
        <p:spPr bwMode="auto">
          <a:xfrm>
            <a:off x="246063" y="849313"/>
            <a:ext cx="8728075" cy="606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2400" b="1">
                <a:solidFill>
                  <a:srgbClr val="D7252D"/>
                </a:solidFill>
                <a:latin typeface="Lucida Sans" pitchFamily="34" charset="0"/>
              </a:defRPr>
            </a:lvl1pPr>
            <a:lvl2pPr>
              <a:defRPr sz="2400" b="1">
                <a:solidFill>
                  <a:srgbClr val="D7252D"/>
                </a:solidFill>
                <a:latin typeface="Lucida Sans" pitchFamily="34" charset="0"/>
              </a:defRPr>
            </a:lvl2pPr>
            <a:lvl3pPr>
              <a:defRPr sz="2400" b="1">
                <a:solidFill>
                  <a:srgbClr val="D7252D"/>
                </a:solidFill>
                <a:latin typeface="Lucida Sans" pitchFamily="34" charset="0"/>
              </a:defRPr>
            </a:lvl3pPr>
            <a:lvl4pPr>
              <a:defRPr sz="2400" b="1">
                <a:solidFill>
                  <a:srgbClr val="D7252D"/>
                </a:solidFill>
                <a:latin typeface="Lucida Sans" pitchFamily="34" charset="0"/>
              </a:defRPr>
            </a:lvl4pPr>
            <a:lvl5pPr>
              <a:defRPr sz="2400" b="1">
                <a:solidFill>
                  <a:srgbClr val="D7252D"/>
                </a:solidFill>
                <a:latin typeface="Lucida Sans" pitchFamily="34" charset="0"/>
              </a:defRPr>
            </a:lvl5pPr>
            <a:lvl6pPr marL="457200" fontAlgn="base">
              <a:spcBef>
                <a:spcPct val="0"/>
              </a:spcBef>
              <a:spcAft>
                <a:spcPct val="0"/>
              </a:spcAft>
              <a:defRPr sz="2400" b="1">
                <a:solidFill>
                  <a:srgbClr val="D7252D"/>
                </a:solidFill>
                <a:latin typeface="Lucida Sans" pitchFamily="34" charset="0"/>
              </a:defRPr>
            </a:lvl6pPr>
            <a:lvl7pPr marL="914400" fontAlgn="base">
              <a:spcBef>
                <a:spcPct val="0"/>
              </a:spcBef>
              <a:spcAft>
                <a:spcPct val="0"/>
              </a:spcAft>
              <a:defRPr sz="2400" b="1">
                <a:solidFill>
                  <a:srgbClr val="D7252D"/>
                </a:solidFill>
                <a:latin typeface="Lucida Sans" pitchFamily="34" charset="0"/>
              </a:defRPr>
            </a:lvl7pPr>
            <a:lvl8pPr marL="1371600" fontAlgn="base">
              <a:spcBef>
                <a:spcPct val="0"/>
              </a:spcBef>
              <a:spcAft>
                <a:spcPct val="0"/>
              </a:spcAft>
              <a:defRPr sz="2400" b="1">
                <a:solidFill>
                  <a:srgbClr val="D7252D"/>
                </a:solidFill>
                <a:latin typeface="Lucida Sans" pitchFamily="34" charset="0"/>
              </a:defRPr>
            </a:lvl8pPr>
            <a:lvl9pPr marL="1828800" fontAlgn="base">
              <a:spcBef>
                <a:spcPct val="0"/>
              </a:spcBef>
              <a:spcAft>
                <a:spcPct val="0"/>
              </a:spcAft>
              <a:defRPr sz="2400" b="1">
                <a:solidFill>
                  <a:srgbClr val="D7252D"/>
                </a:solidFill>
                <a:latin typeface="Lucida Sans" pitchFamily="34" charset="0"/>
              </a:defRPr>
            </a:lvl9pPr>
          </a:lstStyle>
          <a:p>
            <a:r>
              <a:rPr lang="en-US" altLang="en-US"/>
              <a:t>Sales Strategy – A Business Solution </a:t>
            </a:r>
          </a:p>
        </p:txBody>
      </p:sp>
      <p:sp>
        <p:nvSpPr>
          <p:cNvPr id="443395" name="Rectangle 3"/>
          <p:cNvSpPr>
            <a:spLocks noChangeArrowheads="1"/>
          </p:cNvSpPr>
          <p:nvPr/>
        </p:nvSpPr>
        <p:spPr bwMode="auto">
          <a:xfrm>
            <a:off x="322263" y="1531938"/>
            <a:ext cx="8499475" cy="4400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81000" indent="-381000">
              <a:spcBef>
                <a:spcPct val="20000"/>
              </a:spcBef>
              <a:buSzPct val="85000"/>
              <a:buChar char="•"/>
              <a:defRPr sz="2000">
                <a:solidFill>
                  <a:srgbClr val="1C1C1C"/>
                </a:solidFill>
                <a:latin typeface="Lucida Sans" pitchFamily="34" charset="0"/>
              </a:defRPr>
            </a:lvl1pPr>
            <a:lvl2pPr marL="628650" indent="-342900">
              <a:spcBef>
                <a:spcPct val="20000"/>
              </a:spcBef>
              <a:buSzPct val="85000"/>
              <a:buChar char="•"/>
              <a:defRPr>
                <a:solidFill>
                  <a:srgbClr val="1C1C1C"/>
                </a:solidFill>
                <a:latin typeface="Lucida Sans" pitchFamily="34" charset="0"/>
              </a:defRPr>
            </a:lvl2pPr>
            <a:lvl3pPr marL="876300" indent="-304800">
              <a:spcBef>
                <a:spcPct val="20000"/>
              </a:spcBef>
              <a:buSzPct val="85000"/>
              <a:buChar char="•"/>
              <a:defRPr sz="1600">
                <a:solidFill>
                  <a:srgbClr val="1C1C1C"/>
                </a:solidFill>
                <a:latin typeface="Lucida Sans" pitchFamily="34" charset="0"/>
              </a:defRPr>
            </a:lvl3pPr>
            <a:lvl4pPr marL="1162050" indent="-304800">
              <a:spcBef>
                <a:spcPct val="20000"/>
              </a:spcBef>
              <a:buSzPct val="85000"/>
              <a:buChar char="•"/>
              <a:defRPr sz="1600">
                <a:solidFill>
                  <a:srgbClr val="1C1C1C"/>
                </a:solidFill>
                <a:latin typeface="Lucida Sans" pitchFamily="34" charset="0"/>
              </a:defRPr>
            </a:lvl4pPr>
            <a:lvl5pPr marL="1447800" indent="-304800">
              <a:spcBef>
                <a:spcPct val="20000"/>
              </a:spcBef>
              <a:buSzPct val="85000"/>
              <a:buChar char="•"/>
              <a:defRPr sz="1600">
                <a:solidFill>
                  <a:srgbClr val="1C1C1C"/>
                </a:solidFill>
                <a:latin typeface="Lucida Sans" pitchFamily="34" charset="0"/>
              </a:defRPr>
            </a:lvl5pPr>
            <a:lvl6pPr marL="1905000" indent="-304800" fontAlgn="base">
              <a:spcBef>
                <a:spcPct val="20000"/>
              </a:spcBef>
              <a:spcAft>
                <a:spcPct val="0"/>
              </a:spcAft>
              <a:buSzPct val="85000"/>
              <a:buChar char="•"/>
              <a:defRPr sz="1600">
                <a:solidFill>
                  <a:srgbClr val="1C1C1C"/>
                </a:solidFill>
                <a:latin typeface="Lucida Sans" pitchFamily="34" charset="0"/>
              </a:defRPr>
            </a:lvl6pPr>
            <a:lvl7pPr marL="2362200" indent="-304800" fontAlgn="base">
              <a:spcBef>
                <a:spcPct val="20000"/>
              </a:spcBef>
              <a:spcAft>
                <a:spcPct val="0"/>
              </a:spcAft>
              <a:buSzPct val="85000"/>
              <a:buChar char="•"/>
              <a:defRPr sz="1600">
                <a:solidFill>
                  <a:srgbClr val="1C1C1C"/>
                </a:solidFill>
                <a:latin typeface="Lucida Sans" pitchFamily="34" charset="0"/>
              </a:defRPr>
            </a:lvl7pPr>
            <a:lvl8pPr marL="2819400" indent="-304800" fontAlgn="base">
              <a:spcBef>
                <a:spcPct val="20000"/>
              </a:spcBef>
              <a:spcAft>
                <a:spcPct val="0"/>
              </a:spcAft>
              <a:buSzPct val="85000"/>
              <a:buChar char="•"/>
              <a:defRPr sz="1600">
                <a:solidFill>
                  <a:srgbClr val="1C1C1C"/>
                </a:solidFill>
                <a:latin typeface="Lucida Sans" pitchFamily="34" charset="0"/>
              </a:defRPr>
            </a:lvl8pPr>
            <a:lvl9pPr marL="3276600" indent="-304800" fontAlgn="base">
              <a:spcBef>
                <a:spcPct val="20000"/>
              </a:spcBef>
              <a:spcAft>
                <a:spcPct val="0"/>
              </a:spcAft>
              <a:buSzPct val="85000"/>
              <a:buChar char="•"/>
              <a:defRPr sz="1600">
                <a:solidFill>
                  <a:srgbClr val="1C1C1C"/>
                </a:solidFill>
                <a:latin typeface="Lucida Sans" pitchFamily="34" charset="0"/>
              </a:defRPr>
            </a:lvl9pPr>
          </a:lstStyle>
          <a:p>
            <a:pPr>
              <a:lnSpc>
                <a:spcPct val="120000"/>
              </a:lnSpc>
              <a:buFontTx/>
              <a:buNone/>
            </a:pPr>
            <a:r>
              <a:rPr lang="en-CA" altLang="en-US" b="1"/>
              <a:t>System Solutions are a business solution </a:t>
            </a:r>
          </a:p>
          <a:p>
            <a:pPr>
              <a:lnSpc>
                <a:spcPct val="120000"/>
              </a:lnSpc>
              <a:buFontTx/>
              <a:buNone/>
            </a:pPr>
            <a:r>
              <a:rPr lang="en-CA" altLang="en-US" b="1"/>
              <a:t>	For Owners – Life cycle performance</a:t>
            </a:r>
          </a:p>
          <a:p>
            <a:pPr>
              <a:lnSpc>
                <a:spcPct val="120000"/>
              </a:lnSpc>
              <a:buFontTx/>
              <a:buNone/>
            </a:pPr>
            <a:r>
              <a:rPr lang="en-CA" altLang="en-US" b="1"/>
              <a:t>	For Consultants – Project Risk / Reputation</a:t>
            </a:r>
          </a:p>
          <a:p>
            <a:pPr>
              <a:lnSpc>
                <a:spcPct val="120000"/>
              </a:lnSpc>
              <a:buFontTx/>
              <a:buNone/>
            </a:pPr>
            <a:r>
              <a:rPr lang="en-CA" altLang="en-US" b="1"/>
              <a:t>	For Contractors – Project Risk / Cost Management</a:t>
            </a:r>
          </a:p>
          <a:p>
            <a:pPr>
              <a:lnSpc>
                <a:spcPct val="120000"/>
              </a:lnSpc>
              <a:buFontTx/>
              <a:buNone/>
            </a:pPr>
            <a:endParaRPr lang="en-CA" altLang="en-US" b="1"/>
          </a:p>
          <a:p>
            <a:pPr>
              <a:lnSpc>
                <a:spcPct val="120000"/>
              </a:lnSpc>
              <a:buFontTx/>
              <a:buNone/>
            </a:pPr>
            <a:r>
              <a:rPr lang="en-CA" altLang="en-US" b="1"/>
              <a:t>NOTE:  generally, there are not purchase managers going out to buy system solution, like they would have existing need for a valve.  Your role is to generate that demand for the right project opportunities.</a:t>
            </a:r>
          </a:p>
          <a:p>
            <a:pPr>
              <a:lnSpc>
                <a:spcPct val="120000"/>
              </a:lnSpc>
              <a:buFontTx/>
              <a:buNone/>
            </a:pPr>
            <a:endParaRPr lang="en-CA" altLang="en-US" b="1"/>
          </a:p>
          <a:p>
            <a:pPr>
              <a:lnSpc>
                <a:spcPct val="120000"/>
              </a:lnSpc>
              <a:buFontTx/>
              <a:buNone/>
            </a:pPr>
            <a:r>
              <a:rPr lang="en-CA" altLang="en-US" b="1"/>
              <a:t>SYSTEM SALES REQUIRE PROMOTION TO A DIFFERENT SET OF DECISION MAKERS THAN FOR TRADITIONAL PRODUCT	</a:t>
            </a:r>
            <a:endParaRPr lang="en-CA" altLang="en-US"/>
          </a:p>
        </p:txBody>
      </p:sp>
    </p:spTree>
    <p:extLst>
      <p:ext uri="{BB962C8B-B14F-4D97-AF65-F5344CB8AC3E}">
        <p14:creationId xmlns:p14="http://schemas.microsoft.com/office/powerpoint/2010/main" val="425239100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9186" name="Rectangle 2"/>
          <p:cNvSpPr>
            <a:spLocks noGrp="1" noChangeArrowheads="1"/>
          </p:cNvSpPr>
          <p:nvPr>
            <p:ph type="title"/>
          </p:nvPr>
        </p:nvSpPr>
        <p:spPr/>
        <p:txBody>
          <a:bodyPr/>
          <a:lstStyle/>
          <a:p>
            <a:r>
              <a:rPr lang="en-US" dirty="0" smtClean="0"/>
              <a:t>Welcome, presenters</a:t>
            </a:r>
            <a:endParaRPr lang="en-US" dirty="0"/>
          </a:p>
        </p:txBody>
      </p:sp>
      <p:sp>
        <p:nvSpPr>
          <p:cNvPr id="2" name="Content Placeholder 1"/>
          <p:cNvSpPr>
            <a:spLocks noGrp="1"/>
          </p:cNvSpPr>
          <p:nvPr>
            <p:ph idx="1"/>
          </p:nvPr>
        </p:nvSpPr>
        <p:spPr>
          <a:xfrm>
            <a:off x="701355" y="1608138"/>
            <a:ext cx="7817170" cy="4525962"/>
          </a:xfrm>
        </p:spPr>
        <p:txBody>
          <a:bodyPr/>
          <a:lstStyle/>
          <a:p>
            <a:r>
              <a:rPr lang="en-CA" sz="3200" dirty="0" smtClean="0"/>
              <a:t>Peter Thomsen</a:t>
            </a:r>
          </a:p>
          <a:p>
            <a:r>
              <a:rPr lang="en-CA" sz="3200" dirty="0" smtClean="0"/>
              <a:t>Mark Wade</a:t>
            </a:r>
          </a:p>
          <a:p>
            <a:r>
              <a:rPr lang="en-CA" sz="3200" dirty="0" smtClean="0"/>
              <a:t>Michael Piotrowski</a:t>
            </a:r>
            <a:endParaRPr lang="en-CA" sz="3200" dirty="0" smtClean="0"/>
          </a:p>
          <a:p>
            <a:r>
              <a:rPr lang="en-CA" sz="3200" dirty="0" smtClean="0"/>
              <a:t>Michael </a:t>
            </a:r>
            <a:r>
              <a:rPr lang="en-CA" sz="3200" dirty="0" err="1" smtClean="0"/>
              <a:t>O’Niel</a:t>
            </a:r>
            <a:endParaRPr lang="en-CA" sz="3200" dirty="0" smtClean="0"/>
          </a:p>
          <a:p>
            <a:r>
              <a:rPr lang="en-CA" sz="3200" dirty="0" smtClean="0"/>
              <a:t> </a:t>
            </a:r>
            <a:endParaRPr lang="en-CA" sz="3200" dirty="0"/>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82" name="Rectangle 2"/>
          <p:cNvSpPr>
            <a:spLocks noChangeArrowheads="1"/>
          </p:cNvSpPr>
          <p:nvPr/>
        </p:nvSpPr>
        <p:spPr bwMode="auto">
          <a:xfrm>
            <a:off x="2219325" y="1608138"/>
            <a:ext cx="5334000" cy="3962400"/>
          </a:xfrm>
          <a:prstGeom prst="rect">
            <a:avLst/>
          </a:prstGeom>
          <a:solidFill>
            <a:srgbClr val="FF5050"/>
          </a:solidFill>
          <a:ln>
            <a:noFill/>
          </a:ln>
          <a:effectLst/>
          <a:extLst>
            <a:ext uri="{91240B29-F687-4F45-9708-019B960494DF}">
              <a14:hiddenLine xmlns:a14="http://schemas.microsoft.com/office/drawing/2010/main" w="25400">
                <a:solidFill>
                  <a:schemeClr va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spAutoFit/>
          </a:bodyPr>
          <a:lstStyle/>
          <a:p>
            <a:endParaRPr lang="en-CA"/>
          </a:p>
        </p:txBody>
      </p:sp>
      <p:sp>
        <p:nvSpPr>
          <p:cNvPr id="430083" name="Rectangle 3"/>
          <p:cNvSpPr>
            <a:spLocks noChangeArrowheads="1"/>
          </p:cNvSpPr>
          <p:nvPr/>
        </p:nvSpPr>
        <p:spPr bwMode="auto">
          <a:xfrm>
            <a:off x="2120900" y="2476500"/>
            <a:ext cx="4191000" cy="3124200"/>
          </a:xfrm>
          <a:prstGeom prst="rect">
            <a:avLst/>
          </a:prstGeom>
          <a:solidFill>
            <a:srgbClr val="66CCFF"/>
          </a:solidFill>
          <a:ln>
            <a:noFill/>
          </a:ln>
          <a:effectLst/>
          <a:extLst>
            <a:ext uri="{91240B29-F687-4F45-9708-019B960494DF}">
              <a14:hiddenLine xmlns:a14="http://schemas.microsoft.com/office/drawing/2010/main" w="25400">
                <a:solidFill>
                  <a:schemeClr va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spAutoFit/>
          </a:bodyPr>
          <a:lstStyle/>
          <a:p>
            <a:endParaRPr lang="en-CA"/>
          </a:p>
        </p:txBody>
      </p:sp>
      <p:sp>
        <p:nvSpPr>
          <p:cNvPr id="430085" name="Rectangle 5"/>
          <p:cNvSpPr>
            <a:spLocks noChangeArrowheads="1"/>
          </p:cNvSpPr>
          <p:nvPr/>
        </p:nvSpPr>
        <p:spPr bwMode="auto">
          <a:xfrm>
            <a:off x="3700463" y="5694363"/>
            <a:ext cx="2698750" cy="5159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lstStyle>
            <a:lvl1pPr marL="342900" indent="-342900" defTabSz="762000">
              <a:defRPr>
                <a:solidFill>
                  <a:schemeClr val="tx1"/>
                </a:solidFill>
                <a:latin typeface="Arial" charset="0"/>
              </a:defRPr>
            </a:lvl1pPr>
            <a:lvl2pPr marL="742950" indent="-285750" defTabSz="762000">
              <a:defRPr>
                <a:solidFill>
                  <a:schemeClr val="tx1"/>
                </a:solidFill>
                <a:latin typeface="Arial" charset="0"/>
              </a:defRPr>
            </a:lvl2pPr>
            <a:lvl3pPr marL="1143000" indent="-228600" defTabSz="762000">
              <a:defRPr>
                <a:solidFill>
                  <a:schemeClr val="tx1"/>
                </a:solidFill>
                <a:latin typeface="Arial" charset="0"/>
              </a:defRPr>
            </a:lvl3pPr>
            <a:lvl4pPr marL="1600200" indent="-228600" defTabSz="762000">
              <a:defRPr>
                <a:solidFill>
                  <a:schemeClr val="tx1"/>
                </a:solidFill>
                <a:latin typeface="Arial" charset="0"/>
              </a:defRPr>
            </a:lvl4pPr>
            <a:lvl5pPr marL="2057400" indent="-228600" defTabSz="762000">
              <a:defRPr>
                <a:solidFill>
                  <a:schemeClr val="tx1"/>
                </a:solidFill>
                <a:latin typeface="Arial" charset="0"/>
              </a:defRPr>
            </a:lvl5pPr>
            <a:lvl6pPr marL="2514600" indent="-228600" defTabSz="762000" fontAlgn="base">
              <a:spcBef>
                <a:spcPct val="0"/>
              </a:spcBef>
              <a:spcAft>
                <a:spcPct val="0"/>
              </a:spcAft>
              <a:defRPr>
                <a:solidFill>
                  <a:schemeClr val="tx1"/>
                </a:solidFill>
                <a:latin typeface="Arial" charset="0"/>
              </a:defRPr>
            </a:lvl6pPr>
            <a:lvl7pPr marL="2971800" indent="-228600" defTabSz="762000" fontAlgn="base">
              <a:spcBef>
                <a:spcPct val="0"/>
              </a:spcBef>
              <a:spcAft>
                <a:spcPct val="0"/>
              </a:spcAft>
              <a:defRPr>
                <a:solidFill>
                  <a:schemeClr val="tx1"/>
                </a:solidFill>
                <a:latin typeface="Arial" charset="0"/>
              </a:defRPr>
            </a:lvl7pPr>
            <a:lvl8pPr marL="3429000" indent="-228600" defTabSz="762000" fontAlgn="base">
              <a:spcBef>
                <a:spcPct val="0"/>
              </a:spcBef>
              <a:spcAft>
                <a:spcPct val="0"/>
              </a:spcAft>
              <a:defRPr>
                <a:solidFill>
                  <a:schemeClr val="tx1"/>
                </a:solidFill>
                <a:latin typeface="Arial" charset="0"/>
              </a:defRPr>
            </a:lvl8pPr>
            <a:lvl9pPr marL="3886200" indent="-228600" defTabSz="762000" fontAlgn="base">
              <a:spcBef>
                <a:spcPct val="0"/>
              </a:spcBef>
              <a:spcAft>
                <a:spcPct val="0"/>
              </a:spcAft>
              <a:defRPr>
                <a:solidFill>
                  <a:schemeClr val="tx1"/>
                </a:solidFill>
                <a:latin typeface="Arial" charset="0"/>
              </a:defRPr>
            </a:lvl9pPr>
          </a:lstStyle>
          <a:p>
            <a:pPr algn="ctr" eaLnBrk="0" hangingPunct="0"/>
            <a:r>
              <a:rPr lang="en-US" altLang="en-US" sz="2000">
                <a:solidFill>
                  <a:srgbClr val="000000"/>
                </a:solidFill>
              </a:rPr>
              <a:t>Human Capital</a:t>
            </a:r>
          </a:p>
        </p:txBody>
      </p:sp>
      <p:sp>
        <p:nvSpPr>
          <p:cNvPr id="430086" name="Rectangle 6"/>
          <p:cNvSpPr>
            <a:spLocks noChangeArrowheads="1"/>
          </p:cNvSpPr>
          <p:nvPr/>
        </p:nvSpPr>
        <p:spPr bwMode="auto">
          <a:xfrm>
            <a:off x="7181850" y="3076575"/>
            <a:ext cx="1809750" cy="8016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lstStyle>
            <a:lvl1pPr marL="342900" indent="-342900" defTabSz="762000">
              <a:defRPr>
                <a:solidFill>
                  <a:schemeClr val="tx1"/>
                </a:solidFill>
                <a:latin typeface="Arial" charset="0"/>
              </a:defRPr>
            </a:lvl1pPr>
            <a:lvl2pPr marL="742950" indent="-285750" defTabSz="762000">
              <a:defRPr>
                <a:solidFill>
                  <a:schemeClr val="tx1"/>
                </a:solidFill>
                <a:latin typeface="Arial" charset="0"/>
              </a:defRPr>
            </a:lvl2pPr>
            <a:lvl3pPr marL="1143000" indent="-228600" defTabSz="762000">
              <a:defRPr>
                <a:solidFill>
                  <a:schemeClr val="tx1"/>
                </a:solidFill>
                <a:latin typeface="Arial" charset="0"/>
              </a:defRPr>
            </a:lvl3pPr>
            <a:lvl4pPr marL="1600200" indent="-228600" defTabSz="762000">
              <a:defRPr>
                <a:solidFill>
                  <a:schemeClr val="tx1"/>
                </a:solidFill>
                <a:latin typeface="Arial" charset="0"/>
              </a:defRPr>
            </a:lvl4pPr>
            <a:lvl5pPr marL="2057400" indent="-228600" defTabSz="762000">
              <a:defRPr>
                <a:solidFill>
                  <a:schemeClr val="tx1"/>
                </a:solidFill>
                <a:latin typeface="Arial" charset="0"/>
              </a:defRPr>
            </a:lvl5pPr>
            <a:lvl6pPr marL="2514600" indent="-228600" defTabSz="762000" fontAlgn="base">
              <a:spcBef>
                <a:spcPct val="0"/>
              </a:spcBef>
              <a:spcAft>
                <a:spcPct val="0"/>
              </a:spcAft>
              <a:defRPr>
                <a:solidFill>
                  <a:schemeClr val="tx1"/>
                </a:solidFill>
                <a:latin typeface="Arial" charset="0"/>
              </a:defRPr>
            </a:lvl6pPr>
            <a:lvl7pPr marL="2971800" indent="-228600" defTabSz="762000" fontAlgn="base">
              <a:spcBef>
                <a:spcPct val="0"/>
              </a:spcBef>
              <a:spcAft>
                <a:spcPct val="0"/>
              </a:spcAft>
              <a:defRPr>
                <a:solidFill>
                  <a:schemeClr val="tx1"/>
                </a:solidFill>
                <a:latin typeface="Arial" charset="0"/>
              </a:defRPr>
            </a:lvl7pPr>
            <a:lvl8pPr marL="3429000" indent="-228600" defTabSz="762000" fontAlgn="base">
              <a:spcBef>
                <a:spcPct val="0"/>
              </a:spcBef>
              <a:spcAft>
                <a:spcPct val="0"/>
              </a:spcAft>
              <a:defRPr>
                <a:solidFill>
                  <a:schemeClr val="tx1"/>
                </a:solidFill>
                <a:latin typeface="Arial" charset="0"/>
              </a:defRPr>
            </a:lvl8pPr>
            <a:lvl9pPr marL="3886200" indent="-228600" defTabSz="762000" fontAlgn="base">
              <a:spcBef>
                <a:spcPct val="0"/>
              </a:spcBef>
              <a:spcAft>
                <a:spcPct val="0"/>
              </a:spcAft>
              <a:defRPr>
                <a:solidFill>
                  <a:schemeClr val="tx1"/>
                </a:solidFill>
                <a:latin typeface="Arial" charset="0"/>
              </a:defRPr>
            </a:lvl9pPr>
          </a:lstStyle>
          <a:p>
            <a:pPr algn="ctr" eaLnBrk="0" hangingPunct="0"/>
            <a:r>
              <a:rPr lang="en-US" altLang="en-US" sz="2000">
                <a:solidFill>
                  <a:srgbClr val="000000"/>
                </a:solidFill>
              </a:rPr>
              <a:t>Customer</a:t>
            </a:r>
          </a:p>
          <a:p>
            <a:pPr algn="ctr" eaLnBrk="0" hangingPunct="0"/>
            <a:r>
              <a:rPr lang="en-US" altLang="en-US" sz="2000">
                <a:solidFill>
                  <a:srgbClr val="000000"/>
                </a:solidFill>
              </a:rPr>
              <a:t>Capital</a:t>
            </a:r>
          </a:p>
        </p:txBody>
      </p:sp>
      <p:sp>
        <p:nvSpPr>
          <p:cNvPr id="430087" name="Rectangle 7"/>
          <p:cNvSpPr>
            <a:spLocks noChangeArrowheads="1"/>
          </p:cNvSpPr>
          <p:nvPr/>
        </p:nvSpPr>
        <p:spPr bwMode="auto">
          <a:xfrm>
            <a:off x="342900" y="2962275"/>
            <a:ext cx="1752600" cy="812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lstStyle>
            <a:lvl1pPr marL="342900" indent="-342900" defTabSz="762000">
              <a:defRPr>
                <a:solidFill>
                  <a:schemeClr val="tx1"/>
                </a:solidFill>
                <a:latin typeface="Arial" charset="0"/>
              </a:defRPr>
            </a:lvl1pPr>
            <a:lvl2pPr marL="742950" indent="-285750" defTabSz="762000">
              <a:defRPr>
                <a:solidFill>
                  <a:schemeClr val="tx1"/>
                </a:solidFill>
                <a:latin typeface="Arial" charset="0"/>
              </a:defRPr>
            </a:lvl2pPr>
            <a:lvl3pPr marL="1143000" indent="-228600" defTabSz="762000">
              <a:defRPr>
                <a:solidFill>
                  <a:schemeClr val="tx1"/>
                </a:solidFill>
                <a:latin typeface="Arial" charset="0"/>
              </a:defRPr>
            </a:lvl3pPr>
            <a:lvl4pPr marL="1600200" indent="-228600" defTabSz="762000">
              <a:defRPr>
                <a:solidFill>
                  <a:schemeClr val="tx1"/>
                </a:solidFill>
                <a:latin typeface="Arial" charset="0"/>
              </a:defRPr>
            </a:lvl4pPr>
            <a:lvl5pPr marL="2057400" indent="-228600" defTabSz="762000">
              <a:defRPr>
                <a:solidFill>
                  <a:schemeClr val="tx1"/>
                </a:solidFill>
                <a:latin typeface="Arial" charset="0"/>
              </a:defRPr>
            </a:lvl5pPr>
            <a:lvl6pPr marL="2514600" indent="-228600" defTabSz="762000" fontAlgn="base">
              <a:spcBef>
                <a:spcPct val="0"/>
              </a:spcBef>
              <a:spcAft>
                <a:spcPct val="0"/>
              </a:spcAft>
              <a:defRPr>
                <a:solidFill>
                  <a:schemeClr val="tx1"/>
                </a:solidFill>
                <a:latin typeface="Arial" charset="0"/>
              </a:defRPr>
            </a:lvl6pPr>
            <a:lvl7pPr marL="2971800" indent="-228600" defTabSz="762000" fontAlgn="base">
              <a:spcBef>
                <a:spcPct val="0"/>
              </a:spcBef>
              <a:spcAft>
                <a:spcPct val="0"/>
              </a:spcAft>
              <a:defRPr>
                <a:solidFill>
                  <a:schemeClr val="tx1"/>
                </a:solidFill>
                <a:latin typeface="Arial" charset="0"/>
              </a:defRPr>
            </a:lvl7pPr>
            <a:lvl8pPr marL="3429000" indent="-228600" defTabSz="762000" fontAlgn="base">
              <a:spcBef>
                <a:spcPct val="0"/>
              </a:spcBef>
              <a:spcAft>
                <a:spcPct val="0"/>
              </a:spcAft>
              <a:defRPr>
                <a:solidFill>
                  <a:schemeClr val="tx1"/>
                </a:solidFill>
                <a:latin typeface="Arial" charset="0"/>
              </a:defRPr>
            </a:lvl8pPr>
            <a:lvl9pPr marL="3886200" indent="-228600" defTabSz="762000" fontAlgn="base">
              <a:spcBef>
                <a:spcPct val="0"/>
              </a:spcBef>
              <a:spcAft>
                <a:spcPct val="0"/>
              </a:spcAft>
              <a:defRPr>
                <a:solidFill>
                  <a:schemeClr val="tx1"/>
                </a:solidFill>
                <a:latin typeface="Arial" charset="0"/>
              </a:defRPr>
            </a:lvl9pPr>
          </a:lstStyle>
          <a:p>
            <a:pPr algn="ctr" eaLnBrk="0" hangingPunct="0"/>
            <a:r>
              <a:rPr lang="en-US" altLang="en-US" sz="2000">
                <a:solidFill>
                  <a:srgbClr val="000000"/>
                </a:solidFill>
              </a:rPr>
              <a:t>Structural</a:t>
            </a:r>
          </a:p>
          <a:p>
            <a:pPr algn="ctr" eaLnBrk="0" hangingPunct="0"/>
            <a:r>
              <a:rPr lang="en-US" altLang="en-US" sz="2000">
                <a:solidFill>
                  <a:srgbClr val="000000"/>
                </a:solidFill>
              </a:rPr>
              <a:t>Capital</a:t>
            </a:r>
          </a:p>
        </p:txBody>
      </p:sp>
      <p:sp>
        <p:nvSpPr>
          <p:cNvPr id="430088" name="Rectangle 8"/>
          <p:cNvSpPr>
            <a:spLocks noChangeArrowheads="1"/>
          </p:cNvSpPr>
          <p:nvPr/>
        </p:nvSpPr>
        <p:spPr bwMode="auto">
          <a:xfrm>
            <a:off x="2197100" y="3467100"/>
            <a:ext cx="2895600" cy="2133600"/>
          </a:xfrm>
          <a:prstGeom prst="rect">
            <a:avLst/>
          </a:prstGeom>
          <a:solidFill>
            <a:srgbClr val="99FF99"/>
          </a:solidFill>
          <a:ln>
            <a:noFill/>
          </a:ln>
          <a:effectLst/>
          <a:extLst>
            <a:ext uri="{91240B29-F687-4F45-9708-019B960494DF}">
              <a14:hiddenLine xmlns:a14="http://schemas.microsoft.com/office/drawing/2010/main" w="25400">
                <a:solidFill>
                  <a:schemeClr va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spAutoFit/>
          </a:bodyPr>
          <a:lstStyle/>
          <a:p>
            <a:endParaRPr lang="en-CA"/>
          </a:p>
        </p:txBody>
      </p:sp>
      <p:sp>
        <p:nvSpPr>
          <p:cNvPr id="430089" name="Rectangle 9"/>
          <p:cNvSpPr>
            <a:spLocks noChangeArrowheads="1"/>
          </p:cNvSpPr>
          <p:nvPr/>
        </p:nvSpPr>
        <p:spPr bwMode="auto">
          <a:xfrm>
            <a:off x="2197100" y="4305300"/>
            <a:ext cx="1676400" cy="1295400"/>
          </a:xfrm>
          <a:prstGeom prst="rect">
            <a:avLst/>
          </a:prstGeom>
          <a:solidFill>
            <a:srgbClr val="F3C84F"/>
          </a:solidFill>
          <a:ln>
            <a:noFill/>
          </a:ln>
          <a:effectLst/>
          <a:extLst>
            <a:ext uri="{91240B29-F687-4F45-9708-019B960494DF}">
              <a14:hiddenLine xmlns:a14="http://schemas.microsoft.com/office/drawing/2010/main" w="25400">
                <a:solidFill>
                  <a:schemeClr va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spAutoFit/>
          </a:bodyPr>
          <a:lstStyle/>
          <a:p>
            <a:endParaRPr lang="en-CA"/>
          </a:p>
        </p:txBody>
      </p:sp>
      <p:sp>
        <p:nvSpPr>
          <p:cNvPr id="430090" name="Line 10"/>
          <p:cNvSpPr>
            <a:spLocks noChangeShapeType="1"/>
          </p:cNvSpPr>
          <p:nvPr/>
        </p:nvSpPr>
        <p:spPr bwMode="auto">
          <a:xfrm flipV="1">
            <a:off x="2159000" y="1028700"/>
            <a:ext cx="1588" cy="4572000"/>
          </a:xfrm>
          <a:prstGeom prst="line">
            <a:avLst/>
          </a:prstGeom>
          <a:noFill/>
          <a:ln w="76200">
            <a:solidFill>
              <a:schemeClr val="hlink"/>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endParaRPr lang="en-CA"/>
          </a:p>
        </p:txBody>
      </p:sp>
      <p:sp>
        <p:nvSpPr>
          <p:cNvPr id="430091" name="Line 11"/>
          <p:cNvSpPr>
            <a:spLocks noChangeShapeType="1"/>
          </p:cNvSpPr>
          <p:nvPr/>
        </p:nvSpPr>
        <p:spPr bwMode="auto">
          <a:xfrm>
            <a:off x="2159000" y="5600700"/>
            <a:ext cx="6248400" cy="1588"/>
          </a:xfrm>
          <a:prstGeom prst="line">
            <a:avLst/>
          </a:prstGeom>
          <a:noFill/>
          <a:ln w="76200">
            <a:solidFill>
              <a:schemeClr val="hlink"/>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endParaRPr lang="en-CA"/>
          </a:p>
        </p:txBody>
      </p:sp>
      <p:sp>
        <p:nvSpPr>
          <p:cNvPr id="430092" name="Line 12"/>
          <p:cNvSpPr>
            <a:spLocks noChangeShapeType="1"/>
          </p:cNvSpPr>
          <p:nvPr/>
        </p:nvSpPr>
        <p:spPr bwMode="auto">
          <a:xfrm flipV="1">
            <a:off x="2159000" y="1257300"/>
            <a:ext cx="5867400" cy="4343400"/>
          </a:xfrm>
          <a:prstGeom prst="line">
            <a:avLst/>
          </a:prstGeom>
          <a:noFill/>
          <a:ln w="76200">
            <a:solidFill>
              <a:schemeClr val="hlink"/>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endParaRPr lang="en-CA"/>
          </a:p>
        </p:txBody>
      </p:sp>
      <p:sp>
        <p:nvSpPr>
          <p:cNvPr id="430093" name="Text Box 13"/>
          <p:cNvSpPr txBox="1">
            <a:spLocks noChangeArrowheads="1"/>
          </p:cNvSpPr>
          <p:nvPr/>
        </p:nvSpPr>
        <p:spPr bwMode="auto">
          <a:xfrm>
            <a:off x="3797300" y="1714500"/>
            <a:ext cx="24384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lgn="ctr" eaLnBrk="0" hangingPunct="0">
              <a:spcBef>
                <a:spcPct val="50000"/>
              </a:spcBef>
            </a:pPr>
            <a:r>
              <a:rPr lang="en-US" altLang="en-US" sz="1600" b="1" dirty="0">
                <a:solidFill>
                  <a:srgbClr val="000000"/>
                </a:solidFill>
              </a:rPr>
              <a:t>Partnering</a:t>
            </a:r>
          </a:p>
        </p:txBody>
      </p:sp>
      <p:sp>
        <p:nvSpPr>
          <p:cNvPr id="430094" name="Text Box 14"/>
          <p:cNvSpPr txBox="1">
            <a:spLocks noChangeArrowheads="1"/>
          </p:cNvSpPr>
          <p:nvPr/>
        </p:nvSpPr>
        <p:spPr bwMode="auto">
          <a:xfrm>
            <a:off x="2133600" y="4330700"/>
            <a:ext cx="18288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lgn="ctr" eaLnBrk="0" hangingPunct="0">
              <a:spcBef>
                <a:spcPct val="50000"/>
              </a:spcBef>
            </a:pPr>
            <a:r>
              <a:rPr lang="en-US" altLang="en-US" sz="1600" b="1" dirty="0">
                <a:solidFill>
                  <a:srgbClr val="663300"/>
                </a:solidFill>
              </a:rPr>
              <a:t>Transaction</a:t>
            </a:r>
          </a:p>
        </p:txBody>
      </p:sp>
      <p:sp>
        <p:nvSpPr>
          <p:cNvPr id="430095" name="Text Box 15"/>
          <p:cNvSpPr txBox="1">
            <a:spLocks noChangeArrowheads="1"/>
          </p:cNvSpPr>
          <p:nvPr/>
        </p:nvSpPr>
        <p:spPr bwMode="auto">
          <a:xfrm>
            <a:off x="2374900" y="3556000"/>
            <a:ext cx="2286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lgn="ctr" eaLnBrk="0" hangingPunct="0">
              <a:spcBef>
                <a:spcPct val="50000"/>
              </a:spcBef>
            </a:pPr>
            <a:r>
              <a:rPr lang="en-US" altLang="en-US" sz="1600" b="1" dirty="0">
                <a:solidFill>
                  <a:srgbClr val="006600"/>
                </a:solidFill>
              </a:rPr>
              <a:t>Product Solutions</a:t>
            </a:r>
          </a:p>
        </p:txBody>
      </p:sp>
      <p:sp>
        <p:nvSpPr>
          <p:cNvPr id="430096" name="Text Box 16"/>
          <p:cNvSpPr txBox="1">
            <a:spLocks noChangeArrowheads="1"/>
          </p:cNvSpPr>
          <p:nvPr/>
        </p:nvSpPr>
        <p:spPr bwMode="auto">
          <a:xfrm>
            <a:off x="2984500" y="2565400"/>
            <a:ext cx="25908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lgn="ctr" eaLnBrk="0" hangingPunct="0">
              <a:spcBef>
                <a:spcPct val="50000"/>
              </a:spcBef>
            </a:pPr>
            <a:r>
              <a:rPr lang="en-US" altLang="en-US" sz="1600" b="1" dirty="0">
                <a:solidFill>
                  <a:srgbClr val="000066"/>
                </a:solidFill>
              </a:rPr>
              <a:t>Business Solutions</a:t>
            </a:r>
          </a:p>
        </p:txBody>
      </p:sp>
      <p:sp>
        <p:nvSpPr>
          <p:cNvPr id="430097" name="Rectangle 17"/>
          <p:cNvSpPr>
            <a:spLocks noChangeArrowheads="1"/>
          </p:cNvSpPr>
          <p:nvPr/>
        </p:nvSpPr>
        <p:spPr bwMode="auto">
          <a:xfrm>
            <a:off x="2413000" y="889000"/>
            <a:ext cx="5029200" cy="609600"/>
          </a:xfrm>
          <a:prstGeom prst="rect">
            <a:avLst/>
          </a:prstGeom>
          <a:noFill/>
          <a:ln>
            <a:noFill/>
          </a:ln>
          <a:effectLst/>
          <a:extLst>
            <a:ext uri="{909E8E84-426E-40DD-AFC4-6F175D3DCCD1}">
              <a14:hiddenFill xmlns:a14="http://schemas.microsoft.com/office/drawing/2010/main">
                <a:gradFill rotWithShape="0">
                  <a:gsLst>
                    <a:gs pos="0">
                      <a:srgbClr val="FF3300"/>
                    </a:gs>
                    <a:gs pos="100000">
                      <a:srgbClr val="FF3300">
                        <a:gamma/>
                        <a:tint val="0"/>
                        <a:invGamma/>
                      </a:srgbClr>
                    </a:gs>
                  </a:gsLst>
                  <a:lin ang="0" scaled="1"/>
                </a:gra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hangingPunct="0"/>
            <a:r>
              <a:rPr lang="en-US" altLang="en-US" sz="2400">
                <a:solidFill>
                  <a:srgbClr val="000000"/>
                </a:solidFill>
              </a:rPr>
              <a:t>Enterprise Capital</a:t>
            </a:r>
          </a:p>
        </p:txBody>
      </p:sp>
      <p:sp>
        <p:nvSpPr>
          <p:cNvPr id="430098" name="Rectangle 18"/>
          <p:cNvSpPr>
            <a:spLocks noChangeArrowheads="1"/>
          </p:cNvSpPr>
          <p:nvPr/>
        </p:nvSpPr>
        <p:spPr bwMode="auto">
          <a:xfrm rot="-2189034">
            <a:off x="3889375" y="2670175"/>
            <a:ext cx="3087688" cy="300038"/>
          </a:xfrm>
          <a:prstGeom prst="rect">
            <a:avLst/>
          </a:prstGeom>
          <a:solidFill>
            <a:schemeClr val="bg2"/>
          </a:solidFill>
          <a:ln w="25400">
            <a:solidFill>
              <a:srgbClr val="CC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spAutoFit/>
          </a:bodyPr>
          <a:lstStyle/>
          <a:p>
            <a:pPr algn="ctr" eaLnBrk="0" hangingPunct="0"/>
            <a:r>
              <a:rPr lang="en-US" altLang="en-US" dirty="0">
                <a:solidFill>
                  <a:srgbClr val="000000"/>
                </a:solidFill>
                <a:latin typeface="Arial Black" pitchFamily="34" charset="0"/>
              </a:rPr>
              <a:t>     System Selling    </a:t>
            </a:r>
          </a:p>
        </p:txBody>
      </p:sp>
      <p:sp>
        <p:nvSpPr>
          <p:cNvPr id="430099" name="Rectangle 19"/>
          <p:cNvSpPr>
            <a:spLocks noChangeArrowheads="1"/>
          </p:cNvSpPr>
          <p:nvPr/>
        </p:nvSpPr>
        <p:spPr bwMode="auto">
          <a:xfrm rot="-2217119">
            <a:off x="2517775" y="4410075"/>
            <a:ext cx="2882900" cy="300038"/>
          </a:xfrm>
          <a:prstGeom prst="rect">
            <a:avLst/>
          </a:prstGeom>
          <a:solidFill>
            <a:schemeClr val="bg2"/>
          </a:solidFill>
          <a:ln w="25400">
            <a:solidFill>
              <a:srgbClr val="CC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spAutoFit/>
          </a:bodyPr>
          <a:lstStyle/>
          <a:p>
            <a:pPr algn="ctr" eaLnBrk="0" hangingPunct="0"/>
            <a:r>
              <a:rPr lang="en-US" altLang="en-US" dirty="0">
                <a:solidFill>
                  <a:srgbClr val="000000"/>
                </a:solidFill>
                <a:latin typeface="Arial Black" pitchFamily="34" charset="0"/>
              </a:rPr>
              <a:t>     Product Sale </a:t>
            </a:r>
          </a:p>
        </p:txBody>
      </p:sp>
    </p:spTree>
    <p:extLst>
      <p:ext uri="{BB962C8B-B14F-4D97-AF65-F5344CB8AC3E}">
        <p14:creationId xmlns:p14="http://schemas.microsoft.com/office/powerpoint/2010/main" val="4266173134"/>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30089"/>
                                        </p:tgtEl>
                                        <p:attrNameLst>
                                          <p:attrName>style.visibility</p:attrName>
                                        </p:attrNameLst>
                                      </p:cBhvr>
                                      <p:to>
                                        <p:strVal val="visible"/>
                                      </p:to>
                                    </p:set>
                                    <p:animEffect transition="in" filter="fade">
                                      <p:cBhvr>
                                        <p:cTn id="7" dur="500"/>
                                        <p:tgtEl>
                                          <p:spTgt spid="43008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30094"/>
                                        </p:tgtEl>
                                        <p:attrNameLst>
                                          <p:attrName>style.visibility</p:attrName>
                                        </p:attrNameLst>
                                      </p:cBhvr>
                                      <p:to>
                                        <p:strVal val="visible"/>
                                      </p:to>
                                    </p:set>
                                    <p:animEffect transition="in" filter="fade">
                                      <p:cBhvr>
                                        <p:cTn id="12" dur="500"/>
                                        <p:tgtEl>
                                          <p:spTgt spid="43009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30095"/>
                                        </p:tgtEl>
                                        <p:attrNameLst>
                                          <p:attrName>style.visibility</p:attrName>
                                        </p:attrNameLst>
                                      </p:cBhvr>
                                      <p:to>
                                        <p:strVal val="visible"/>
                                      </p:to>
                                    </p:set>
                                    <p:animEffect transition="in" filter="fade">
                                      <p:cBhvr>
                                        <p:cTn id="17" dur="500"/>
                                        <p:tgtEl>
                                          <p:spTgt spid="43009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430088"/>
                                        </p:tgtEl>
                                        <p:attrNameLst>
                                          <p:attrName>style.visibility</p:attrName>
                                        </p:attrNameLst>
                                      </p:cBhvr>
                                      <p:to>
                                        <p:strVal val="visible"/>
                                      </p:to>
                                    </p:set>
                                    <p:animEffect transition="in" filter="fade">
                                      <p:cBhvr>
                                        <p:cTn id="22" dur="500"/>
                                        <p:tgtEl>
                                          <p:spTgt spid="430088"/>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430096"/>
                                        </p:tgtEl>
                                        <p:attrNameLst>
                                          <p:attrName>style.visibility</p:attrName>
                                        </p:attrNameLst>
                                      </p:cBhvr>
                                      <p:to>
                                        <p:strVal val="visible"/>
                                      </p:to>
                                    </p:set>
                                    <p:animEffect transition="in" filter="fade">
                                      <p:cBhvr>
                                        <p:cTn id="27" dur="500"/>
                                        <p:tgtEl>
                                          <p:spTgt spid="430096"/>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430083"/>
                                        </p:tgtEl>
                                        <p:attrNameLst>
                                          <p:attrName>style.visibility</p:attrName>
                                        </p:attrNameLst>
                                      </p:cBhvr>
                                      <p:to>
                                        <p:strVal val="visible"/>
                                      </p:to>
                                    </p:set>
                                    <p:animEffect transition="in" filter="fade">
                                      <p:cBhvr>
                                        <p:cTn id="32" dur="500"/>
                                        <p:tgtEl>
                                          <p:spTgt spid="430083"/>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430082"/>
                                        </p:tgtEl>
                                        <p:attrNameLst>
                                          <p:attrName>style.visibility</p:attrName>
                                        </p:attrNameLst>
                                      </p:cBhvr>
                                      <p:to>
                                        <p:strVal val="visible"/>
                                      </p:to>
                                    </p:set>
                                    <p:animEffect transition="in" filter="fade">
                                      <p:cBhvr>
                                        <p:cTn id="37" dur="500"/>
                                        <p:tgtEl>
                                          <p:spTgt spid="430082"/>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430093"/>
                                        </p:tgtEl>
                                        <p:attrNameLst>
                                          <p:attrName>style.visibility</p:attrName>
                                        </p:attrNameLst>
                                      </p:cBhvr>
                                      <p:to>
                                        <p:strVal val="visible"/>
                                      </p:to>
                                    </p:set>
                                    <p:animEffect transition="in" filter="fade">
                                      <p:cBhvr>
                                        <p:cTn id="42" dur="500"/>
                                        <p:tgtEl>
                                          <p:spTgt spid="430093"/>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430092"/>
                                        </p:tgtEl>
                                        <p:attrNameLst>
                                          <p:attrName>style.visibility</p:attrName>
                                        </p:attrNameLst>
                                      </p:cBhvr>
                                      <p:to>
                                        <p:strVal val="visible"/>
                                      </p:to>
                                    </p:set>
                                    <p:animEffect transition="in" filter="fade">
                                      <p:cBhvr>
                                        <p:cTn id="47" dur="500"/>
                                        <p:tgtEl>
                                          <p:spTgt spid="430092"/>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430099"/>
                                        </p:tgtEl>
                                        <p:attrNameLst>
                                          <p:attrName>style.visibility</p:attrName>
                                        </p:attrNameLst>
                                      </p:cBhvr>
                                      <p:to>
                                        <p:strVal val="visible"/>
                                      </p:to>
                                    </p:set>
                                    <p:animEffect transition="in" filter="fade">
                                      <p:cBhvr>
                                        <p:cTn id="52" dur="500"/>
                                        <p:tgtEl>
                                          <p:spTgt spid="430099"/>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430098"/>
                                        </p:tgtEl>
                                        <p:attrNameLst>
                                          <p:attrName>style.visibility</p:attrName>
                                        </p:attrNameLst>
                                      </p:cBhvr>
                                      <p:to>
                                        <p:strVal val="visible"/>
                                      </p:to>
                                    </p:set>
                                    <p:animEffect transition="in" filter="fade">
                                      <p:cBhvr>
                                        <p:cTn id="57" dur="500"/>
                                        <p:tgtEl>
                                          <p:spTgt spid="4300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082" grpId="0" animBg="1"/>
      <p:bldP spid="430083" grpId="0" animBg="1"/>
      <p:bldP spid="430088" grpId="0" animBg="1"/>
      <p:bldP spid="430089" grpId="0" animBg="1"/>
      <p:bldP spid="430092" grpId="0" animBg="1"/>
      <p:bldP spid="430093" grpId="0"/>
      <p:bldP spid="430094" grpId="0"/>
      <p:bldP spid="430095" grpId="0"/>
      <p:bldP spid="430096" grpId="0"/>
      <p:bldP spid="430098" grpId="0" animBg="1"/>
      <p:bldP spid="430099"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5442" name="Rectangle 2"/>
          <p:cNvSpPr>
            <a:spLocks noChangeArrowheads="1"/>
          </p:cNvSpPr>
          <p:nvPr/>
        </p:nvSpPr>
        <p:spPr bwMode="auto">
          <a:xfrm>
            <a:off x="246063" y="849313"/>
            <a:ext cx="8728075" cy="606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2400" b="1">
                <a:solidFill>
                  <a:srgbClr val="D7252D"/>
                </a:solidFill>
                <a:latin typeface="Lucida Sans" pitchFamily="34" charset="0"/>
              </a:defRPr>
            </a:lvl1pPr>
            <a:lvl2pPr>
              <a:defRPr sz="2400" b="1">
                <a:solidFill>
                  <a:srgbClr val="D7252D"/>
                </a:solidFill>
                <a:latin typeface="Lucida Sans" pitchFamily="34" charset="0"/>
              </a:defRPr>
            </a:lvl2pPr>
            <a:lvl3pPr>
              <a:defRPr sz="2400" b="1">
                <a:solidFill>
                  <a:srgbClr val="D7252D"/>
                </a:solidFill>
                <a:latin typeface="Lucida Sans" pitchFamily="34" charset="0"/>
              </a:defRPr>
            </a:lvl3pPr>
            <a:lvl4pPr>
              <a:defRPr sz="2400" b="1">
                <a:solidFill>
                  <a:srgbClr val="D7252D"/>
                </a:solidFill>
                <a:latin typeface="Lucida Sans" pitchFamily="34" charset="0"/>
              </a:defRPr>
            </a:lvl4pPr>
            <a:lvl5pPr>
              <a:defRPr sz="2400" b="1">
                <a:solidFill>
                  <a:srgbClr val="D7252D"/>
                </a:solidFill>
                <a:latin typeface="Lucida Sans" pitchFamily="34" charset="0"/>
              </a:defRPr>
            </a:lvl5pPr>
            <a:lvl6pPr marL="457200" fontAlgn="base">
              <a:spcBef>
                <a:spcPct val="0"/>
              </a:spcBef>
              <a:spcAft>
                <a:spcPct val="0"/>
              </a:spcAft>
              <a:defRPr sz="2400" b="1">
                <a:solidFill>
                  <a:srgbClr val="D7252D"/>
                </a:solidFill>
                <a:latin typeface="Lucida Sans" pitchFamily="34" charset="0"/>
              </a:defRPr>
            </a:lvl6pPr>
            <a:lvl7pPr marL="914400" fontAlgn="base">
              <a:spcBef>
                <a:spcPct val="0"/>
              </a:spcBef>
              <a:spcAft>
                <a:spcPct val="0"/>
              </a:spcAft>
              <a:defRPr sz="2400" b="1">
                <a:solidFill>
                  <a:srgbClr val="D7252D"/>
                </a:solidFill>
                <a:latin typeface="Lucida Sans" pitchFamily="34" charset="0"/>
              </a:defRPr>
            </a:lvl7pPr>
            <a:lvl8pPr marL="1371600" fontAlgn="base">
              <a:spcBef>
                <a:spcPct val="0"/>
              </a:spcBef>
              <a:spcAft>
                <a:spcPct val="0"/>
              </a:spcAft>
              <a:defRPr sz="2400" b="1">
                <a:solidFill>
                  <a:srgbClr val="D7252D"/>
                </a:solidFill>
                <a:latin typeface="Lucida Sans" pitchFamily="34" charset="0"/>
              </a:defRPr>
            </a:lvl8pPr>
            <a:lvl9pPr marL="1828800" fontAlgn="base">
              <a:spcBef>
                <a:spcPct val="0"/>
              </a:spcBef>
              <a:spcAft>
                <a:spcPct val="0"/>
              </a:spcAft>
              <a:defRPr sz="2400" b="1">
                <a:solidFill>
                  <a:srgbClr val="D7252D"/>
                </a:solidFill>
                <a:latin typeface="Lucida Sans" pitchFamily="34" charset="0"/>
              </a:defRPr>
            </a:lvl9pPr>
          </a:lstStyle>
          <a:p>
            <a:r>
              <a:rPr lang="en-US" altLang="en-US" dirty="0" smtClean="0"/>
              <a:t>Business </a:t>
            </a:r>
            <a:r>
              <a:rPr lang="en-US" altLang="en-US" dirty="0"/>
              <a:t>Value Propositions of System Solutions </a:t>
            </a:r>
          </a:p>
        </p:txBody>
      </p:sp>
      <p:sp>
        <p:nvSpPr>
          <p:cNvPr id="445443" name="Rectangle 3"/>
          <p:cNvSpPr>
            <a:spLocks noChangeArrowheads="1"/>
          </p:cNvSpPr>
          <p:nvPr/>
        </p:nvSpPr>
        <p:spPr bwMode="auto">
          <a:xfrm>
            <a:off x="398463" y="1531938"/>
            <a:ext cx="5084762" cy="4856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81000" indent="-381000">
              <a:spcBef>
                <a:spcPct val="20000"/>
              </a:spcBef>
              <a:buSzPct val="85000"/>
              <a:buChar char="•"/>
              <a:defRPr sz="2000">
                <a:solidFill>
                  <a:srgbClr val="1C1C1C"/>
                </a:solidFill>
                <a:latin typeface="Lucida Sans" pitchFamily="34" charset="0"/>
              </a:defRPr>
            </a:lvl1pPr>
            <a:lvl2pPr marL="628650" indent="-342900">
              <a:spcBef>
                <a:spcPct val="20000"/>
              </a:spcBef>
              <a:buSzPct val="85000"/>
              <a:buChar char="•"/>
              <a:defRPr>
                <a:solidFill>
                  <a:srgbClr val="1C1C1C"/>
                </a:solidFill>
                <a:latin typeface="Lucida Sans" pitchFamily="34" charset="0"/>
              </a:defRPr>
            </a:lvl2pPr>
            <a:lvl3pPr marL="876300" indent="-304800">
              <a:spcBef>
                <a:spcPct val="20000"/>
              </a:spcBef>
              <a:buSzPct val="85000"/>
              <a:buChar char="•"/>
              <a:defRPr sz="1600">
                <a:solidFill>
                  <a:srgbClr val="1C1C1C"/>
                </a:solidFill>
                <a:latin typeface="Lucida Sans" pitchFamily="34" charset="0"/>
              </a:defRPr>
            </a:lvl3pPr>
            <a:lvl4pPr marL="1162050" indent="-304800">
              <a:spcBef>
                <a:spcPct val="20000"/>
              </a:spcBef>
              <a:buSzPct val="85000"/>
              <a:buChar char="•"/>
              <a:defRPr sz="1600">
                <a:solidFill>
                  <a:srgbClr val="1C1C1C"/>
                </a:solidFill>
                <a:latin typeface="Lucida Sans" pitchFamily="34" charset="0"/>
              </a:defRPr>
            </a:lvl4pPr>
            <a:lvl5pPr marL="1447800" indent="-304800">
              <a:spcBef>
                <a:spcPct val="20000"/>
              </a:spcBef>
              <a:buSzPct val="85000"/>
              <a:buChar char="•"/>
              <a:defRPr sz="1600">
                <a:solidFill>
                  <a:srgbClr val="1C1C1C"/>
                </a:solidFill>
                <a:latin typeface="Lucida Sans" pitchFamily="34" charset="0"/>
              </a:defRPr>
            </a:lvl5pPr>
            <a:lvl6pPr marL="1905000" indent="-304800" fontAlgn="base">
              <a:spcBef>
                <a:spcPct val="20000"/>
              </a:spcBef>
              <a:spcAft>
                <a:spcPct val="0"/>
              </a:spcAft>
              <a:buSzPct val="85000"/>
              <a:buChar char="•"/>
              <a:defRPr sz="1600">
                <a:solidFill>
                  <a:srgbClr val="1C1C1C"/>
                </a:solidFill>
                <a:latin typeface="Lucida Sans" pitchFamily="34" charset="0"/>
              </a:defRPr>
            </a:lvl6pPr>
            <a:lvl7pPr marL="2362200" indent="-304800" fontAlgn="base">
              <a:spcBef>
                <a:spcPct val="20000"/>
              </a:spcBef>
              <a:spcAft>
                <a:spcPct val="0"/>
              </a:spcAft>
              <a:buSzPct val="85000"/>
              <a:buChar char="•"/>
              <a:defRPr sz="1600">
                <a:solidFill>
                  <a:srgbClr val="1C1C1C"/>
                </a:solidFill>
                <a:latin typeface="Lucida Sans" pitchFamily="34" charset="0"/>
              </a:defRPr>
            </a:lvl7pPr>
            <a:lvl8pPr marL="2819400" indent="-304800" fontAlgn="base">
              <a:spcBef>
                <a:spcPct val="20000"/>
              </a:spcBef>
              <a:spcAft>
                <a:spcPct val="0"/>
              </a:spcAft>
              <a:buSzPct val="85000"/>
              <a:buChar char="•"/>
              <a:defRPr sz="1600">
                <a:solidFill>
                  <a:srgbClr val="1C1C1C"/>
                </a:solidFill>
                <a:latin typeface="Lucida Sans" pitchFamily="34" charset="0"/>
              </a:defRPr>
            </a:lvl8pPr>
            <a:lvl9pPr marL="3276600" indent="-304800" fontAlgn="base">
              <a:spcBef>
                <a:spcPct val="20000"/>
              </a:spcBef>
              <a:spcAft>
                <a:spcPct val="0"/>
              </a:spcAft>
              <a:buSzPct val="85000"/>
              <a:buChar char="•"/>
              <a:defRPr sz="1600">
                <a:solidFill>
                  <a:srgbClr val="1C1C1C"/>
                </a:solidFill>
                <a:latin typeface="Lucida Sans" pitchFamily="34" charset="0"/>
              </a:defRPr>
            </a:lvl9pPr>
          </a:lstStyle>
          <a:p>
            <a:pPr>
              <a:buFontTx/>
              <a:buNone/>
            </a:pPr>
            <a:r>
              <a:rPr lang="en-US" altLang="en-US" dirty="0">
                <a:solidFill>
                  <a:schemeClr val="tx1"/>
                </a:solidFill>
              </a:rPr>
              <a:t>- single source responsibility</a:t>
            </a:r>
          </a:p>
          <a:p>
            <a:endParaRPr lang="en-US" altLang="en-US" dirty="0">
              <a:solidFill>
                <a:schemeClr val="tx1"/>
              </a:solidFill>
            </a:endParaRPr>
          </a:p>
          <a:p>
            <a:pPr>
              <a:buFontTx/>
              <a:buNone/>
            </a:pPr>
            <a:r>
              <a:rPr lang="en-US" altLang="en-US" dirty="0">
                <a:solidFill>
                  <a:schemeClr val="tx1"/>
                </a:solidFill>
              </a:rPr>
              <a:t>- shortened delivery and installation time</a:t>
            </a:r>
          </a:p>
          <a:p>
            <a:endParaRPr lang="en-US" altLang="en-US" dirty="0">
              <a:solidFill>
                <a:schemeClr val="tx1"/>
              </a:solidFill>
            </a:endParaRPr>
          </a:p>
          <a:p>
            <a:pPr>
              <a:buFontTx/>
              <a:buNone/>
            </a:pPr>
            <a:r>
              <a:rPr lang="en-US" altLang="en-US" dirty="0">
                <a:solidFill>
                  <a:schemeClr val="tx1"/>
                </a:solidFill>
              </a:rPr>
              <a:t>- reduced work on site</a:t>
            </a:r>
          </a:p>
          <a:p>
            <a:endParaRPr lang="en-US" altLang="en-US" dirty="0">
              <a:solidFill>
                <a:schemeClr val="tx1"/>
              </a:solidFill>
            </a:endParaRPr>
          </a:p>
          <a:p>
            <a:pPr>
              <a:buFontTx/>
              <a:buNone/>
            </a:pPr>
            <a:r>
              <a:rPr lang="en-US" altLang="en-US" dirty="0">
                <a:solidFill>
                  <a:schemeClr val="tx1"/>
                </a:solidFill>
              </a:rPr>
              <a:t>- reduced logistical coordination on site</a:t>
            </a:r>
          </a:p>
          <a:p>
            <a:endParaRPr lang="en-US" altLang="en-US" dirty="0">
              <a:solidFill>
                <a:schemeClr val="tx1"/>
              </a:solidFill>
            </a:endParaRPr>
          </a:p>
          <a:p>
            <a:pPr>
              <a:buFontTx/>
              <a:buNone/>
            </a:pPr>
            <a:r>
              <a:rPr lang="en-US" altLang="en-US" dirty="0">
                <a:solidFill>
                  <a:schemeClr val="tx1"/>
                </a:solidFill>
              </a:rPr>
              <a:t>- performance tested at the factory</a:t>
            </a:r>
          </a:p>
          <a:p>
            <a:endParaRPr lang="en-US" altLang="en-US" dirty="0">
              <a:solidFill>
                <a:schemeClr val="tx1"/>
              </a:solidFill>
            </a:endParaRPr>
          </a:p>
          <a:p>
            <a:pPr>
              <a:buFontTx/>
              <a:buNone/>
            </a:pPr>
            <a:r>
              <a:rPr lang="en-US" altLang="en-US" dirty="0">
                <a:solidFill>
                  <a:schemeClr val="tx1"/>
                </a:solidFill>
              </a:rPr>
              <a:t>- Performance specification (not component driven)</a:t>
            </a:r>
            <a:endParaRPr lang="en-CA" altLang="en-US" b="1" dirty="0">
              <a:solidFill>
                <a:schemeClr val="tx1"/>
              </a:solidFill>
            </a:endParaRPr>
          </a:p>
          <a:p>
            <a:pPr>
              <a:lnSpc>
                <a:spcPct val="120000"/>
              </a:lnSpc>
              <a:buFontTx/>
              <a:buNone/>
            </a:pPr>
            <a:endParaRPr lang="en-CA" altLang="en-US" dirty="0">
              <a:solidFill>
                <a:schemeClr val="tx1"/>
              </a:solidFill>
            </a:endParaRPr>
          </a:p>
        </p:txBody>
      </p:sp>
      <p:pic>
        <p:nvPicPr>
          <p:cNvPr id="445444"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938838" y="1455738"/>
            <a:ext cx="2112962" cy="4857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649681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45443">
                                            <p:txEl>
                                              <p:pRg st="0" end="0"/>
                                            </p:txEl>
                                          </p:spTgt>
                                        </p:tgtEl>
                                        <p:attrNameLst>
                                          <p:attrName>style.visibility</p:attrName>
                                        </p:attrNameLst>
                                      </p:cBhvr>
                                      <p:to>
                                        <p:strVal val="visible"/>
                                      </p:to>
                                    </p:set>
                                    <p:animEffect transition="in" filter="fade">
                                      <p:cBhvr>
                                        <p:cTn id="7" dur="500"/>
                                        <p:tgtEl>
                                          <p:spTgt spid="44544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45443">
                                            <p:txEl>
                                              <p:pRg st="2" end="2"/>
                                            </p:txEl>
                                          </p:spTgt>
                                        </p:tgtEl>
                                        <p:attrNameLst>
                                          <p:attrName>style.visibility</p:attrName>
                                        </p:attrNameLst>
                                      </p:cBhvr>
                                      <p:to>
                                        <p:strVal val="visible"/>
                                      </p:to>
                                    </p:set>
                                    <p:animEffect transition="in" filter="fade">
                                      <p:cBhvr>
                                        <p:cTn id="12" dur="500"/>
                                        <p:tgtEl>
                                          <p:spTgt spid="44544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45443">
                                            <p:txEl>
                                              <p:pRg st="4" end="4"/>
                                            </p:txEl>
                                          </p:spTgt>
                                        </p:tgtEl>
                                        <p:attrNameLst>
                                          <p:attrName>style.visibility</p:attrName>
                                        </p:attrNameLst>
                                      </p:cBhvr>
                                      <p:to>
                                        <p:strVal val="visible"/>
                                      </p:to>
                                    </p:set>
                                    <p:animEffect transition="in" filter="fade">
                                      <p:cBhvr>
                                        <p:cTn id="17" dur="500"/>
                                        <p:tgtEl>
                                          <p:spTgt spid="445443">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445443">
                                            <p:txEl>
                                              <p:pRg st="6" end="6"/>
                                            </p:txEl>
                                          </p:spTgt>
                                        </p:tgtEl>
                                        <p:attrNameLst>
                                          <p:attrName>style.visibility</p:attrName>
                                        </p:attrNameLst>
                                      </p:cBhvr>
                                      <p:to>
                                        <p:strVal val="visible"/>
                                      </p:to>
                                    </p:set>
                                    <p:animEffect transition="in" filter="fade">
                                      <p:cBhvr>
                                        <p:cTn id="22" dur="500"/>
                                        <p:tgtEl>
                                          <p:spTgt spid="445443">
                                            <p:txEl>
                                              <p:pRg st="6" end="6"/>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445443">
                                            <p:txEl>
                                              <p:pRg st="8" end="8"/>
                                            </p:txEl>
                                          </p:spTgt>
                                        </p:tgtEl>
                                        <p:attrNameLst>
                                          <p:attrName>style.visibility</p:attrName>
                                        </p:attrNameLst>
                                      </p:cBhvr>
                                      <p:to>
                                        <p:strVal val="visible"/>
                                      </p:to>
                                    </p:set>
                                    <p:animEffect transition="in" filter="fade">
                                      <p:cBhvr>
                                        <p:cTn id="27" dur="500"/>
                                        <p:tgtEl>
                                          <p:spTgt spid="445443">
                                            <p:txEl>
                                              <p:pRg st="8" end="8"/>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445443">
                                            <p:txEl>
                                              <p:pRg st="10" end="10"/>
                                            </p:txEl>
                                          </p:spTgt>
                                        </p:tgtEl>
                                        <p:attrNameLst>
                                          <p:attrName>style.visibility</p:attrName>
                                        </p:attrNameLst>
                                      </p:cBhvr>
                                      <p:to>
                                        <p:strVal val="visible"/>
                                      </p:to>
                                    </p:set>
                                    <p:animEffect transition="in" filter="fade">
                                      <p:cBhvr>
                                        <p:cTn id="32" dur="500"/>
                                        <p:tgtEl>
                                          <p:spTgt spid="445443">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5443"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0018" name="Rectangle 2"/>
          <p:cNvSpPr>
            <a:spLocks noChangeArrowheads="1"/>
          </p:cNvSpPr>
          <p:nvPr/>
        </p:nvSpPr>
        <p:spPr bwMode="auto">
          <a:xfrm>
            <a:off x="246063" y="849313"/>
            <a:ext cx="8728075" cy="606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2400" b="1">
                <a:solidFill>
                  <a:srgbClr val="D7252D"/>
                </a:solidFill>
                <a:latin typeface="Lucida Sans" pitchFamily="34" charset="0"/>
              </a:defRPr>
            </a:lvl1pPr>
            <a:lvl2pPr>
              <a:defRPr sz="2400" b="1">
                <a:solidFill>
                  <a:srgbClr val="D7252D"/>
                </a:solidFill>
                <a:latin typeface="Lucida Sans" pitchFamily="34" charset="0"/>
              </a:defRPr>
            </a:lvl2pPr>
            <a:lvl3pPr>
              <a:defRPr sz="2400" b="1">
                <a:solidFill>
                  <a:srgbClr val="D7252D"/>
                </a:solidFill>
                <a:latin typeface="Lucida Sans" pitchFamily="34" charset="0"/>
              </a:defRPr>
            </a:lvl3pPr>
            <a:lvl4pPr>
              <a:defRPr sz="2400" b="1">
                <a:solidFill>
                  <a:srgbClr val="D7252D"/>
                </a:solidFill>
                <a:latin typeface="Lucida Sans" pitchFamily="34" charset="0"/>
              </a:defRPr>
            </a:lvl4pPr>
            <a:lvl5pPr>
              <a:defRPr sz="2400" b="1">
                <a:solidFill>
                  <a:srgbClr val="D7252D"/>
                </a:solidFill>
                <a:latin typeface="Lucida Sans" pitchFamily="34" charset="0"/>
              </a:defRPr>
            </a:lvl5pPr>
            <a:lvl6pPr marL="457200" fontAlgn="base">
              <a:spcBef>
                <a:spcPct val="0"/>
              </a:spcBef>
              <a:spcAft>
                <a:spcPct val="0"/>
              </a:spcAft>
              <a:defRPr sz="2400" b="1">
                <a:solidFill>
                  <a:srgbClr val="D7252D"/>
                </a:solidFill>
                <a:latin typeface="Lucida Sans" pitchFamily="34" charset="0"/>
              </a:defRPr>
            </a:lvl6pPr>
            <a:lvl7pPr marL="914400" fontAlgn="base">
              <a:spcBef>
                <a:spcPct val="0"/>
              </a:spcBef>
              <a:spcAft>
                <a:spcPct val="0"/>
              </a:spcAft>
              <a:defRPr sz="2400" b="1">
                <a:solidFill>
                  <a:srgbClr val="D7252D"/>
                </a:solidFill>
                <a:latin typeface="Lucida Sans" pitchFamily="34" charset="0"/>
              </a:defRPr>
            </a:lvl7pPr>
            <a:lvl8pPr marL="1371600" fontAlgn="base">
              <a:spcBef>
                <a:spcPct val="0"/>
              </a:spcBef>
              <a:spcAft>
                <a:spcPct val="0"/>
              </a:spcAft>
              <a:defRPr sz="2400" b="1">
                <a:solidFill>
                  <a:srgbClr val="D7252D"/>
                </a:solidFill>
                <a:latin typeface="Lucida Sans" pitchFamily="34" charset="0"/>
              </a:defRPr>
            </a:lvl8pPr>
            <a:lvl9pPr marL="1828800" fontAlgn="base">
              <a:spcBef>
                <a:spcPct val="0"/>
              </a:spcBef>
              <a:spcAft>
                <a:spcPct val="0"/>
              </a:spcAft>
              <a:defRPr sz="2400" b="1">
                <a:solidFill>
                  <a:srgbClr val="D7252D"/>
                </a:solidFill>
                <a:latin typeface="Lucida Sans" pitchFamily="34" charset="0"/>
              </a:defRPr>
            </a:lvl9pPr>
          </a:lstStyle>
          <a:p>
            <a:r>
              <a:rPr lang="en-US" altLang="en-US"/>
              <a:t>Value Propositions of System Solutions </a:t>
            </a:r>
          </a:p>
        </p:txBody>
      </p:sp>
      <p:sp>
        <p:nvSpPr>
          <p:cNvPr id="470019" name="Rectangle 3"/>
          <p:cNvSpPr>
            <a:spLocks noChangeArrowheads="1"/>
          </p:cNvSpPr>
          <p:nvPr/>
        </p:nvSpPr>
        <p:spPr bwMode="auto">
          <a:xfrm>
            <a:off x="398463" y="1531938"/>
            <a:ext cx="5084762" cy="4856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81000" indent="-381000">
              <a:spcBef>
                <a:spcPct val="20000"/>
              </a:spcBef>
              <a:buSzPct val="85000"/>
              <a:buChar char="•"/>
              <a:defRPr sz="2000">
                <a:solidFill>
                  <a:srgbClr val="1C1C1C"/>
                </a:solidFill>
                <a:latin typeface="Lucida Sans" pitchFamily="34" charset="0"/>
              </a:defRPr>
            </a:lvl1pPr>
            <a:lvl2pPr marL="628650" indent="-342900">
              <a:spcBef>
                <a:spcPct val="20000"/>
              </a:spcBef>
              <a:buSzPct val="85000"/>
              <a:buChar char="•"/>
              <a:defRPr>
                <a:solidFill>
                  <a:srgbClr val="1C1C1C"/>
                </a:solidFill>
                <a:latin typeface="Lucida Sans" pitchFamily="34" charset="0"/>
              </a:defRPr>
            </a:lvl2pPr>
            <a:lvl3pPr marL="876300" indent="-304800">
              <a:spcBef>
                <a:spcPct val="20000"/>
              </a:spcBef>
              <a:buSzPct val="85000"/>
              <a:buChar char="•"/>
              <a:defRPr sz="1600">
                <a:solidFill>
                  <a:srgbClr val="1C1C1C"/>
                </a:solidFill>
                <a:latin typeface="Lucida Sans" pitchFamily="34" charset="0"/>
              </a:defRPr>
            </a:lvl3pPr>
            <a:lvl4pPr marL="1162050" indent="-304800">
              <a:spcBef>
                <a:spcPct val="20000"/>
              </a:spcBef>
              <a:buSzPct val="85000"/>
              <a:buChar char="•"/>
              <a:defRPr sz="1600">
                <a:solidFill>
                  <a:srgbClr val="1C1C1C"/>
                </a:solidFill>
                <a:latin typeface="Lucida Sans" pitchFamily="34" charset="0"/>
              </a:defRPr>
            </a:lvl4pPr>
            <a:lvl5pPr marL="1447800" indent="-304800">
              <a:spcBef>
                <a:spcPct val="20000"/>
              </a:spcBef>
              <a:buSzPct val="85000"/>
              <a:buChar char="•"/>
              <a:defRPr sz="1600">
                <a:solidFill>
                  <a:srgbClr val="1C1C1C"/>
                </a:solidFill>
                <a:latin typeface="Lucida Sans" pitchFamily="34" charset="0"/>
              </a:defRPr>
            </a:lvl5pPr>
            <a:lvl6pPr marL="1905000" indent="-304800" fontAlgn="base">
              <a:spcBef>
                <a:spcPct val="20000"/>
              </a:spcBef>
              <a:spcAft>
                <a:spcPct val="0"/>
              </a:spcAft>
              <a:buSzPct val="85000"/>
              <a:buChar char="•"/>
              <a:defRPr sz="1600">
                <a:solidFill>
                  <a:srgbClr val="1C1C1C"/>
                </a:solidFill>
                <a:latin typeface="Lucida Sans" pitchFamily="34" charset="0"/>
              </a:defRPr>
            </a:lvl6pPr>
            <a:lvl7pPr marL="2362200" indent="-304800" fontAlgn="base">
              <a:spcBef>
                <a:spcPct val="20000"/>
              </a:spcBef>
              <a:spcAft>
                <a:spcPct val="0"/>
              </a:spcAft>
              <a:buSzPct val="85000"/>
              <a:buChar char="•"/>
              <a:defRPr sz="1600">
                <a:solidFill>
                  <a:srgbClr val="1C1C1C"/>
                </a:solidFill>
                <a:latin typeface="Lucida Sans" pitchFamily="34" charset="0"/>
              </a:defRPr>
            </a:lvl7pPr>
            <a:lvl8pPr marL="2819400" indent="-304800" fontAlgn="base">
              <a:spcBef>
                <a:spcPct val="20000"/>
              </a:spcBef>
              <a:spcAft>
                <a:spcPct val="0"/>
              </a:spcAft>
              <a:buSzPct val="85000"/>
              <a:buChar char="•"/>
              <a:defRPr sz="1600">
                <a:solidFill>
                  <a:srgbClr val="1C1C1C"/>
                </a:solidFill>
                <a:latin typeface="Lucida Sans" pitchFamily="34" charset="0"/>
              </a:defRPr>
            </a:lvl8pPr>
            <a:lvl9pPr marL="3276600" indent="-304800" fontAlgn="base">
              <a:spcBef>
                <a:spcPct val="20000"/>
              </a:spcBef>
              <a:spcAft>
                <a:spcPct val="0"/>
              </a:spcAft>
              <a:buSzPct val="85000"/>
              <a:buChar char="•"/>
              <a:defRPr sz="1600">
                <a:solidFill>
                  <a:srgbClr val="1C1C1C"/>
                </a:solidFill>
                <a:latin typeface="Lucida Sans" pitchFamily="34" charset="0"/>
              </a:defRPr>
            </a:lvl9pPr>
          </a:lstStyle>
          <a:p>
            <a:pPr>
              <a:buFontTx/>
              <a:buNone/>
            </a:pPr>
            <a:r>
              <a:rPr lang="en-US" altLang="en-US">
                <a:solidFill>
                  <a:schemeClr val="tx1"/>
                </a:solidFill>
              </a:rPr>
              <a:t>- single source responsibility</a:t>
            </a:r>
          </a:p>
          <a:p>
            <a:endParaRPr lang="en-US" altLang="en-US">
              <a:solidFill>
                <a:schemeClr val="tx1"/>
              </a:solidFill>
            </a:endParaRPr>
          </a:p>
          <a:p>
            <a:pPr>
              <a:buFontTx/>
              <a:buNone/>
            </a:pPr>
            <a:r>
              <a:rPr lang="en-US" altLang="en-US">
                <a:solidFill>
                  <a:schemeClr val="tx1"/>
                </a:solidFill>
              </a:rPr>
              <a:t>- shortened delivery and installation time</a:t>
            </a:r>
          </a:p>
          <a:p>
            <a:endParaRPr lang="en-US" altLang="en-US">
              <a:solidFill>
                <a:schemeClr val="tx1"/>
              </a:solidFill>
            </a:endParaRPr>
          </a:p>
          <a:p>
            <a:pPr>
              <a:buFontTx/>
              <a:buNone/>
            </a:pPr>
            <a:r>
              <a:rPr lang="en-US" altLang="en-US">
                <a:solidFill>
                  <a:schemeClr val="tx1"/>
                </a:solidFill>
              </a:rPr>
              <a:t>- reduced work on site</a:t>
            </a:r>
          </a:p>
          <a:p>
            <a:endParaRPr lang="en-US" altLang="en-US">
              <a:solidFill>
                <a:schemeClr val="tx1"/>
              </a:solidFill>
            </a:endParaRPr>
          </a:p>
          <a:p>
            <a:pPr>
              <a:buFontTx/>
              <a:buNone/>
            </a:pPr>
            <a:r>
              <a:rPr lang="en-US" altLang="en-US">
                <a:solidFill>
                  <a:schemeClr val="tx1"/>
                </a:solidFill>
              </a:rPr>
              <a:t>- reduced logistical coordination on site</a:t>
            </a:r>
          </a:p>
          <a:p>
            <a:endParaRPr lang="en-US" altLang="en-US">
              <a:solidFill>
                <a:schemeClr val="tx1"/>
              </a:solidFill>
            </a:endParaRPr>
          </a:p>
          <a:p>
            <a:pPr>
              <a:buFontTx/>
              <a:buNone/>
            </a:pPr>
            <a:r>
              <a:rPr lang="en-US" altLang="en-US">
                <a:solidFill>
                  <a:schemeClr val="tx1"/>
                </a:solidFill>
              </a:rPr>
              <a:t>- performance tested at the factory</a:t>
            </a:r>
          </a:p>
          <a:p>
            <a:endParaRPr lang="en-US" altLang="en-US">
              <a:solidFill>
                <a:schemeClr val="tx1"/>
              </a:solidFill>
            </a:endParaRPr>
          </a:p>
          <a:p>
            <a:pPr>
              <a:buFontTx/>
              <a:buNone/>
            </a:pPr>
            <a:r>
              <a:rPr lang="en-US" altLang="en-US">
                <a:solidFill>
                  <a:schemeClr val="tx1"/>
                </a:solidFill>
              </a:rPr>
              <a:t>- Performance specification (not component driven)</a:t>
            </a:r>
            <a:endParaRPr lang="en-CA" altLang="en-US" b="1">
              <a:solidFill>
                <a:schemeClr val="tx1"/>
              </a:solidFill>
            </a:endParaRPr>
          </a:p>
          <a:p>
            <a:pPr>
              <a:lnSpc>
                <a:spcPct val="120000"/>
              </a:lnSpc>
              <a:buFontTx/>
              <a:buNone/>
            </a:pPr>
            <a:endParaRPr lang="en-CA" altLang="en-US">
              <a:solidFill>
                <a:schemeClr val="tx1"/>
              </a:solidFill>
            </a:endParaRPr>
          </a:p>
        </p:txBody>
      </p:sp>
      <p:pic>
        <p:nvPicPr>
          <p:cNvPr id="470020"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938838" y="1455738"/>
            <a:ext cx="2112962" cy="4857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70021" name="Rectangle 5"/>
          <p:cNvSpPr>
            <a:spLocks noChangeArrowheads="1"/>
          </p:cNvSpPr>
          <p:nvPr/>
        </p:nvSpPr>
        <p:spPr bwMode="auto">
          <a:xfrm>
            <a:off x="398463" y="1531938"/>
            <a:ext cx="5008562" cy="4856162"/>
          </a:xfrm>
          <a:prstGeom prst="rect">
            <a:avLst/>
          </a:prstGeom>
          <a:solidFill>
            <a:schemeClr val="bg1"/>
          </a:solidFill>
          <a:ln>
            <a:noFill/>
          </a:ln>
          <a:effectLst/>
          <a:extLst>
            <a:ext uri="{91240B29-F687-4F45-9708-019B960494DF}">
              <a14:hiddenLine xmlns:a14="http://schemas.microsoft.com/office/drawing/2010/main" w="31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CA" altLang="en-US" sz="2400" dirty="0">
                <a:latin typeface="Lucida Sans" pitchFamily="34" charset="0"/>
              </a:rPr>
              <a:t>This list of Values Relates to;</a:t>
            </a:r>
          </a:p>
          <a:p>
            <a:pPr algn="ctr"/>
            <a:endParaRPr lang="en-CA" altLang="en-US" sz="2400" dirty="0">
              <a:latin typeface="Lucida Sans" pitchFamily="34" charset="0"/>
            </a:endParaRPr>
          </a:p>
          <a:p>
            <a:pPr algn="ctr"/>
            <a:r>
              <a:rPr lang="en-CA" altLang="en-US" sz="2400" dirty="0">
                <a:latin typeface="Lucida Sans" pitchFamily="34" charset="0"/>
              </a:rPr>
              <a:t>General Managers</a:t>
            </a:r>
          </a:p>
          <a:p>
            <a:pPr algn="ctr"/>
            <a:r>
              <a:rPr lang="en-CA" altLang="en-US" sz="2400" dirty="0">
                <a:latin typeface="Lucida Sans" pitchFamily="34" charset="0"/>
              </a:rPr>
              <a:t>Owners of Firms</a:t>
            </a:r>
          </a:p>
          <a:p>
            <a:pPr algn="ctr"/>
            <a:r>
              <a:rPr lang="en-CA" altLang="en-US" sz="2400" dirty="0">
                <a:latin typeface="Lucida Sans" pitchFamily="34" charset="0"/>
              </a:rPr>
              <a:t>Partners at Consultancies</a:t>
            </a:r>
          </a:p>
          <a:p>
            <a:pPr algn="ctr"/>
            <a:endParaRPr lang="en-CA" altLang="en-US" sz="2400" dirty="0">
              <a:latin typeface="Lucida Sans" pitchFamily="34" charset="0"/>
            </a:endParaRPr>
          </a:p>
          <a:p>
            <a:pPr algn="ctr"/>
            <a:r>
              <a:rPr lang="en-CA" altLang="en-US" sz="2400" dirty="0">
                <a:latin typeface="Lucida Sans" pitchFamily="34" charset="0"/>
              </a:rPr>
              <a:t>Often the operating groups / staff</a:t>
            </a:r>
          </a:p>
          <a:p>
            <a:pPr algn="ctr"/>
            <a:r>
              <a:rPr lang="en-CA" altLang="en-US" sz="2400" dirty="0" err="1">
                <a:latin typeface="Lucida Sans" pitchFamily="34" charset="0"/>
              </a:rPr>
              <a:t>mis</a:t>
            </a:r>
            <a:r>
              <a:rPr lang="en-CA" altLang="en-US" sz="2400" dirty="0">
                <a:latin typeface="Lucida Sans" pitchFamily="34" charset="0"/>
              </a:rPr>
              <a:t>-interpret systems as a threat</a:t>
            </a:r>
          </a:p>
          <a:p>
            <a:pPr algn="ctr"/>
            <a:r>
              <a:rPr lang="en-CA" altLang="en-US" sz="2400" dirty="0">
                <a:latin typeface="Lucida Sans" pitchFamily="34" charset="0"/>
              </a:rPr>
              <a:t>that could displace them.</a:t>
            </a:r>
          </a:p>
          <a:p>
            <a:pPr algn="ctr"/>
            <a:endParaRPr lang="en-CA" altLang="en-US" sz="2400" dirty="0">
              <a:latin typeface="Lucida Sans" pitchFamily="34" charset="0"/>
            </a:endParaRPr>
          </a:p>
          <a:p>
            <a:pPr algn="ctr"/>
            <a:r>
              <a:rPr lang="en-CA" altLang="en-US" sz="2400" dirty="0">
                <a:latin typeface="Lucida Sans" pitchFamily="34" charset="0"/>
              </a:rPr>
              <a:t>Make it clear – a solution that allows </a:t>
            </a:r>
          </a:p>
          <a:p>
            <a:pPr algn="ctr"/>
            <a:r>
              <a:rPr lang="en-CA" altLang="en-US" sz="2400" dirty="0">
                <a:latin typeface="Lucida Sans" pitchFamily="34" charset="0"/>
              </a:rPr>
              <a:t>them to bill the same or more, and</a:t>
            </a:r>
          </a:p>
          <a:p>
            <a:pPr algn="ctr"/>
            <a:r>
              <a:rPr lang="en-CA" altLang="en-US" sz="2400" dirty="0">
                <a:latin typeface="Lucida Sans" pitchFamily="34" charset="0"/>
              </a:rPr>
              <a:t>reduce your risk</a:t>
            </a:r>
          </a:p>
        </p:txBody>
      </p:sp>
    </p:spTree>
    <p:extLst>
      <p:ext uri="{BB962C8B-B14F-4D97-AF65-F5344CB8AC3E}">
        <p14:creationId xmlns:p14="http://schemas.microsoft.com/office/powerpoint/2010/main" val="19114635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70021">
                                            <p:bg/>
                                          </p:spTgt>
                                        </p:tgtEl>
                                        <p:attrNameLst>
                                          <p:attrName>style.visibility</p:attrName>
                                        </p:attrNameLst>
                                      </p:cBhvr>
                                      <p:to>
                                        <p:strVal val="visible"/>
                                      </p:to>
                                    </p:set>
                                    <p:animEffect transition="in" filter="fade">
                                      <p:cBhvr>
                                        <p:cTn id="7" dur="500"/>
                                        <p:tgtEl>
                                          <p:spTgt spid="470021">
                                            <p:bg/>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70021">
                                            <p:txEl>
                                              <p:pRg st="0" end="0"/>
                                            </p:txEl>
                                          </p:spTgt>
                                        </p:tgtEl>
                                        <p:attrNameLst>
                                          <p:attrName>style.visibility</p:attrName>
                                        </p:attrNameLst>
                                      </p:cBhvr>
                                      <p:to>
                                        <p:strVal val="visible"/>
                                      </p:to>
                                    </p:set>
                                    <p:animEffect transition="in" filter="fade">
                                      <p:cBhvr>
                                        <p:cTn id="12" dur="500"/>
                                        <p:tgtEl>
                                          <p:spTgt spid="470021">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70021">
                                            <p:txEl>
                                              <p:pRg st="2" end="2"/>
                                            </p:txEl>
                                          </p:spTgt>
                                        </p:tgtEl>
                                        <p:attrNameLst>
                                          <p:attrName>style.visibility</p:attrName>
                                        </p:attrNameLst>
                                      </p:cBhvr>
                                      <p:to>
                                        <p:strVal val="visible"/>
                                      </p:to>
                                    </p:set>
                                    <p:animEffect transition="in" filter="fade">
                                      <p:cBhvr>
                                        <p:cTn id="17" dur="500"/>
                                        <p:tgtEl>
                                          <p:spTgt spid="470021">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470021">
                                            <p:txEl>
                                              <p:pRg st="3" end="3"/>
                                            </p:txEl>
                                          </p:spTgt>
                                        </p:tgtEl>
                                        <p:attrNameLst>
                                          <p:attrName>style.visibility</p:attrName>
                                        </p:attrNameLst>
                                      </p:cBhvr>
                                      <p:to>
                                        <p:strVal val="visible"/>
                                      </p:to>
                                    </p:set>
                                    <p:animEffect transition="in" filter="fade">
                                      <p:cBhvr>
                                        <p:cTn id="22" dur="500"/>
                                        <p:tgtEl>
                                          <p:spTgt spid="470021">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470021">
                                            <p:txEl>
                                              <p:pRg st="4" end="4"/>
                                            </p:txEl>
                                          </p:spTgt>
                                        </p:tgtEl>
                                        <p:attrNameLst>
                                          <p:attrName>style.visibility</p:attrName>
                                        </p:attrNameLst>
                                      </p:cBhvr>
                                      <p:to>
                                        <p:strVal val="visible"/>
                                      </p:to>
                                    </p:set>
                                    <p:animEffect transition="in" filter="fade">
                                      <p:cBhvr>
                                        <p:cTn id="27" dur="500"/>
                                        <p:tgtEl>
                                          <p:spTgt spid="470021">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470021">
                                            <p:txEl>
                                              <p:pRg st="6" end="6"/>
                                            </p:txEl>
                                          </p:spTgt>
                                        </p:tgtEl>
                                        <p:attrNameLst>
                                          <p:attrName>style.visibility</p:attrName>
                                        </p:attrNameLst>
                                      </p:cBhvr>
                                      <p:to>
                                        <p:strVal val="visible"/>
                                      </p:to>
                                    </p:set>
                                    <p:animEffect transition="in" filter="fade">
                                      <p:cBhvr>
                                        <p:cTn id="32" dur="500"/>
                                        <p:tgtEl>
                                          <p:spTgt spid="470021">
                                            <p:txEl>
                                              <p:pRg st="6" end="6"/>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470021">
                                            <p:txEl>
                                              <p:pRg st="7" end="7"/>
                                            </p:txEl>
                                          </p:spTgt>
                                        </p:tgtEl>
                                        <p:attrNameLst>
                                          <p:attrName>style.visibility</p:attrName>
                                        </p:attrNameLst>
                                      </p:cBhvr>
                                      <p:to>
                                        <p:strVal val="visible"/>
                                      </p:to>
                                    </p:set>
                                    <p:animEffect transition="in" filter="fade">
                                      <p:cBhvr>
                                        <p:cTn id="37" dur="500"/>
                                        <p:tgtEl>
                                          <p:spTgt spid="470021">
                                            <p:txEl>
                                              <p:pRg st="7" end="7"/>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470021">
                                            <p:txEl>
                                              <p:pRg st="8" end="8"/>
                                            </p:txEl>
                                          </p:spTgt>
                                        </p:tgtEl>
                                        <p:attrNameLst>
                                          <p:attrName>style.visibility</p:attrName>
                                        </p:attrNameLst>
                                      </p:cBhvr>
                                      <p:to>
                                        <p:strVal val="visible"/>
                                      </p:to>
                                    </p:set>
                                    <p:animEffect transition="in" filter="fade">
                                      <p:cBhvr>
                                        <p:cTn id="42" dur="500"/>
                                        <p:tgtEl>
                                          <p:spTgt spid="470021">
                                            <p:txEl>
                                              <p:pRg st="8" end="8"/>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470021">
                                            <p:txEl>
                                              <p:pRg st="10" end="10"/>
                                            </p:txEl>
                                          </p:spTgt>
                                        </p:tgtEl>
                                        <p:attrNameLst>
                                          <p:attrName>style.visibility</p:attrName>
                                        </p:attrNameLst>
                                      </p:cBhvr>
                                      <p:to>
                                        <p:strVal val="visible"/>
                                      </p:to>
                                    </p:set>
                                    <p:animEffect transition="in" filter="fade">
                                      <p:cBhvr>
                                        <p:cTn id="47" dur="500"/>
                                        <p:tgtEl>
                                          <p:spTgt spid="470021">
                                            <p:txEl>
                                              <p:pRg st="10" end="10"/>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470021">
                                            <p:txEl>
                                              <p:pRg st="11" end="11"/>
                                            </p:txEl>
                                          </p:spTgt>
                                        </p:tgtEl>
                                        <p:attrNameLst>
                                          <p:attrName>style.visibility</p:attrName>
                                        </p:attrNameLst>
                                      </p:cBhvr>
                                      <p:to>
                                        <p:strVal val="visible"/>
                                      </p:to>
                                    </p:set>
                                    <p:animEffect transition="in" filter="fade">
                                      <p:cBhvr>
                                        <p:cTn id="52" dur="500"/>
                                        <p:tgtEl>
                                          <p:spTgt spid="470021">
                                            <p:txEl>
                                              <p:pRg st="11" end="11"/>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470021">
                                            <p:txEl>
                                              <p:pRg st="12" end="12"/>
                                            </p:txEl>
                                          </p:spTgt>
                                        </p:tgtEl>
                                        <p:attrNameLst>
                                          <p:attrName>style.visibility</p:attrName>
                                        </p:attrNameLst>
                                      </p:cBhvr>
                                      <p:to>
                                        <p:strVal val="visible"/>
                                      </p:to>
                                    </p:set>
                                    <p:animEffect transition="in" filter="fade">
                                      <p:cBhvr>
                                        <p:cTn id="57" dur="500"/>
                                        <p:tgtEl>
                                          <p:spTgt spid="470021">
                                            <p:txEl>
                                              <p:pRg st="12" end="1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0021" grpId="0" build="p"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7490" name="Rectangle 2"/>
          <p:cNvSpPr>
            <a:spLocks noChangeArrowheads="1"/>
          </p:cNvSpPr>
          <p:nvPr/>
        </p:nvSpPr>
        <p:spPr bwMode="auto">
          <a:xfrm>
            <a:off x="246063" y="849313"/>
            <a:ext cx="8728075" cy="606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2400" b="1">
                <a:solidFill>
                  <a:srgbClr val="D7252D"/>
                </a:solidFill>
                <a:latin typeface="Lucida Sans" pitchFamily="34" charset="0"/>
              </a:defRPr>
            </a:lvl1pPr>
            <a:lvl2pPr>
              <a:defRPr sz="2400" b="1">
                <a:solidFill>
                  <a:srgbClr val="D7252D"/>
                </a:solidFill>
                <a:latin typeface="Lucida Sans" pitchFamily="34" charset="0"/>
              </a:defRPr>
            </a:lvl2pPr>
            <a:lvl3pPr>
              <a:defRPr sz="2400" b="1">
                <a:solidFill>
                  <a:srgbClr val="D7252D"/>
                </a:solidFill>
                <a:latin typeface="Lucida Sans" pitchFamily="34" charset="0"/>
              </a:defRPr>
            </a:lvl3pPr>
            <a:lvl4pPr>
              <a:defRPr sz="2400" b="1">
                <a:solidFill>
                  <a:srgbClr val="D7252D"/>
                </a:solidFill>
                <a:latin typeface="Lucida Sans" pitchFamily="34" charset="0"/>
              </a:defRPr>
            </a:lvl4pPr>
            <a:lvl5pPr>
              <a:defRPr sz="2400" b="1">
                <a:solidFill>
                  <a:srgbClr val="D7252D"/>
                </a:solidFill>
                <a:latin typeface="Lucida Sans" pitchFamily="34" charset="0"/>
              </a:defRPr>
            </a:lvl5pPr>
            <a:lvl6pPr marL="457200" fontAlgn="base">
              <a:spcBef>
                <a:spcPct val="0"/>
              </a:spcBef>
              <a:spcAft>
                <a:spcPct val="0"/>
              </a:spcAft>
              <a:defRPr sz="2400" b="1">
                <a:solidFill>
                  <a:srgbClr val="D7252D"/>
                </a:solidFill>
                <a:latin typeface="Lucida Sans" pitchFamily="34" charset="0"/>
              </a:defRPr>
            </a:lvl6pPr>
            <a:lvl7pPr marL="914400" fontAlgn="base">
              <a:spcBef>
                <a:spcPct val="0"/>
              </a:spcBef>
              <a:spcAft>
                <a:spcPct val="0"/>
              </a:spcAft>
              <a:defRPr sz="2400" b="1">
                <a:solidFill>
                  <a:srgbClr val="D7252D"/>
                </a:solidFill>
                <a:latin typeface="Lucida Sans" pitchFamily="34" charset="0"/>
              </a:defRPr>
            </a:lvl7pPr>
            <a:lvl8pPr marL="1371600" fontAlgn="base">
              <a:spcBef>
                <a:spcPct val="0"/>
              </a:spcBef>
              <a:spcAft>
                <a:spcPct val="0"/>
              </a:spcAft>
              <a:defRPr sz="2400" b="1">
                <a:solidFill>
                  <a:srgbClr val="D7252D"/>
                </a:solidFill>
                <a:latin typeface="Lucida Sans" pitchFamily="34" charset="0"/>
              </a:defRPr>
            </a:lvl8pPr>
            <a:lvl9pPr marL="1828800" fontAlgn="base">
              <a:spcBef>
                <a:spcPct val="0"/>
              </a:spcBef>
              <a:spcAft>
                <a:spcPct val="0"/>
              </a:spcAft>
              <a:defRPr sz="2400" b="1">
                <a:solidFill>
                  <a:srgbClr val="D7252D"/>
                </a:solidFill>
                <a:latin typeface="Lucida Sans" pitchFamily="34" charset="0"/>
              </a:defRPr>
            </a:lvl9pPr>
          </a:lstStyle>
          <a:p>
            <a:r>
              <a:rPr lang="en-US" altLang="en-US"/>
              <a:t>Selecting the Right Offering – Scenario and Size </a:t>
            </a:r>
            <a:br>
              <a:rPr lang="en-US" altLang="en-US"/>
            </a:br>
            <a:r>
              <a:rPr lang="en-US" altLang="en-US"/>
              <a:t>“Sweetspot”</a:t>
            </a:r>
          </a:p>
        </p:txBody>
      </p:sp>
      <p:sp>
        <p:nvSpPr>
          <p:cNvPr id="447491" name="Rectangle 3"/>
          <p:cNvSpPr>
            <a:spLocks noChangeArrowheads="1"/>
          </p:cNvSpPr>
          <p:nvPr/>
        </p:nvSpPr>
        <p:spPr bwMode="auto">
          <a:xfrm>
            <a:off x="398463" y="1531938"/>
            <a:ext cx="8499475" cy="4856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81000" indent="-381000">
              <a:spcBef>
                <a:spcPct val="20000"/>
              </a:spcBef>
              <a:buSzPct val="85000"/>
              <a:buChar char="•"/>
              <a:defRPr sz="2000">
                <a:solidFill>
                  <a:srgbClr val="1C1C1C"/>
                </a:solidFill>
                <a:latin typeface="Lucida Sans" pitchFamily="34" charset="0"/>
              </a:defRPr>
            </a:lvl1pPr>
            <a:lvl2pPr marL="628650" indent="-342900">
              <a:spcBef>
                <a:spcPct val="20000"/>
              </a:spcBef>
              <a:buSzPct val="85000"/>
              <a:buChar char="•"/>
              <a:defRPr>
                <a:solidFill>
                  <a:srgbClr val="1C1C1C"/>
                </a:solidFill>
                <a:latin typeface="Lucida Sans" pitchFamily="34" charset="0"/>
              </a:defRPr>
            </a:lvl2pPr>
            <a:lvl3pPr marL="876300" indent="-304800">
              <a:spcBef>
                <a:spcPct val="20000"/>
              </a:spcBef>
              <a:buSzPct val="85000"/>
              <a:buChar char="•"/>
              <a:defRPr sz="1600">
                <a:solidFill>
                  <a:srgbClr val="1C1C1C"/>
                </a:solidFill>
                <a:latin typeface="Lucida Sans" pitchFamily="34" charset="0"/>
              </a:defRPr>
            </a:lvl3pPr>
            <a:lvl4pPr marL="1162050" indent="-304800">
              <a:spcBef>
                <a:spcPct val="20000"/>
              </a:spcBef>
              <a:buSzPct val="85000"/>
              <a:buChar char="•"/>
              <a:defRPr sz="1600">
                <a:solidFill>
                  <a:srgbClr val="1C1C1C"/>
                </a:solidFill>
                <a:latin typeface="Lucida Sans" pitchFamily="34" charset="0"/>
              </a:defRPr>
            </a:lvl4pPr>
            <a:lvl5pPr marL="1447800" indent="-304800">
              <a:spcBef>
                <a:spcPct val="20000"/>
              </a:spcBef>
              <a:buSzPct val="85000"/>
              <a:buChar char="•"/>
              <a:defRPr sz="1600">
                <a:solidFill>
                  <a:srgbClr val="1C1C1C"/>
                </a:solidFill>
                <a:latin typeface="Lucida Sans" pitchFamily="34" charset="0"/>
              </a:defRPr>
            </a:lvl5pPr>
            <a:lvl6pPr marL="1905000" indent="-304800" fontAlgn="base">
              <a:spcBef>
                <a:spcPct val="20000"/>
              </a:spcBef>
              <a:spcAft>
                <a:spcPct val="0"/>
              </a:spcAft>
              <a:buSzPct val="85000"/>
              <a:buChar char="•"/>
              <a:defRPr sz="1600">
                <a:solidFill>
                  <a:srgbClr val="1C1C1C"/>
                </a:solidFill>
                <a:latin typeface="Lucida Sans" pitchFamily="34" charset="0"/>
              </a:defRPr>
            </a:lvl6pPr>
            <a:lvl7pPr marL="2362200" indent="-304800" fontAlgn="base">
              <a:spcBef>
                <a:spcPct val="20000"/>
              </a:spcBef>
              <a:spcAft>
                <a:spcPct val="0"/>
              </a:spcAft>
              <a:buSzPct val="85000"/>
              <a:buChar char="•"/>
              <a:defRPr sz="1600">
                <a:solidFill>
                  <a:srgbClr val="1C1C1C"/>
                </a:solidFill>
                <a:latin typeface="Lucida Sans" pitchFamily="34" charset="0"/>
              </a:defRPr>
            </a:lvl7pPr>
            <a:lvl8pPr marL="2819400" indent="-304800" fontAlgn="base">
              <a:spcBef>
                <a:spcPct val="20000"/>
              </a:spcBef>
              <a:spcAft>
                <a:spcPct val="0"/>
              </a:spcAft>
              <a:buSzPct val="85000"/>
              <a:buChar char="•"/>
              <a:defRPr sz="1600">
                <a:solidFill>
                  <a:srgbClr val="1C1C1C"/>
                </a:solidFill>
                <a:latin typeface="Lucida Sans" pitchFamily="34" charset="0"/>
              </a:defRPr>
            </a:lvl8pPr>
            <a:lvl9pPr marL="3276600" indent="-304800" fontAlgn="base">
              <a:spcBef>
                <a:spcPct val="20000"/>
              </a:spcBef>
              <a:spcAft>
                <a:spcPct val="0"/>
              </a:spcAft>
              <a:buSzPct val="85000"/>
              <a:buChar char="•"/>
              <a:defRPr sz="1600">
                <a:solidFill>
                  <a:srgbClr val="1C1C1C"/>
                </a:solidFill>
                <a:latin typeface="Lucida Sans" pitchFamily="34" charset="0"/>
              </a:defRPr>
            </a:lvl9pPr>
          </a:lstStyle>
          <a:p>
            <a:pPr>
              <a:lnSpc>
                <a:spcPct val="120000"/>
              </a:lnSpc>
              <a:buFontTx/>
              <a:buNone/>
            </a:pPr>
            <a:endParaRPr lang="en-CA" altLang="en-US" b="1"/>
          </a:p>
        </p:txBody>
      </p:sp>
      <p:pic>
        <p:nvPicPr>
          <p:cNvPr id="447492"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46063" y="1682750"/>
            <a:ext cx="8651875" cy="4875213"/>
          </a:xfrm>
          <a:prstGeom prst="rect">
            <a:avLst/>
          </a:prstGeom>
          <a:noFill/>
          <a:ln>
            <a:noFill/>
          </a:ln>
          <a:effectLst/>
          <a:extLst>
            <a:ext uri="{909E8E84-426E-40DD-AFC4-6F175D3DCCD1}">
              <a14:hiddenFill xmlns:a14="http://schemas.microsoft.com/office/drawing/2010/main">
                <a:solidFill>
                  <a:schemeClr val="bg2"/>
                </a:solidFill>
              </a14:hiddenFill>
            </a:ext>
            <a:ext uri="{91240B29-F687-4F45-9708-019B960494DF}">
              <a14:hiddenLine xmlns:a14="http://schemas.microsoft.com/office/drawing/2010/main" w="31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98225639"/>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3634" name="Rectangle 2"/>
          <p:cNvSpPr>
            <a:spLocks noChangeArrowheads="1"/>
          </p:cNvSpPr>
          <p:nvPr/>
        </p:nvSpPr>
        <p:spPr bwMode="auto">
          <a:xfrm>
            <a:off x="246063" y="849313"/>
            <a:ext cx="8728075" cy="606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2400" b="1">
                <a:solidFill>
                  <a:srgbClr val="D7252D"/>
                </a:solidFill>
                <a:latin typeface="Lucida Sans" pitchFamily="34" charset="0"/>
              </a:defRPr>
            </a:lvl1pPr>
            <a:lvl2pPr>
              <a:defRPr sz="2400" b="1">
                <a:solidFill>
                  <a:srgbClr val="D7252D"/>
                </a:solidFill>
                <a:latin typeface="Lucida Sans" pitchFamily="34" charset="0"/>
              </a:defRPr>
            </a:lvl2pPr>
            <a:lvl3pPr>
              <a:defRPr sz="2400" b="1">
                <a:solidFill>
                  <a:srgbClr val="D7252D"/>
                </a:solidFill>
                <a:latin typeface="Lucida Sans" pitchFamily="34" charset="0"/>
              </a:defRPr>
            </a:lvl3pPr>
            <a:lvl4pPr>
              <a:defRPr sz="2400" b="1">
                <a:solidFill>
                  <a:srgbClr val="D7252D"/>
                </a:solidFill>
                <a:latin typeface="Lucida Sans" pitchFamily="34" charset="0"/>
              </a:defRPr>
            </a:lvl4pPr>
            <a:lvl5pPr>
              <a:defRPr sz="2400" b="1">
                <a:solidFill>
                  <a:srgbClr val="D7252D"/>
                </a:solidFill>
                <a:latin typeface="Lucida Sans" pitchFamily="34" charset="0"/>
              </a:defRPr>
            </a:lvl5pPr>
            <a:lvl6pPr marL="457200" fontAlgn="base">
              <a:spcBef>
                <a:spcPct val="0"/>
              </a:spcBef>
              <a:spcAft>
                <a:spcPct val="0"/>
              </a:spcAft>
              <a:defRPr sz="2400" b="1">
                <a:solidFill>
                  <a:srgbClr val="D7252D"/>
                </a:solidFill>
                <a:latin typeface="Lucida Sans" pitchFamily="34" charset="0"/>
              </a:defRPr>
            </a:lvl6pPr>
            <a:lvl7pPr marL="914400" fontAlgn="base">
              <a:spcBef>
                <a:spcPct val="0"/>
              </a:spcBef>
              <a:spcAft>
                <a:spcPct val="0"/>
              </a:spcAft>
              <a:defRPr sz="2400" b="1">
                <a:solidFill>
                  <a:srgbClr val="D7252D"/>
                </a:solidFill>
                <a:latin typeface="Lucida Sans" pitchFamily="34" charset="0"/>
              </a:defRPr>
            </a:lvl7pPr>
            <a:lvl8pPr marL="1371600" fontAlgn="base">
              <a:spcBef>
                <a:spcPct val="0"/>
              </a:spcBef>
              <a:spcAft>
                <a:spcPct val="0"/>
              </a:spcAft>
              <a:defRPr sz="2400" b="1">
                <a:solidFill>
                  <a:srgbClr val="D7252D"/>
                </a:solidFill>
                <a:latin typeface="Lucida Sans" pitchFamily="34" charset="0"/>
              </a:defRPr>
            </a:lvl8pPr>
            <a:lvl9pPr marL="1828800" fontAlgn="base">
              <a:spcBef>
                <a:spcPct val="0"/>
              </a:spcBef>
              <a:spcAft>
                <a:spcPct val="0"/>
              </a:spcAft>
              <a:defRPr sz="2400" b="1">
                <a:solidFill>
                  <a:srgbClr val="D7252D"/>
                </a:solidFill>
                <a:latin typeface="Lucida Sans" pitchFamily="34" charset="0"/>
              </a:defRPr>
            </a:lvl9pPr>
          </a:lstStyle>
          <a:p>
            <a:r>
              <a:rPr lang="en-US" altLang="en-US"/>
              <a:t>Building the Pipeline </a:t>
            </a:r>
          </a:p>
        </p:txBody>
      </p:sp>
      <p:sp>
        <p:nvSpPr>
          <p:cNvPr id="453635" name="Rectangle 3"/>
          <p:cNvSpPr>
            <a:spLocks noChangeArrowheads="1"/>
          </p:cNvSpPr>
          <p:nvPr/>
        </p:nvSpPr>
        <p:spPr bwMode="auto">
          <a:xfrm>
            <a:off x="398463" y="1531938"/>
            <a:ext cx="8499475" cy="4856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81000" indent="-381000">
              <a:spcBef>
                <a:spcPct val="20000"/>
              </a:spcBef>
              <a:buSzPct val="85000"/>
              <a:buChar char="•"/>
              <a:defRPr sz="2000">
                <a:solidFill>
                  <a:srgbClr val="1C1C1C"/>
                </a:solidFill>
                <a:latin typeface="Lucida Sans" pitchFamily="34" charset="0"/>
              </a:defRPr>
            </a:lvl1pPr>
            <a:lvl2pPr marL="628650" indent="-342900">
              <a:spcBef>
                <a:spcPct val="20000"/>
              </a:spcBef>
              <a:buSzPct val="85000"/>
              <a:buChar char="•"/>
              <a:defRPr>
                <a:solidFill>
                  <a:srgbClr val="1C1C1C"/>
                </a:solidFill>
                <a:latin typeface="Lucida Sans" pitchFamily="34" charset="0"/>
              </a:defRPr>
            </a:lvl2pPr>
            <a:lvl3pPr marL="876300" indent="-304800">
              <a:spcBef>
                <a:spcPct val="20000"/>
              </a:spcBef>
              <a:buSzPct val="85000"/>
              <a:buChar char="•"/>
              <a:defRPr sz="1600">
                <a:solidFill>
                  <a:srgbClr val="1C1C1C"/>
                </a:solidFill>
                <a:latin typeface="Lucida Sans" pitchFamily="34" charset="0"/>
              </a:defRPr>
            </a:lvl3pPr>
            <a:lvl4pPr marL="1162050" indent="-304800">
              <a:spcBef>
                <a:spcPct val="20000"/>
              </a:spcBef>
              <a:buSzPct val="85000"/>
              <a:buChar char="•"/>
              <a:defRPr sz="1600">
                <a:solidFill>
                  <a:srgbClr val="1C1C1C"/>
                </a:solidFill>
                <a:latin typeface="Lucida Sans" pitchFamily="34" charset="0"/>
              </a:defRPr>
            </a:lvl4pPr>
            <a:lvl5pPr marL="1447800" indent="-304800">
              <a:spcBef>
                <a:spcPct val="20000"/>
              </a:spcBef>
              <a:buSzPct val="85000"/>
              <a:buChar char="•"/>
              <a:defRPr sz="1600">
                <a:solidFill>
                  <a:srgbClr val="1C1C1C"/>
                </a:solidFill>
                <a:latin typeface="Lucida Sans" pitchFamily="34" charset="0"/>
              </a:defRPr>
            </a:lvl5pPr>
            <a:lvl6pPr marL="1905000" indent="-304800" fontAlgn="base">
              <a:spcBef>
                <a:spcPct val="20000"/>
              </a:spcBef>
              <a:spcAft>
                <a:spcPct val="0"/>
              </a:spcAft>
              <a:buSzPct val="85000"/>
              <a:buChar char="•"/>
              <a:defRPr sz="1600">
                <a:solidFill>
                  <a:srgbClr val="1C1C1C"/>
                </a:solidFill>
                <a:latin typeface="Lucida Sans" pitchFamily="34" charset="0"/>
              </a:defRPr>
            </a:lvl6pPr>
            <a:lvl7pPr marL="2362200" indent="-304800" fontAlgn="base">
              <a:spcBef>
                <a:spcPct val="20000"/>
              </a:spcBef>
              <a:spcAft>
                <a:spcPct val="0"/>
              </a:spcAft>
              <a:buSzPct val="85000"/>
              <a:buChar char="•"/>
              <a:defRPr sz="1600">
                <a:solidFill>
                  <a:srgbClr val="1C1C1C"/>
                </a:solidFill>
                <a:latin typeface="Lucida Sans" pitchFamily="34" charset="0"/>
              </a:defRPr>
            </a:lvl7pPr>
            <a:lvl8pPr marL="2819400" indent="-304800" fontAlgn="base">
              <a:spcBef>
                <a:spcPct val="20000"/>
              </a:spcBef>
              <a:spcAft>
                <a:spcPct val="0"/>
              </a:spcAft>
              <a:buSzPct val="85000"/>
              <a:buChar char="•"/>
              <a:defRPr sz="1600">
                <a:solidFill>
                  <a:srgbClr val="1C1C1C"/>
                </a:solidFill>
                <a:latin typeface="Lucida Sans" pitchFamily="34" charset="0"/>
              </a:defRPr>
            </a:lvl8pPr>
            <a:lvl9pPr marL="3276600" indent="-304800" fontAlgn="base">
              <a:spcBef>
                <a:spcPct val="20000"/>
              </a:spcBef>
              <a:spcAft>
                <a:spcPct val="0"/>
              </a:spcAft>
              <a:buSzPct val="85000"/>
              <a:buChar char="•"/>
              <a:defRPr sz="1600">
                <a:solidFill>
                  <a:srgbClr val="1C1C1C"/>
                </a:solidFill>
                <a:latin typeface="Lucida Sans" pitchFamily="34" charset="0"/>
              </a:defRPr>
            </a:lvl9pPr>
          </a:lstStyle>
          <a:p>
            <a:pPr>
              <a:lnSpc>
                <a:spcPct val="120000"/>
              </a:lnSpc>
              <a:buFontTx/>
              <a:buNone/>
            </a:pPr>
            <a:endParaRPr lang="en-CA" altLang="en-US" b="1"/>
          </a:p>
          <a:p>
            <a:pPr>
              <a:lnSpc>
                <a:spcPct val="120000"/>
              </a:lnSpc>
              <a:buFontTx/>
              <a:buNone/>
            </a:pPr>
            <a:endParaRPr lang="en-CA" altLang="en-US"/>
          </a:p>
        </p:txBody>
      </p:sp>
      <p:pic>
        <p:nvPicPr>
          <p:cNvPr id="453636"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09550" y="2840038"/>
            <a:ext cx="9639300" cy="4017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53637" name="Rectangle 5"/>
          <p:cNvSpPr>
            <a:spLocks noChangeArrowheads="1"/>
          </p:cNvSpPr>
          <p:nvPr/>
        </p:nvSpPr>
        <p:spPr bwMode="auto">
          <a:xfrm>
            <a:off x="322263" y="1455738"/>
            <a:ext cx="8499475" cy="4856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81000" indent="-381000">
              <a:spcBef>
                <a:spcPct val="20000"/>
              </a:spcBef>
              <a:buSzPct val="85000"/>
              <a:buChar char="•"/>
              <a:defRPr sz="2000">
                <a:solidFill>
                  <a:srgbClr val="1C1C1C"/>
                </a:solidFill>
                <a:latin typeface="Lucida Sans" pitchFamily="34" charset="0"/>
              </a:defRPr>
            </a:lvl1pPr>
            <a:lvl2pPr marL="628650" indent="-342900">
              <a:spcBef>
                <a:spcPct val="20000"/>
              </a:spcBef>
              <a:buSzPct val="85000"/>
              <a:buChar char="•"/>
              <a:defRPr>
                <a:solidFill>
                  <a:srgbClr val="1C1C1C"/>
                </a:solidFill>
                <a:latin typeface="Lucida Sans" pitchFamily="34" charset="0"/>
              </a:defRPr>
            </a:lvl2pPr>
            <a:lvl3pPr marL="876300" indent="-304800">
              <a:spcBef>
                <a:spcPct val="20000"/>
              </a:spcBef>
              <a:buSzPct val="85000"/>
              <a:buChar char="•"/>
              <a:defRPr sz="1600">
                <a:solidFill>
                  <a:srgbClr val="1C1C1C"/>
                </a:solidFill>
                <a:latin typeface="Lucida Sans" pitchFamily="34" charset="0"/>
              </a:defRPr>
            </a:lvl3pPr>
            <a:lvl4pPr marL="1162050" indent="-304800">
              <a:spcBef>
                <a:spcPct val="20000"/>
              </a:spcBef>
              <a:buSzPct val="85000"/>
              <a:buChar char="•"/>
              <a:defRPr sz="1600">
                <a:solidFill>
                  <a:srgbClr val="1C1C1C"/>
                </a:solidFill>
                <a:latin typeface="Lucida Sans" pitchFamily="34" charset="0"/>
              </a:defRPr>
            </a:lvl4pPr>
            <a:lvl5pPr marL="1447800" indent="-304800">
              <a:spcBef>
                <a:spcPct val="20000"/>
              </a:spcBef>
              <a:buSzPct val="85000"/>
              <a:buChar char="•"/>
              <a:defRPr sz="1600">
                <a:solidFill>
                  <a:srgbClr val="1C1C1C"/>
                </a:solidFill>
                <a:latin typeface="Lucida Sans" pitchFamily="34" charset="0"/>
              </a:defRPr>
            </a:lvl5pPr>
            <a:lvl6pPr marL="1905000" indent="-304800" fontAlgn="base">
              <a:spcBef>
                <a:spcPct val="20000"/>
              </a:spcBef>
              <a:spcAft>
                <a:spcPct val="0"/>
              </a:spcAft>
              <a:buSzPct val="85000"/>
              <a:buChar char="•"/>
              <a:defRPr sz="1600">
                <a:solidFill>
                  <a:srgbClr val="1C1C1C"/>
                </a:solidFill>
                <a:latin typeface="Lucida Sans" pitchFamily="34" charset="0"/>
              </a:defRPr>
            </a:lvl6pPr>
            <a:lvl7pPr marL="2362200" indent="-304800" fontAlgn="base">
              <a:spcBef>
                <a:spcPct val="20000"/>
              </a:spcBef>
              <a:spcAft>
                <a:spcPct val="0"/>
              </a:spcAft>
              <a:buSzPct val="85000"/>
              <a:buChar char="•"/>
              <a:defRPr sz="1600">
                <a:solidFill>
                  <a:srgbClr val="1C1C1C"/>
                </a:solidFill>
                <a:latin typeface="Lucida Sans" pitchFamily="34" charset="0"/>
              </a:defRPr>
            </a:lvl7pPr>
            <a:lvl8pPr marL="2819400" indent="-304800" fontAlgn="base">
              <a:spcBef>
                <a:spcPct val="20000"/>
              </a:spcBef>
              <a:spcAft>
                <a:spcPct val="0"/>
              </a:spcAft>
              <a:buSzPct val="85000"/>
              <a:buChar char="•"/>
              <a:defRPr sz="1600">
                <a:solidFill>
                  <a:srgbClr val="1C1C1C"/>
                </a:solidFill>
                <a:latin typeface="Lucida Sans" pitchFamily="34" charset="0"/>
              </a:defRPr>
            </a:lvl8pPr>
            <a:lvl9pPr marL="3276600" indent="-304800" fontAlgn="base">
              <a:spcBef>
                <a:spcPct val="20000"/>
              </a:spcBef>
              <a:spcAft>
                <a:spcPct val="0"/>
              </a:spcAft>
              <a:buSzPct val="85000"/>
              <a:buChar char="•"/>
              <a:defRPr sz="1600">
                <a:solidFill>
                  <a:srgbClr val="1C1C1C"/>
                </a:solidFill>
                <a:latin typeface="Lucida Sans" pitchFamily="34" charset="0"/>
              </a:defRPr>
            </a:lvl9pPr>
          </a:lstStyle>
          <a:p>
            <a:pPr>
              <a:lnSpc>
                <a:spcPct val="120000"/>
              </a:lnSpc>
              <a:buFontTx/>
              <a:buNone/>
            </a:pPr>
            <a:r>
              <a:rPr lang="en-CA" altLang="en-US" b="1"/>
              <a:t>Lead time for specification to order cycle is 12 – 24 months</a:t>
            </a:r>
          </a:p>
          <a:p>
            <a:pPr>
              <a:lnSpc>
                <a:spcPct val="120000"/>
              </a:lnSpc>
              <a:buFontTx/>
              <a:buNone/>
            </a:pPr>
            <a:endParaRPr lang="en-CA" altLang="en-US" b="1"/>
          </a:p>
          <a:p>
            <a:pPr>
              <a:lnSpc>
                <a:spcPct val="120000"/>
              </a:lnSpc>
              <a:buFontTx/>
              <a:buNone/>
            </a:pPr>
            <a:r>
              <a:rPr lang="en-CA" altLang="en-US" b="1"/>
              <a:t>Important to invest in the </a:t>
            </a:r>
            <a:r>
              <a:rPr lang="en-CA" altLang="en-US" b="1" u="sng"/>
              <a:t>right</a:t>
            </a:r>
            <a:r>
              <a:rPr lang="en-CA" altLang="en-US" b="1"/>
              <a:t> projects</a:t>
            </a:r>
          </a:p>
        </p:txBody>
      </p:sp>
    </p:spTree>
    <p:extLst>
      <p:ext uri="{BB962C8B-B14F-4D97-AF65-F5344CB8AC3E}">
        <p14:creationId xmlns:p14="http://schemas.microsoft.com/office/powerpoint/2010/main" val="274971925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5682" name="Rectangle 2"/>
          <p:cNvSpPr>
            <a:spLocks noChangeArrowheads="1"/>
          </p:cNvSpPr>
          <p:nvPr/>
        </p:nvSpPr>
        <p:spPr bwMode="auto">
          <a:xfrm>
            <a:off x="246063" y="849313"/>
            <a:ext cx="8728075" cy="606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2400" b="1">
                <a:solidFill>
                  <a:srgbClr val="D7252D"/>
                </a:solidFill>
                <a:latin typeface="Lucida Sans" pitchFamily="34" charset="0"/>
              </a:defRPr>
            </a:lvl1pPr>
            <a:lvl2pPr>
              <a:defRPr sz="2400" b="1">
                <a:solidFill>
                  <a:srgbClr val="D7252D"/>
                </a:solidFill>
                <a:latin typeface="Lucida Sans" pitchFamily="34" charset="0"/>
              </a:defRPr>
            </a:lvl2pPr>
            <a:lvl3pPr>
              <a:defRPr sz="2400" b="1">
                <a:solidFill>
                  <a:srgbClr val="D7252D"/>
                </a:solidFill>
                <a:latin typeface="Lucida Sans" pitchFamily="34" charset="0"/>
              </a:defRPr>
            </a:lvl3pPr>
            <a:lvl4pPr>
              <a:defRPr sz="2400" b="1">
                <a:solidFill>
                  <a:srgbClr val="D7252D"/>
                </a:solidFill>
                <a:latin typeface="Lucida Sans" pitchFamily="34" charset="0"/>
              </a:defRPr>
            </a:lvl4pPr>
            <a:lvl5pPr>
              <a:defRPr sz="2400" b="1">
                <a:solidFill>
                  <a:srgbClr val="D7252D"/>
                </a:solidFill>
                <a:latin typeface="Lucida Sans" pitchFamily="34" charset="0"/>
              </a:defRPr>
            </a:lvl5pPr>
            <a:lvl6pPr marL="457200" fontAlgn="base">
              <a:spcBef>
                <a:spcPct val="0"/>
              </a:spcBef>
              <a:spcAft>
                <a:spcPct val="0"/>
              </a:spcAft>
              <a:defRPr sz="2400" b="1">
                <a:solidFill>
                  <a:srgbClr val="D7252D"/>
                </a:solidFill>
                <a:latin typeface="Lucida Sans" pitchFamily="34" charset="0"/>
              </a:defRPr>
            </a:lvl6pPr>
            <a:lvl7pPr marL="914400" fontAlgn="base">
              <a:spcBef>
                <a:spcPct val="0"/>
              </a:spcBef>
              <a:spcAft>
                <a:spcPct val="0"/>
              </a:spcAft>
              <a:defRPr sz="2400" b="1">
                <a:solidFill>
                  <a:srgbClr val="D7252D"/>
                </a:solidFill>
                <a:latin typeface="Lucida Sans" pitchFamily="34" charset="0"/>
              </a:defRPr>
            </a:lvl7pPr>
            <a:lvl8pPr marL="1371600" fontAlgn="base">
              <a:spcBef>
                <a:spcPct val="0"/>
              </a:spcBef>
              <a:spcAft>
                <a:spcPct val="0"/>
              </a:spcAft>
              <a:defRPr sz="2400" b="1">
                <a:solidFill>
                  <a:srgbClr val="D7252D"/>
                </a:solidFill>
                <a:latin typeface="Lucida Sans" pitchFamily="34" charset="0"/>
              </a:defRPr>
            </a:lvl8pPr>
            <a:lvl9pPr marL="1828800" fontAlgn="base">
              <a:spcBef>
                <a:spcPct val="0"/>
              </a:spcBef>
              <a:spcAft>
                <a:spcPct val="0"/>
              </a:spcAft>
              <a:defRPr sz="2400" b="1">
                <a:solidFill>
                  <a:srgbClr val="D7252D"/>
                </a:solidFill>
                <a:latin typeface="Lucida Sans" pitchFamily="34" charset="0"/>
              </a:defRPr>
            </a:lvl9pPr>
          </a:lstStyle>
          <a:p>
            <a:r>
              <a:rPr lang="en-US" altLang="en-US"/>
              <a:t>Specification Accountability </a:t>
            </a:r>
          </a:p>
        </p:txBody>
      </p:sp>
      <p:sp>
        <p:nvSpPr>
          <p:cNvPr id="455683" name="Rectangle 3"/>
          <p:cNvSpPr>
            <a:spLocks noChangeArrowheads="1"/>
          </p:cNvSpPr>
          <p:nvPr/>
        </p:nvSpPr>
        <p:spPr bwMode="auto">
          <a:xfrm>
            <a:off x="322263" y="1758950"/>
            <a:ext cx="8499475" cy="4856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81000" indent="-381000">
              <a:spcBef>
                <a:spcPct val="20000"/>
              </a:spcBef>
              <a:buSzPct val="85000"/>
              <a:buChar char="•"/>
              <a:defRPr sz="2000">
                <a:solidFill>
                  <a:srgbClr val="1C1C1C"/>
                </a:solidFill>
                <a:latin typeface="Lucida Sans" pitchFamily="34" charset="0"/>
              </a:defRPr>
            </a:lvl1pPr>
            <a:lvl2pPr marL="628650" indent="-342900">
              <a:spcBef>
                <a:spcPct val="20000"/>
              </a:spcBef>
              <a:buSzPct val="85000"/>
              <a:buChar char="•"/>
              <a:defRPr>
                <a:solidFill>
                  <a:srgbClr val="1C1C1C"/>
                </a:solidFill>
                <a:latin typeface="Lucida Sans" pitchFamily="34" charset="0"/>
              </a:defRPr>
            </a:lvl2pPr>
            <a:lvl3pPr marL="876300" indent="-304800">
              <a:spcBef>
                <a:spcPct val="20000"/>
              </a:spcBef>
              <a:buSzPct val="85000"/>
              <a:buChar char="•"/>
              <a:defRPr sz="1600">
                <a:solidFill>
                  <a:srgbClr val="1C1C1C"/>
                </a:solidFill>
                <a:latin typeface="Lucida Sans" pitchFamily="34" charset="0"/>
              </a:defRPr>
            </a:lvl3pPr>
            <a:lvl4pPr marL="1162050" indent="-304800">
              <a:spcBef>
                <a:spcPct val="20000"/>
              </a:spcBef>
              <a:buSzPct val="85000"/>
              <a:buChar char="•"/>
              <a:defRPr sz="1600">
                <a:solidFill>
                  <a:srgbClr val="1C1C1C"/>
                </a:solidFill>
                <a:latin typeface="Lucida Sans" pitchFamily="34" charset="0"/>
              </a:defRPr>
            </a:lvl4pPr>
            <a:lvl5pPr marL="1447800" indent="-304800">
              <a:spcBef>
                <a:spcPct val="20000"/>
              </a:spcBef>
              <a:buSzPct val="85000"/>
              <a:buChar char="•"/>
              <a:defRPr sz="1600">
                <a:solidFill>
                  <a:srgbClr val="1C1C1C"/>
                </a:solidFill>
                <a:latin typeface="Lucida Sans" pitchFamily="34" charset="0"/>
              </a:defRPr>
            </a:lvl5pPr>
            <a:lvl6pPr marL="1905000" indent="-304800" fontAlgn="base">
              <a:spcBef>
                <a:spcPct val="20000"/>
              </a:spcBef>
              <a:spcAft>
                <a:spcPct val="0"/>
              </a:spcAft>
              <a:buSzPct val="85000"/>
              <a:buChar char="•"/>
              <a:defRPr sz="1600">
                <a:solidFill>
                  <a:srgbClr val="1C1C1C"/>
                </a:solidFill>
                <a:latin typeface="Lucida Sans" pitchFamily="34" charset="0"/>
              </a:defRPr>
            </a:lvl6pPr>
            <a:lvl7pPr marL="2362200" indent="-304800" fontAlgn="base">
              <a:spcBef>
                <a:spcPct val="20000"/>
              </a:spcBef>
              <a:spcAft>
                <a:spcPct val="0"/>
              </a:spcAft>
              <a:buSzPct val="85000"/>
              <a:buChar char="•"/>
              <a:defRPr sz="1600">
                <a:solidFill>
                  <a:srgbClr val="1C1C1C"/>
                </a:solidFill>
                <a:latin typeface="Lucida Sans" pitchFamily="34" charset="0"/>
              </a:defRPr>
            </a:lvl7pPr>
            <a:lvl8pPr marL="2819400" indent="-304800" fontAlgn="base">
              <a:spcBef>
                <a:spcPct val="20000"/>
              </a:spcBef>
              <a:spcAft>
                <a:spcPct val="0"/>
              </a:spcAft>
              <a:buSzPct val="85000"/>
              <a:buChar char="•"/>
              <a:defRPr sz="1600">
                <a:solidFill>
                  <a:srgbClr val="1C1C1C"/>
                </a:solidFill>
                <a:latin typeface="Lucida Sans" pitchFamily="34" charset="0"/>
              </a:defRPr>
            </a:lvl8pPr>
            <a:lvl9pPr marL="3276600" indent="-304800" fontAlgn="base">
              <a:spcBef>
                <a:spcPct val="20000"/>
              </a:spcBef>
              <a:spcAft>
                <a:spcPct val="0"/>
              </a:spcAft>
              <a:buSzPct val="85000"/>
              <a:buChar char="•"/>
              <a:defRPr sz="1600">
                <a:solidFill>
                  <a:srgbClr val="1C1C1C"/>
                </a:solidFill>
                <a:latin typeface="Lucida Sans" pitchFamily="34" charset="0"/>
              </a:defRPr>
            </a:lvl9pPr>
          </a:lstStyle>
          <a:p>
            <a:pPr>
              <a:lnSpc>
                <a:spcPct val="120000"/>
              </a:lnSpc>
              <a:buFontTx/>
              <a:buNone/>
            </a:pPr>
            <a:r>
              <a:rPr lang="en-CA" altLang="en-US" b="1" dirty="0"/>
              <a:t>Chiller Plants / IPP / Packaged Plant Rooms</a:t>
            </a:r>
          </a:p>
          <a:p>
            <a:pPr>
              <a:lnSpc>
                <a:spcPct val="120000"/>
              </a:lnSpc>
              <a:buFontTx/>
              <a:buNone/>
            </a:pPr>
            <a:r>
              <a:rPr lang="en-CA" altLang="en-US" b="1" dirty="0"/>
              <a:t>	CDB / SMR responsible to review the specification and provide a copy to Armstrong with their inquiry.  Armstrong will review plant specifications to help assess compliant bid, or identify exceptions.</a:t>
            </a:r>
          </a:p>
          <a:p>
            <a:pPr>
              <a:lnSpc>
                <a:spcPct val="120000"/>
              </a:lnSpc>
              <a:buFontTx/>
              <a:buNone/>
            </a:pPr>
            <a:endParaRPr lang="en-CA" altLang="en-US" b="1" dirty="0"/>
          </a:p>
          <a:p>
            <a:pPr>
              <a:lnSpc>
                <a:spcPct val="120000"/>
              </a:lnSpc>
              <a:buFontTx/>
              <a:buNone/>
            </a:pPr>
            <a:r>
              <a:rPr lang="en-CA" altLang="en-US" b="1" dirty="0"/>
              <a:t>FMS, HTP, IPS, IPC</a:t>
            </a:r>
          </a:p>
          <a:p>
            <a:pPr>
              <a:lnSpc>
                <a:spcPct val="120000"/>
              </a:lnSpc>
              <a:buFontTx/>
              <a:buNone/>
            </a:pPr>
            <a:r>
              <a:rPr lang="en-CA" altLang="en-US" b="1" dirty="0"/>
              <a:t>	CDB / SMR responsible to review and assess the bid specification.  Where clarity is required, consult PEG to resolve technical questions and help with an Armstrong alternate.  Armstrong standard of design will be offered.  </a:t>
            </a:r>
          </a:p>
        </p:txBody>
      </p:sp>
    </p:spTree>
    <p:extLst>
      <p:ext uri="{BB962C8B-B14F-4D97-AF65-F5344CB8AC3E}">
        <p14:creationId xmlns:p14="http://schemas.microsoft.com/office/powerpoint/2010/main" val="40785070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55683">
                                            <p:txEl>
                                              <p:pRg st="0" end="0"/>
                                            </p:txEl>
                                          </p:spTgt>
                                        </p:tgtEl>
                                        <p:attrNameLst>
                                          <p:attrName>style.visibility</p:attrName>
                                        </p:attrNameLst>
                                      </p:cBhvr>
                                      <p:to>
                                        <p:strVal val="visible"/>
                                      </p:to>
                                    </p:set>
                                    <p:animEffect transition="in" filter="fade">
                                      <p:cBhvr>
                                        <p:cTn id="7" dur="500"/>
                                        <p:tgtEl>
                                          <p:spTgt spid="45568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55683">
                                            <p:txEl>
                                              <p:pRg st="1" end="1"/>
                                            </p:txEl>
                                          </p:spTgt>
                                        </p:tgtEl>
                                        <p:attrNameLst>
                                          <p:attrName>style.visibility</p:attrName>
                                        </p:attrNameLst>
                                      </p:cBhvr>
                                      <p:to>
                                        <p:strVal val="visible"/>
                                      </p:to>
                                    </p:set>
                                    <p:animEffect transition="in" filter="fade">
                                      <p:cBhvr>
                                        <p:cTn id="12" dur="500"/>
                                        <p:tgtEl>
                                          <p:spTgt spid="45568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55683">
                                            <p:txEl>
                                              <p:pRg st="3" end="3"/>
                                            </p:txEl>
                                          </p:spTgt>
                                        </p:tgtEl>
                                        <p:attrNameLst>
                                          <p:attrName>style.visibility</p:attrName>
                                        </p:attrNameLst>
                                      </p:cBhvr>
                                      <p:to>
                                        <p:strVal val="visible"/>
                                      </p:to>
                                    </p:set>
                                    <p:animEffect transition="in" filter="fade">
                                      <p:cBhvr>
                                        <p:cTn id="17" dur="500"/>
                                        <p:tgtEl>
                                          <p:spTgt spid="45568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455683">
                                            <p:txEl>
                                              <p:pRg st="4" end="4"/>
                                            </p:txEl>
                                          </p:spTgt>
                                        </p:tgtEl>
                                        <p:attrNameLst>
                                          <p:attrName>style.visibility</p:attrName>
                                        </p:attrNameLst>
                                      </p:cBhvr>
                                      <p:to>
                                        <p:strVal val="visible"/>
                                      </p:to>
                                    </p:set>
                                    <p:animEffect transition="in" filter="fade">
                                      <p:cBhvr>
                                        <p:cTn id="22" dur="500"/>
                                        <p:tgtEl>
                                          <p:spTgt spid="45568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5683" grpId="0"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7730" name="Rectangle 2"/>
          <p:cNvSpPr>
            <a:spLocks noChangeArrowheads="1"/>
          </p:cNvSpPr>
          <p:nvPr/>
        </p:nvSpPr>
        <p:spPr bwMode="auto">
          <a:xfrm>
            <a:off x="246063" y="849313"/>
            <a:ext cx="8728075" cy="606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2400" b="1">
                <a:solidFill>
                  <a:srgbClr val="D7252D"/>
                </a:solidFill>
                <a:latin typeface="Lucida Sans" pitchFamily="34" charset="0"/>
              </a:defRPr>
            </a:lvl1pPr>
            <a:lvl2pPr>
              <a:defRPr sz="2400" b="1">
                <a:solidFill>
                  <a:srgbClr val="D7252D"/>
                </a:solidFill>
                <a:latin typeface="Lucida Sans" pitchFamily="34" charset="0"/>
              </a:defRPr>
            </a:lvl2pPr>
            <a:lvl3pPr>
              <a:defRPr sz="2400" b="1">
                <a:solidFill>
                  <a:srgbClr val="D7252D"/>
                </a:solidFill>
                <a:latin typeface="Lucida Sans" pitchFamily="34" charset="0"/>
              </a:defRPr>
            </a:lvl3pPr>
            <a:lvl4pPr>
              <a:defRPr sz="2400" b="1">
                <a:solidFill>
                  <a:srgbClr val="D7252D"/>
                </a:solidFill>
                <a:latin typeface="Lucida Sans" pitchFamily="34" charset="0"/>
              </a:defRPr>
            </a:lvl4pPr>
            <a:lvl5pPr>
              <a:defRPr sz="2400" b="1">
                <a:solidFill>
                  <a:srgbClr val="D7252D"/>
                </a:solidFill>
                <a:latin typeface="Lucida Sans" pitchFamily="34" charset="0"/>
              </a:defRPr>
            </a:lvl5pPr>
            <a:lvl6pPr marL="457200" fontAlgn="base">
              <a:spcBef>
                <a:spcPct val="0"/>
              </a:spcBef>
              <a:spcAft>
                <a:spcPct val="0"/>
              </a:spcAft>
              <a:defRPr sz="2400" b="1">
                <a:solidFill>
                  <a:srgbClr val="D7252D"/>
                </a:solidFill>
                <a:latin typeface="Lucida Sans" pitchFamily="34" charset="0"/>
              </a:defRPr>
            </a:lvl6pPr>
            <a:lvl7pPr marL="914400" fontAlgn="base">
              <a:spcBef>
                <a:spcPct val="0"/>
              </a:spcBef>
              <a:spcAft>
                <a:spcPct val="0"/>
              </a:spcAft>
              <a:defRPr sz="2400" b="1">
                <a:solidFill>
                  <a:srgbClr val="D7252D"/>
                </a:solidFill>
                <a:latin typeface="Lucida Sans" pitchFamily="34" charset="0"/>
              </a:defRPr>
            </a:lvl7pPr>
            <a:lvl8pPr marL="1371600" fontAlgn="base">
              <a:spcBef>
                <a:spcPct val="0"/>
              </a:spcBef>
              <a:spcAft>
                <a:spcPct val="0"/>
              </a:spcAft>
              <a:defRPr sz="2400" b="1">
                <a:solidFill>
                  <a:srgbClr val="D7252D"/>
                </a:solidFill>
                <a:latin typeface="Lucida Sans" pitchFamily="34" charset="0"/>
              </a:defRPr>
            </a:lvl8pPr>
            <a:lvl9pPr marL="1828800" fontAlgn="base">
              <a:spcBef>
                <a:spcPct val="0"/>
              </a:spcBef>
              <a:spcAft>
                <a:spcPct val="0"/>
              </a:spcAft>
              <a:defRPr sz="2400" b="1">
                <a:solidFill>
                  <a:srgbClr val="D7252D"/>
                </a:solidFill>
                <a:latin typeface="Lucida Sans" pitchFamily="34" charset="0"/>
              </a:defRPr>
            </a:lvl9pPr>
          </a:lstStyle>
          <a:p>
            <a:r>
              <a:rPr lang="en-US" altLang="en-US"/>
              <a:t>Commission Policies </a:t>
            </a:r>
          </a:p>
        </p:txBody>
      </p:sp>
      <p:sp>
        <p:nvSpPr>
          <p:cNvPr id="457731" name="Rectangle 3"/>
          <p:cNvSpPr>
            <a:spLocks noChangeArrowheads="1"/>
          </p:cNvSpPr>
          <p:nvPr/>
        </p:nvSpPr>
        <p:spPr bwMode="auto">
          <a:xfrm>
            <a:off x="398463" y="1531938"/>
            <a:ext cx="8499475" cy="4856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81000" indent="-381000">
              <a:spcBef>
                <a:spcPct val="20000"/>
              </a:spcBef>
              <a:buSzPct val="85000"/>
              <a:buChar char="•"/>
              <a:defRPr sz="2000">
                <a:solidFill>
                  <a:srgbClr val="1C1C1C"/>
                </a:solidFill>
                <a:latin typeface="Lucida Sans" pitchFamily="34" charset="0"/>
              </a:defRPr>
            </a:lvl1pPr>
            <a:lvl2pPr marL="628650" indent="-342900">
              <a:spcBef>
                <a:spcPct val="20000"/>
              </a:spcBef>
              <a:buSzPct val="85000"/>
              <a:buChar char="•"/>
              <a:defRPr>
                <a:solidFill>
                  <a:srgbClr val="1C1C1C"/>
                </a:solidFill>
                <a:latin typeface="Lucida Sans" pitchFamily="34" charset="0"/>
              </a:defRPr>
            </a:lvl2pPr>
            <a:lvl3pPr marL="876300" indent="-304800">
              <a:spcBef>
                <a:spcPct val="20000"/>
              </a:spcBef>
              <a:buSzPct val="85000"/>
              <a:buChar char="•"/>
              <a:defRPr sz="1600">
                <a:solidFill>
                  <a:srgbClr val="1C1C1C"/>
                </a:solidFill>
                <a:latin typeface="Lucida Sans" pitchFamily="34" charset="0"/>
              </a:defRPr>
            </a:lvl3pPr>
            <a:lvl4pPr marL="1162050" indent="-304800">
              <a:spcBef>
                <a:spcPct val="20000"/>
              </a:spcBef>
              <a:buSzPct val="85000"/>
              <a:buChar char="•"/>
              <a:defRPr sz="1600">
                <a:solidFill>
                  <a:srgbClr val="1C1C1C"/>
                </a:solidFill>
                <a:latin typeface="Lucida Sans" pitchFamily="34" charset="0"/>
              </a:defRPr>
            </a:lvl4pPr>
            <a:lvl5pPr marL="1447800" indent="-304800">
              <a:spcBef>
                <a:spcPct val="20000"/>
              </a:spcBef>
              <a:buSzPct val="85000"/>
              <a:buChar char="•"/>
              <a:defRPr sz="1600">
                <a:solidFill>
                  <a:srgbClr val="1C1C1C"/>
                </a:solidFill>
                <a:latin typeface="Lucida Sans" pitchFamily="34" charset="0"/>
              </a:defRPr>
            </a:lvl5pPr>
            <a:lvl6pPr marL="1905000" indent="-304800" fontAlgn="base">
              <a:spcBef>
                <a:spcPct val="20000"/>
              </a:spcBef>
              <a:spcAft>
                <a:spcPct val="0"/>
              </a:spcAft>
              <a:buSzPct val="85000"/>
              <a:buChar char="•"/>
              <a:defRPr sz="1600">
                <a:solidFill>
                  <a:srgbClr val="1C1C1C"/>
                </a:solidFill>
                <a:latin typeface="Lucida Sans" pitchFamily="34" charset="0"/>
              </a:defRPr>
            </a:lvl6pPr>
            <a:lvl7pPr marL="2362200" indent="-304800" fontAlgn="base">
              <a:spcBef>
                <a:spcPct val="20000"/>
              </a:spcBef>
              <a:spcAft>
                <a:spcPct val="0"/>
              </a:spcAft>
              <a:buSzPct val="85000"/>
              <a:buChar char="•"/>
              <a:defRPr sz="1600">
                <a:solidFill>
                  <a:srgbClr val="1C1C1C"/>
                </a:solidFill>
                <a:latin typeface="Lucida Sans" pitchFamily="34" charset="0"/>
              </a:defRPr>
            </a:lvl7pPr>
            <a:lvl8pPr marL="2819400" indent="-304800" fontAlgn="base">
              <a:spcBef>
                <a:spcPct val="20000"/>
              </a:spcBef>
              <a:spcAft>
                <a:spcPct val="0"/>
              </a:spcAft>
              <a:buSzPct val="85000"/>
              <a:buChar char="•"/>
              <a:defRPr sz="1600">
                <a:solidFill>
                  <a:srgbClr val="1C1C1C"/>
                </a:solidFill>
                <a:latin typeface="Lucida Sans" pitchFamily="34" charset="0"/>
              </a:defRPr>
            </a:lvl8pPr>
            <a:lvl9pPr marL="3276600" indent="-304800" fontAlgn="base">
              <a:spcBef>
                <a:spcPct val="20000"/>
              </a:spcBef>
              <a:spcAft>
                <a:spcPct val="0"/>
              </a:spcAft>
              <a:buSzPct val="85000"/>
              <a:buChar char="•"/>
              <a:defRPr sz="1600">
                <a:solidFill>
                  <a:srgbClr val="1C1C1C"/>
                </a:solidFill>
                <a:latin typeface="Lucida Sans" pitchFamily="34" charset="0"/>
              </a:defRPr>
            </a:lvl9pPr>
          </a:lstStyle>
          <a:p>
            <a:pPr>
              <a:lnSpc>
                <a:spcPct val="120000"/>
              </a:lnSpc>
              <a:buFontTx/>
              <a:buNone/>
            </a:pPr>
            <a:endParaRPr lang="en-CA" altLang="en-US" b="1"/>
          </a:p>
        </p:txBody>
      </p:sp>
      <p:pic>
        <p:nvPicPr>
          <p:cNvPr id="457732"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9863" y="3125788"/>
            <a:ext cx="8804275" cy="2976562"/>
          </a:xfrm>
          <a:prstGeom prst="rect">
            <a:avLst/>
          </a:prstGeom>
          <a:noFill/>
          <a:ln>
            <a:noFill/>
          </a:ln>
          <a:effectLst/>
          <a:extLst>
            <a:ext uri="{909E8E84-426E-40DD-AFC4-6F175D3DCCD1}">
              <a14:hiddenFill xmlns:a14="http://schemas.microsoft.com/office/drawing/2010/main">
                <a:solidFill>
                  <a:schemeClr val="bg2"/>
                </a:solidFill>
              </a14:hiddenFill>
            </a:ext>
            <a:ext uri="{91240B29-F687-4F45-9708-019B960494DF}">
              <a14:hiddenLine xmlns:a14="http://schemas.microsoft.com/office/drawing/2010/main" w="31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57734" name="Rectangle 6"/>
          <p:cNvSpPr>
            <a:spLocks noChangeArrowheads="1"/>
          </p:cNvSpPr>
          <p:nvPr/>
        </p:nvSpPr>
        <p:spPr bwMode="auto">
          <a:xfrm>
            <a:off x="550863" y="1684338"/>
            <a:ext cx="8499475" cy="4856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81000" indent="-381000">
              <a:spcBef>
                <a:spcPct val="20000"/>
              </a:spcBef>
              <a:buSzPct val="85000"/>
              <a:buChar char="•"/>
              <a:defRPr sz="2000">
                <a:solidFill>
                  <a:srgbClr val="1C1C1C"/>
                </a:solidFill>
                <a:latin typeface="Lucida Sans" pitchFamily="34" charset="0"/>
              </a:defRPr>
            </a:lvl1pPr>
            <a:lvl2pPr marL="628650" indent="-342900">
              <a:spcBef>
                <a:spcPct val="20000"/>
              </a:spcBef>
              <a:buSzPct val="85000"/>
              <a:buChar char="•"/>
              <a:defRPr>
                <a:solidFill>
                  <a:srgbClr val="1C1C1C"/>
                </a:solidFill>
                <a:latin typeface="Lucida Sans" pitchFamily="34" charset="0"/>
              </a:defRPr>
            </a:lvl2pPr>
            <a:lvl3pPr marL="876300" indent="-304800">
              <a:spcBef>
                <a:spcPct val="20000"/>
              </a:spcBef>
              <a:buSzPct val="85000"/>
              <a:buChar char="•"/>
              <a:defRPr sz="1600">
                <a:solidFill>
                  <a:srgbClr val="1C1C1C"/>
                </a:solidFill>
                <a:latin typeface="Lucida Sans" pitchFamily="34" charset="0"/>
              </a:defRPr>
            </a:lvl3pPr>
            <a:lvl4pPr marL="1162050" indent="-304800">
              <a:spcBef>
                <a:spcPct val="20000"/>
              </a:spcBef>
              <a:buSzPct val="85000"/>
              <a:buChar char="•"/>
              <a:defRPr sz="1600">
                <a:solidFill>
                  <a:srgbClr val="1C1C1C"/>
                </a:solidFill>
                <a:latin typeface="Lucida Sans" pitchFamily="34" charset="0"/>
              </a:defRPr>
            </a:lvl4pPr>
            <a:lvl5pPr marL="1447800" indent="-304800">
              <a:spcBef>
                <a:spcPct val="20000"/>
              </a:spcBef>
              <a:buSzPct val="85000"/>
              <a:buChar char="•"/>
              <a:defRPr sz="1600">
                <a:solidFill>
                  <a:srgbClr val="1C1C1C"/>
                </a:solidFill>
                <a:latin typeface="Lucida Sans" pitchFamily="34" charset="0"/>
              </a:defRPr>
            </a:lvl5pPr>
            <a:lvl6pPr marL="1905000" indent="-304800" fontAlgn="base">
              <a:spcBef>
                <a:spcPct val="20000"/>
              </a:spcBef>
              <a:spcAft>
                <a:spcPct val="0"/>
              </a:spcAft>
              <a:buSzPct val="85000"/>
              <a:buChar char="•"/>
              <a:defRPr sz="1600">
                <a:solidFill>
                  <a:srgbClr val="1C1C1C"/>
                </a:solidFill>
                <a:latin typeface="Lucida Sans" pitchFamily="34" charset="0"/>
              </a:defRPr>
            </a:lvl6pPr>
            <a:lvl7pPr marL="2362200" indent="-304800" fontAlgn="base">
              <a:spcBef>
                <a:spcPct val="20000"/>
              </a:spcBef>
              <a:spcAft>
                <a:spcPct val="0"/>
              </a:spcAft>
              <a:buSzPct val="85000"/>
              <a:buChar char="•"/>
              <a:defRPr sz="1600">
                <a:solidFill>
                  <a:srgbClr val="1C1C1C"/>
                </a:solidFill>
                <a:latin typeface="Lucida Sans" pitchFamily="34" charset="0"/>
              </a:defRPr>
            </a:lvl7pPr>
            <a:lvl8pPr marL="2819400" indent="-304800" fontAlgn="base">
              <a:spcBef>
                <a:spcPct val="20000"/>
              </a:spcBef>
              <a:spcAft>
                <a:spcPct val="0"/>
              </a:spcAft>
              <a:buSzPct val="85000"/>
              <a:buChar char="•"/>
              <a:defRPr sz="1600">
                <a:solidFill>
                  <a:srgbClr val="1C1C1C"/>
                </a:solidFill>
                <a:latin typeface="Lucida Sans" pitchFamily="34" charset="0"/>
              </a:defRPr>
            </a:lvl8pPr>
            <a:lvl9pPr marL="3276600" indent="-304800" fontAlgn="base">
              <a:spcBef>
                <a:spcPct val="20000"/>
              </a:spcBef>
              <a:spcAft>
                <a:spcPct val="0"/>
              </a:spcAft>
              <a:buSzPct val="85000"/>
              <a:buChar char="•"/>
              <a:defRPr sz="1600">
                <a:solidFill>
                  <a:srgbClr val="1C1C1C"/>
                </a:solidFill>
                <a:latin typeface="Lucida Sans" pitchFamily="34" charset="0"/>
              </a:defRPr>
            </a:lvl9pPr>
          </a:lstStyle>
          <a:p>
            <a:pPr>
              <a:lnSpc>
                <a:spcPct val="120000"/>
              </a:lnSpc>
              <a:buFontTx/>
              <a:buNone/>
            </a:pPr>
            <a:r>
              <a:rPr lang="en-CA" altLang="en-US" b="1"/>
              <a:t>Systems Commission: default 8%</a:t>
            </a:r>
          </a:p>
          <a:p>
            <a:pPr>
              <a:lnSpc>
                <a:spcPct val="120000"/>
              </a:lnSpc>
              <a:buFontTx/>
              <a:buNone/>
            </a:pPr>
            <a:r>
              <a:rPr lang="en-CA" altLang="en-US" b="1"/>
              <a:t>DE IPP – Destination and specification defined</a:t>
            </a:r>
          </a:p>
        </p:txBody>
      </p:sp>
    </p:spTree>
    <p:extLst>
      <p:ext uri="{BB962C8B-B14F-4D97-AF65-F5344CB8AC3E}">
        <p14:creationId xmlns:p14="http://schemas.microsoft.com/office/powerpoint/2010/main" val="947000929"/>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9778" name="Rectangle 2"/>
          <p:cNvSpPr>
            <a:spLocks noChangeArrowheads="1"/>
          </p:cNvSpPr>
          <p:nvPr/>
        </p:nvSpPr>
        <p:spPr bwMode="auto">
          <a:xfrm>
            <a:off x="246063" y="849313"/>
            <a:ext cx="8728075" cy="606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2400" b="1">
                <a:solidFill>
                  <a:srgbClr val="D7252D"/>
                </a:solidFill>
                <a:latin typeface="Lucida Sans" pitchFamily="34" charset="0"/>
              </a:defRPr>
            </a:lvl1pPr>
            <a:lvl2pPr>
              <a:defRPr sz="2400" b="1">
                <a:solidFill>
                  <a:srgbClr val="D7252D"/>
                </a:solidFill>
                <a:latin typeface="Lucida Sans" pitchFamily="34" charset="0"/>
              </a:defRPr>
            </a:lvl2pPr>
            <a:lvl3pPr>
              <a:defRPr sz="2400" b="1">
                <a:solidFill>
                  <a:srgbClr val="D7252D"/>
                </a:solidFill>
                <a:latin typeface="Lucida Sans" pitchFamily="34" charset="0"/>
              </a:defRPr>
            </a:lvl3pPr>
            <a:lvl4pPr>
              <a:defRPr sz="2400" b="1">
                <a:solidFill>
                  <a:srgbClr val="D7252D"/>
                </a:solidFill>
                <a:latin typeface="Lucida Sans" pitchFamily="34" charset="0"/>
              </a:defRPr>
            </a:lvl4pPr>
            <a:lvl5pPr>
              <a:defRPr sz="2400" b="1">
                <a:solidFill>
                  <a:srgbClr val="D7252D"/>
                </a:solidFill>
                <a:latin typeface="Lucida Sans" pitchFamily="34" charset="0"/>
              </a:defRPr>
            </a:lvl5pPr>
            <a:lvl6pPr marL="457200" fontAlgn="base">
              <a:spcBef>
                <a:spcPct val="0"/>
              </a:spcBef>
              <a:spcAft>
                <a:spcPct val="0"/>
              </a:spcAft>
              <a:defRPr sz="2400" b="1">
                <a:solidFill>
                  <a:srgbClr val="D7252D"/>
                </a:solidFill>
                <a:latin typeface="Lucida Sans" pitchFamily="34" charset="0"/>
              </a:defRPr>
            </a:lvl6pPr>
            <a:lvl7pPr marL="914400" fontAlgn="base">
              <a:spcBef>
                <a:spcPct val="0"/>
              </a:spcBef>
              <a:spcAft>
                <a:spcPct val="0"/>
              </a:spcAft>
              <a:defRPr sz="2400" b="1">
                <a:solidFill>
                  <a:srgbClr val="D7252D"/>
                </a:solidFill>
                <a:latin typeface="Lucida Sans" pitchFamily="34" charset="0"/>
              </a:defRPr>
            </a:lvl7pPr>
            <a:lvl8pPr marL="1371600" fontAlgn="base">
              <a:spcBef>
                <a:spcPct val="0"/>
              </a:spcBef>
              <a:spcAft>
                <a:spcPct val="0"/>
              </a:spcAft>
              <a:defRPr sz="2400" b="1">
                <a:solidFill>
                  <a:srgbClr val="D7252D"/>
                </a:solidFill>
                <a:latin typeface="Lucida Sans" pitchFamily="34" charset="0"/>
              </a:defRPr>
            </a:lvl8pPr>
            <a:lvl9pPr marL="1828800" fontAlgn="base">
              <a:spcBef>
                <a:spcPct val="0"/>
              </a:spcBef>
              <a:spcAft>
                <a:spcPct val="0"/>
              </a:spcAft>
              <a:defRPr sz="2400" b="1">
                <a:solidFill>
                  <a:srgbClr val="D7252D"/>
                </a:solidFill>
                <a:latin typeface="Lucida Sans" pitchFamily="34" charset="0"/>
              </a:defRPr>
            </a:lvl9pPr>
          </a:lstStyle>
          <a:p>
            <a:r>
              <a:rPr lang="en-US" altLang="en-US"/>
              <a:t>Support Tools </a:t>
            </a:r>
          </a:p>
        </p:txBody>
      </p:sp>
      <p:sp>
        <p:nvSpPr>
          <p:cNvPr id="459779" name="Rectangle 3"/>
          <p:cNvSpPr>
            <a:spLocks noChangeArrowheads="1"/>
          </p:cNvSpPr>
          <p:nvPr/>
        </p:nvSpPr>
        <p:spPr bwMode="auto">
          <a:xfrm>
            <a:off x="1231900" y="1531938"/>
            <a:ext cx="7666038" cy="4856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81000" indent="-381000">
              <a:spcBef>
                <a:spcPct val="20000"/>
              </a:spcBef>
              <a:buSzPct val="85000"/>
              <a:buChar char="•"/>
              <a:defRPr sz="2000">
                <a:solidFill>
                  <a:srgbClr val="1C1C1C"/>
                </a:solidFill>
                <a:latin typeface="Lucida Sans" pitchFamily="34" charset="0"/>
              </a:defRPr>
            </a:lvl1pPr>
            <a:lvl2pPr marL="628650" indent="-342900">
              <a:spcBef>
                <a:spcPct val="20000"/>
              </a:spcBef>
              <a:buSzPct val="85000"/>
              <a:buChar char="•"/>
              <a:defRPr>
                <a:solidFill>
                  <a:srgbClr val="1C1C1C"/>
                </a:solidFill>
                <a:latin typeface="Lucida Sans" pitchFamily="34" charset="0"/>
              </a:defRPr>
            </a:lvl2pPr>
            <a:lvl3pPr marL="876300" indent="-304800">
              <a:spcBef>
                <a:spcPct val="20000"/>
              </a:spcBef>
              <a:buSzPct val="85000"/>
              <a:buChar char="•"/>
              <a:defRPr sz="1600">
                <a:solidFill>
                  <a:srgbClr val="1C1C1C"/>
                </a:solidFill>
                <a:latin typeface="Lucida Sans" pitchFamily="34" charset="0"/>
              </a:defRPr>
            </a:lvl3pPr>
            <a:lvl4pPr marL="1162050" indent="-304800">
              <a:spcBef>
                <a:spcPct val="20000"/>
              </a:spcBef>
              <a:buSzPct val="85000"/>
              <a:buChar char="•"/>
              <a:defRPr sz="1600">
                <a:solidFill>
                  <a:srgbClr val="1C1C1C"/>
                </a:solidFill>
                <a:latin typeface="Lucida Sans" pitchFamily="34" charset="0"/>
              </a:defRPr>
            </a:lvl4pPr>
            <a:lvl5pPr marL="1447800" indent="-304800">
              <a:spcBef>
                <a:spcPct val="20000"/>
              </a:spcBef>
              <a:buSzPct val="85000"/>
              <a:buChar char="•"/>
              <a:defRPr sz="1600">
                <a:solidFill>
                  <a:srgbClr val="1C1C1C"/>
                </a:solidFill>
                <a:latin typeface="Lucida Sans" pitchFamily="34" charset="0"/>
              </a:defRPr>
            </a:lvl5pPr>
            <a:lvl6pPr marL="1905000" indent="-304800" fontAlgn="base">
              <a:spcBef>
                <a:spcPct val="20000"/>
              </a:spcBef>
              <a:spcAft>
                <a:spcPct val="0"/>
              </a:spcAft>
              <a:buSzPct val="85000"/>
              <a:buChar char="•"/>
              <a:defRPr sz="1600">
                <a:solidFill>
                  <a:srgbClr val="1C1C1C"/>
                </a:solidFill>
                <a:latin typeface="Lucida Sans" pitchFamily="34" charset="0"/>
              </a:defRPr>
            </a:lvl6pPr>
            <a:lvl7pPr marL="2362200" indent="-304800" fontAlgn="base">
              <a:spcBef>
                <a:spcPct val="20000"/>
              </a:spcBef>
              <a:spcAft>
                <a:spcPct val="0"/>
              </a:spcAft>
              <a:buSzPct val="85000"/>
              <a:buChar char="•"/>
              <a:defRPr sz="1600">
                <a:solidFill>
                  <a:srgbClr val="1C1C1C"/>
                </a:solidFill>
                <a:latin typeface="Lucida Sans" pitchFamily="34" charset="0"/>
              </a:defRPr>
            </a:lvl7pPr>
            <a:lvl8pPr marL="2819400" indent="-304800" fontAlgn="base">
              <a:spcBef>
                <a:spcPct val="20000"/>
              </a:spcBef>
              <a:spcAft>
                <a:spcPct val="0"/>
              </a:spcAft>
              <a:buSzPct val="85000"/>
              <a:buChar char="•"/>
              <a:defRPr sz="1600">
                <a:solidFill>
                  <a:srgbClr val="1C1C1C"/>
                </a:solidFill>
                <a:latin typeface="Lucida Sans" pitchFamily="34" charset="0"/>
              </a:defRPr>
            </a:lvl8pPr>
            <a:lvl9pPr marL="3276600" indent="-304800" fontAlgn="base">
              <a:spcBef>
                <a:spcPct val="20000"/>
              </a:spcBef>
              <a:spcAft>
                <a:spcPct val="0"/>
              </a:spcAft>
              <a:buSzPct val="85000"/>
              <a:buChar char="•"/>
              <a:defRPr sz="1600">
                <a:solidFill>
                  <a:srgbClr val="1C1C1C"/>
                </a:solidFill>
                <a:latin typeface="Lucida Sans" pitchFamily="34" charset="0"/>
              </a:defRPr>
            </a:lvl9pPr>
          </a:lstStyle>
          <a:p>
            <a:pPr>
              <a:lnSpc>
                <a:spcPct val="120000"/>
              </a:lnSpc>
            </a:pPr>
            <a:r>
              <a:rPr lang="en-CA" altLang="en-US"/>
              <a:t>Brochures (product and user)</a:t>
            </a:r>
          </a:p>
          <a:p>
            <a:pPr>
              <a:lnSpc>
                <a:spcPct val="120000"/>
              </a:lnSpc>
            </a:pPr>
            <a:r>
              <a:rPr lang="en-CA" altLang="en-US"/>
              <a:t>Energy Analysis</a:t>
            </a:r>
          </a:p>
          <a:p>
            <a:pPr>
              <a:lnSpc>
                <a:spcPct val="120000"/>
              </a:lnSpc>
            </a:pPr>
            <a:r>
              <a:rPr lang="en-CA" altLang="en-US"/>
              <a:t>Proposals (technical and commercial terms)</a:t>
            </a:r>
          </a:p>
          <a:p>
            <a:pPr>
              <a:lnSpc>
                <a:spcPct val="120000"/>
              </a:lnSpc>
            </a:pPr>
            <a:r>
              <a:rPr lang="en-CA" altLang="en-US"/>
              <a:t>Project Specification for consultants</a:t>
            </a:r>
          </a:p>
          <a:p>
            <a:pPr>
              <a:lnSpc>
                <a:spcPct val="120000"/>
              </a:lnSpc>
            </a:pPr>
            <a:r>
              <a:rPr lang="en-CA" altLang="en-US"/>
              <a:t>Packageworx design software &amp; 3D drawings</a:t>
            </a:r>
          </a:p>
          <a:p>
            <a:pPr>
              <a:lnSpc>
                <a:spcPct val="120000"/>
              </a:lnSpc>
            </a:pPr>
            <a:r>
              <a:rPr lang="en-CA" altLang="en-US"/>
              <a:t>Customer Presentations</a:t>
            </a:r>
          </a:p>
          <a:p>
            <a:pPr>
              <a:lnSpc>
                <a:spcPct val="120000"/>
              </a:lnSpc>
            </a:pPr>
            <a:r>
              <a:rPr lang="en-CA" altLang="en-US"/>
              <a:t>Catalogued Systems with Price List</a:t>
            </a:r>
          </a:p>
          <a:p>
            <a:pPr>
              <a:lnSpc>
                <a:spcPct val="120000"/>
              </a:lnSpc>
            </a:pPr>
            <a:r>
              <a:rPr lang="en-CA" altLang="en-US"/>
              <a:t>Reference Lists</a:t>
            </a:r>
          </a:p>
          <a:p>
            <a:pPr>
              <a:lnSpc>
                <a:spcPct val="120000"/>
              </a:lnSpc>
            </a:pPr>
            <a:r>
              <a:rPr lang="en-CA" altLang="en-US"/>
              <a:t>Knowledge Exchange</a:t>
            </a:r>
          </a:p>
          <a:p>
            <a:pPr>
              <a:lnSpc>
                <a:spcPct val="120000"/>
              </a:lnSpc>
            </a:pPr>
            <a:r>
              <a:rPr lang="en-CA" altLang="en-US"/>
              <a:t>Project Engineering Group Application Engineers</a:t>
            </a:r>
          </a:p>
        </p:txBody>
      </p:sp>
    </p:spTree>
    <p:extLst>
      <p:ext uri="{BB962C8B-B14F-4D97-AF65-F5344CB8AC3E}">
        <p14:creationId xmlns:p14="http://schemas.microsoft.com/office/powerpoint/2010/main" val="3271059546"/>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1826" name="Rectangle 2"/>
          <p:cNvSpPr>
            <a:spLocks noChangeArrowheads="1"/>
          </p:cNvSpPr>
          <p:nvPr/>
        </p:nvSpPr>
        <p:spPr bwMode="auto">
          <a:xfrm>
            <a:off x="246063" y="849313"/>
            <a:ext cx="8728075" cy="606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2400" b="1">
                <a:solidFill>
                  <a:srgbClr val="D7252D"/>
                </a:solidFill>
                <a:latin typeface="Lucida Sans" pitchFamily="34" charset="0"/>
              </a:defRPr>
            </a:lvl1pPr>
            <a:lvl2pPr>
              <a:defRPr sz="2400" b="1">
                <a:solidFill>
                  <a:srgbClr val="D7252D"/>
                </a:solidFill>
                <a:latin typeface="Lucida Sans" pitchFamily="34" charset="0"/>
              </a:defRPr>
            </a:lvl2pPr>
            <a:lvl3pPr>
              <a:defRPr sz="2400" b="1">
                <a:solidFill>
                  <a:srgbClr val="D7252D"/>
                </a:solidFill>
                <a:latin typeface="Lucida Sans" pitchFamily="34" charset="0"/>
              </a:defRPr>
            </a:lvl3pPr>
            <a:lvl4pPr>
              <a:defRPr sz="2400" b="1">
                <a:solidFill>
                  <a:srgbClr val="D7252D"/>
                </a:solidFill>
                <a:latin typeface="Lucida Sans" pitchFamily="34" charset="0"/>
              </a:defRPr>
            </a:lvl4pPr>
            <a:lvl5pPr>
              <a:defRPr sz="2400" b="1">
                <a:solidFill>
                  <a:srgbClr val="D7252D"/>
                </a:solidFill>
                <a:latin typeface="Lucida Sans" pitchFamily="34" charset="0"/>
              </a:defRPr>
            </a:lvl5pPr>
            <a:lvl6pPr marL="457200" fontAlgn="base">
              <a:spcBef>
                <a:spcPct val="0"/>
              </a:spcBef>
              <a:spcAft>
                <a:spcPct val="0"/>
              </a:spcAft>
              <a:defRPr sz="2400" b="1">
                <a:solidFill>
                  <a:srgbClr val="D7252D"/>
                </a:solidFill>
                <a:latin typeface="Lucida Sans" pitchFamily="34" charset="0"/>
              </a:defRPr>
            </a:lvl6pPr>
            <a:lvl7pPr marL="914400" fontAlgn="base">
              <a:spcBef>
                <a:spcPct val="0"/>
              </a:spcBef>
              <a:spcAft>
                <a:spcPct val="0"/>
              </a:spcAft>
              <a:defRPr sz="2400" b="1">
                <a:solidFill>
                  <a:srgbClr val="D7252D"/>
                </a:solidFill>
                <a:latin typeface="Lucida Sans" pitchFamily="34" charset="0"/>
              </a:defRPr>
            </a:lvl7pPr>
            <a:lvl8pPr marL="1371600" fontAlgn="base">
              <a:spcBef>
                <a:spcPct val="0"/>
              </a:spcBef>
              <a:spcAft>
                <a:spcPct val="0"/>
              </a:spcAft>
              <a:defRPr sz="2400" b="1">
                <a:solidFill>
                  <a:srgbClr val="D7252D"/>
                </a:solidFill>
                <a:latin typeface="Lucida Sans" pitchFamily="34" charset="0"/>
              </a:defRPr>
            </a:lvl8pPr>
            <a:lvl9pPr marL="1828800" fontAlgn="base">
              <a:spcBef>
                <a:spcPct val="0"/>
              </a:spcBef>
              <a:spcAft>
                <a:spcPct val="0"/>
              </a:spcAft>
              <a:defRPr sz="2400" b="1">
                <a:solidFill>
                  <a:srgbClr val="D7252D"/>
                </a:solidFill>
                <a:latin typeface="Lucida Sans" pitchFamily="34" charset="0"/>
              </a:defRPr>
            </a:lvl9pPr>
          </a:lstStyle>
          <a:p>
            <a:r>
              <a:rPr lang="en-US" altLang="en-US"/>
              <a:t>Target Verticals  </a:t>
            </a:r>
          </a:p>
        </p:txBody>
      </p:sp>
      <p:sp>
        <p:nvSpPr>
          <p:cNvPr id="461827" name="Rectangle 3"/>
          <p:cNvSpPr>
            <a:spLocks noChangeArrowheads="1"/>
          </p:cNvSpPr>
          <p:nvPr/>
        </p:nvSpPr>
        <p:spPr bwMode="auto">
          <a:xfrm>
            <a:off x="398463" y="1531938"/>
            <a:ext cx="4021137" cy="4856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81000" indent="-381000">
              <a:spcBef>
                <a:spcPct val="20000"/>
              </a:spcBef>
              <a:buSzPct val="85000"/>
              <a:buChar char="•"/>
              <a:defRPr sz="2000">
                <a:solidFill>
                  <a:srgbClr val="1C1C1C"/>
                </a:solidFill>
                <a:latin typeface="Lucida Sans" pitchFamily="34" charset="0"/>
              </a:defRPr>
            </a:lvl1pPr>
            <a:lvl2pPr marL="628650" indent="-342900">
              <a:spcBef>
                <a:spcPct val="20000"/>
              </a:spcBef>
              <a:buSzPct val="85000"/>
              <a:buChar char="•"/>
              <a:defRPr>
                <a:solidFill>
                  <a:srgbClr val="1C1C1C"/>
                </a:solidFill>
                <a:latin typeface="Lucida Sans" pitchFamily="34" charset="0"/>
              </a:defRPr>
            </a:lvl2pPr>
            <a:lvl3pPr marL="876300" indent="-304800">
              <a:spcBef>
                <a:spcPct val="20000"/>
              </a:spcBef>
              <a:buSzPct val="85000"/>
              <a:buChar char="•"/>
              <a:defRPr sz="1600">
                <a:solidFill>
                  <a:srgbClr val="1C1C1C"/>
                </a:solidFill>
                <a:latin typeface="Lucida Sans" pitchFamily="34" charset="0"/>
              </a:defRPr>
            </a:lvl3pPr>
            <a:lvl4pPr marL="1162050" indent="-304800">
              <a:spcBef>
                <a:spcPct val="20000"/>
              </a:spcBef>
              <a:buSzPct val="85000"/>
              <a:buChar char="•"/>
              <a:defRPr sz="1600">
                <a:solidFill>
                  <a:srgbClr val="1C1C1C"/>
                </a:solidFill>
                <a:latin typeface="Lucida Sans" pitchFamily="34" charset="0"/>
              </a:defRPr>
            </a:lvl4pPr>
            <a:lvl5pPr marL="1447800" indent="-304800">
              <a:spcBef>
                <a:spcPct val="20000"/>
              </a:spcBef>
              <a:buSzPct val="85000"/>
              <a:buChar char="•"/>
              <a:defRPr sz="1600">
                <a:solidFill>
                  <a:srgbClr val="1C1C1C"/>
                </a:solidFill>
                <a:latin typeface="Lucida Sans" pitchFamily="34" charset="0"/>
              </a:defRPr>
            </a:lvl5pPr>
            <a:lvl6pPr marL="1905000" indent="-304800" fontAlgn="base">
              <a:spcBef>
                <a:spcPct val="20000"/>
              </a:spcBef>
              <a:spcAft>
                <a:spcPct val="0"/>
              </a:spcAft>
              <a:buSzPct val="85000"/>
              <a:buChar char="•"/>
              <a:defRPr sz="1600">
                <a:solidFill>
                  <a:srgbClr val="1C1C1C"/>
                </a:solidFill>
                <a:latin typeface="Lucida Sans" pitchFamily="34" charset="0"/>
              </a:defRPr>
            </a:lvl6pPr>
            <a:lvl7pPr marL="2362200" indent="-304800" fontAlgn="base">
              <a:spcBef>
                <a:spcPct val="20000"/>
              </a:spcBef>
              <a:spcAft>
                <a:spcPct val="0"/>
              </a:spcAft>
              <a:buSzPct val="85000"/>
              <a:buChar char="•"/>
              <a:defRPr sz="1600">
                <a:solidFill>
                  <a:srgbClr val="1C1C1C"/>
                </a:solidFill>
                <a:latin typeface="Lucida Sans" pitchFamily="34" charset="0"/>
              </a:defRPr>
            </a:lvl7pPr>
            <a:lvl8pPr marL="2819400" indent="-304800" fontAlgn="base">
              <a:spcBef>
                <a:spcPct val="20000"/>
              </a:spcBef>
              <a:spcAft>
                <a:spcPct val="0"/>
              </a:spcAft>
              <a:buSzPct val="85000"/>
              <a:buChar char="•"/>
              <a:defRPr sz="1600">
                <a:solidFill>
                  <a:srgbClr val="1C1C1C"/>
                </a:solidFill>
                <a:latin typeface="Lucida Sans" pitchFamily="34" charset="0"/>
              </a:defRPr>
            </a:lvl8pPr>
            <a:lvl9pPr marL="3276600" indent="-304800" fontAlgn="base">
              <a:spcBef>
                <a:spcPct val="20000"/>
              </a:spcBef>
              <a:spcAft>
                <a:spcPct val="0"/>
              </a:spcAft>
              <a:buSzPct val="85000"/>
              <a:buChar char="•"/>
              <a:defRPr sz="1600">
                <a:solidFill>
                  <a:srgbClr val="1C1C1C"/>
                </a:solidFill>
                <a:latin typeface="Lucida Sans" pitchFamily="34" charset="0"/>
              </a:defRPr>
            </a:lvl9pPr>
          </a:lstStyle>
          <a:p>
            <a:pPr>
              <a:lnSpc>
                <a:spcPct val="120000"/>
              </a:lnSpc>
              <a:buFontTx/>
              <a:buNone/>
            </a:pPr>
            <a:r>
              <a:rPr lang="en-CA" altLang="en-US" b="1"/>
              <a:t>Focus Verticals:</a:t>
            </a:r>
          </a:p>
          <a:p>
            <a:pPr>
              <a:lnSpc>
                <a:spcPct val="120000"/>
              </a:lnSpc>
            </a:pPr>
            <a:r>
              <a:rPr lang="en-CA" altLang="en-US" b="1"/>
              <a:t>Data Centers</a:t>
            </a:r>
          </a:p>
          <a:p>
            <a:pPr>
              <a:lnSpc>
                <a:spcPct val="120000"/>
              </a:lnSpc>
            </a:pPr>
            <a:r>
              <a:rPr lang="en-CA" altLang="en-US" b="1"/>
              <a:t>Hospitality</a:t>
            </a:r>
          </a:p>
          <a:p>
            <a:pPr>
              <a:lnSpc>
                <a:spcPct val="120000"/>
              </a:lnSpc>
            </a:pPr>
            <a:r>
              <a:rPr lang="en-CA" altLang="en-US" b="1"/>
              <a:t>Healthcare</a:t>
            </a:r>
          </a:p>
          <a:p>
            <a:pPr>
              <a:lnSpc>
                <a:spcPct val="120000"/>
              </a:lnSpc>
            </a:pPr>
            <a:r>
              <a:rPr lang="en-CA" altLang="en-US" b="1"/>
              <a:t>Education</a:t>
            </a:r>
            <a:endParaRPr lang="en-CA" altLang="en-US"/>
          </a:p>
        </p:txBody>
      </p:sp>
      <p:sp>
        <p:nvSpPr>
          <p:cNvPr id="461828" name="Rectangle 4"/>
          <p:cNvSpPr>
            <a:spLocks noChangeArrowheads="1"/>
          </p:cNvSpPr>
          <p:nvPr/>
        </p:nvSpPr>
        <p:spPr bwMode="auto">
          <a:xfrm>
            <a:off x="4116388" y="1987550"/>
            <a:ext cx="3870325" cy="1365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81000" indent="-381000">
              <a:spcBef>
                <a:spcPct val="20000"/>
              </a:spcBef>
              <a:buSzPct val="85000"/>
              <a:buChar char="•"/>
              <a:defRPr sz="2000">
                <a:solidFill>
                  <a:srgbClr val="1C1C1C"/>
                </a:solidFill>
                <a:latin typeface="Lucida Sans" pitchFamily="34" charset="0"/>
              </a:defRPr>
            </a:lvl1pPr>
            <a:lvl2pPr marL="628650" indent="-342900">
              <a:spcBef>
                <a:spcPct val="20000"/>
              </a:spcBef>
              <a:buSzPct val="85000"/>
              <a:buChar char="•"/>
              <a:defRPr>
                <a:solidFill>
                  <a:srgbClr val="1C1C1C"/>
                </a:solidFill>
                <a:latin typeface="Lucida Sans" pitchFamily="34" charset="0"/>
              </a:defRPr>
            </a:lvl2pPr>
            <a:lvl3pPr marL="876300" indent="-304800">
              <a:spcBef>
                <a:spcPct val="20000"/>
              </a:spcBef>
              <a:buSzPct val="85000"/>
              <a:buChar char="•"/>
              <a:defRPr sz="1600">
                <a:solidFill>
                  <a:srgbClr val="1C1C1C"/>
                </a:solidFill>
                <a:latin typeface="Lucida Sans" pitchFamily="34" charset="0"/>
              </a:defRPr>
            </a:lvl3pPr>
            <a:lvl4pPr marL="1162050" indent="-304800">
              <a:spcBef>
                <a:spcPct val="20000"/>
              </a:spcBef>
              <a:buSzPct val="85000"/>
              <a:buChar char="•"/>
              <a:defRPr sz="1600">
                <a:solidFill>
                  <a:srgbClr val="1C1C1C"/>
                </a:solidFill>
                <a:latin typeface="Lucida Sans" pitchFamily="34" charset="0"/>
              </a:defRPr>
            </a:lvl4pPr>
            <a:lvl5pPr marL="1447800" indent="-304800">
              <a:spcBef>
                <a:spcPct val="20000"/>
              </a:spcBef>
              <a:buSzPct val="85000"/>
              <a:buChar char="•"/>
              <a:defRPr sz="1600">
                <a:solidFill>
                  <a:srgbClr val="1C1C1C"/>
                </a:solidFill>
                <a:latin typeface="Lucida Sans" pitchFamily="34" charset="0"/>
              </a:defRPr>
            </a:lvl5pPr>
            <a:lvl6pPr marL="1905000" indent="-304800" fontAlgn="base">
              <a:spcBef>
                <a:spcPct val="20000"/>
              </a:spcBef>
              <a:spcAft>
                <a:spcPct val="0"/>
              </a:spcAft>
              <a:buSzPct val="85000"/>
              <a:buChar char="•"/>
              <a:defRPr sz="1600">
                <a:solidFill>
                  <a:srgbClr val="1C1C1C"/>
                </a:solidFill>
                <a:latin typeface="Lucida Sans" pitchFamily="34" charset="0"/>
              </a:defRPr>
            </a:lvl6pPr>
            <a:lvl7pPr marL="2362200" indent="-304800" fontAlgn="base">
              <a:spcBef>
                <a:spcPct val="20000"/>
              </a:spcBef>
              <a:spcAft>
                <a:spcPct val="0"/>
              </a:spcAft>
              <a:buSzPct val="85000"/>
              <a:buChar char="•"/>
              <a:defRPr sz="1600">
                <a:solidFill>
                  <a:srgbClr val="1C1C1C"/>
                </a:solidFill>
                <a:latin typeface="Lucida Sans" pitchFamily="34" charset="0"/>
              </a:defRPr>
            </a:lvl7pPr>
            <a:lvl8pPr marL="2819400" indent="-304800" fontAlgn="base">
              <a:spcBef>
                <a:spcPct val="20000"/>
              </a:spcBef>
              <a:spcAft>
                <a:spcPct val="0"/>
              </a:spcAft>
              <a:buSzPct val="85000"/>
              <a:buChar char="•"/>
              <a:defRPr sz="1600">
                <a:solidFill>
                  <a:srgbClr val="1C1C1C"/>
                </a:solidFill>
                <a:latin typeface="Lucida Sans" pitchFamily="34" charset="0"/>
              </a:defRPr>
            </a:lvl8pPr>
            <a:lvl9pPr marL="3276600" indent="-304800" fontAlgn="base">
              <a:spcBef>
                <a:spcPct val="20000"/>
              </a:spcBef>
              <a:spcAft>
                <a:spcPct val="0"/>
              </a:spcAft>
              <a:buSzPct val="85000"/>
              <a:buChar char="•"/>
              <a:defRPr sz="1600">
                <a:solidFill>
                  <a:srgbClr val="1C1C1C"/>
                </a:solidFill>
                <a:latin typeface="Lucida Sans" pitchFamily="34" charset="0"/>
              </a:defRPr>
            </a:lvl9pPr>
          </a:lstStyle>
          <a:p>
            <a:pPr>
              <a:lnSpc>
                <a:spcPct val="120000"/>
              </a:lnSpc>
              <a:buFontTx/>
              <a:buNone/>
            </a:pPr>
            <a:r>
              <a:rPr lang="en-CA" altLang="en-US" b="1"/>
              <a:t>Case Studies</a:t>
            </a:r>
          </a:p>
          <a:p>
            <a:pPr>
              <a:lnSpc>
                <a:spcPct val="120000"/>
              </a:lnSpc>
              <a:buFontTx/>
              <a:buNone/>
            </a:pPr>
            <a:r>
              <a:rPr lang="en-CA" altLang="en-US" b="1"/>
              <a:t>Customer Testimonials</a:t>
            </a:r>
          </a:p>
          <a:p>
            <a:pPr>
              <a:lnSpc>
                <a:spcPct val="120000"/>
              </a:lnSpc>
              <a:buFontTx/>
              <a:buNone/>
            </a:pPr>
            <a:r>
              <a:rPr lang="en-CA" altLang="en-US" b="1"/>
              <a:t>Project Profiles</a:t>
            </a:r>
            <a:endParaRPr lang="en-CA" altLang="en-US"/>
          </a:p>
        </p:txBody>
      </p:sp>
      <p:sp>
        <p:nvSpPr>
          <p:cNvPr id="461829" name="AutoShape 5"/>
          <p:cNvSpPr>
            <a:spLocks/>
          </p:cNvSpPr>
          <p:nvPr/>
        </p:nvSpPr>
        <p:spPr bwMode="auto">
          <a:xfrm>
            <a:off x="3281363" y="1758950"/>
            <a:ext cx="531812" cy="1746250"/>
          </a:xfrm>
          <a:prstGeom prst="rightBrace">
            <a:avLst>
              <a:gd name="adj1" fmla="val 27363"/>
              <a:gd name="adj2" fmla="val 50000"/>
            </a:avLst>
          </a:prstGeom>
          <a:noFill/>
          <a:ln w="28575">
            <a:solidFill>
              <a:schemeClr val="tx1"/>
            </a:solidFill>
            <a:round/>
            <a:headEnd/>
            <a:tailEnd/>
          </a:ln>
          <a:effectLst/>
          <a:extLst>
            <a:ext uri="{909E8E84-426E-40DD-AFC4-6F175D3DCCD1}">
              <a14:hiddenFill xmlns:a14="http://schemas.microsoft.com/office/drawing/2010/main">
                <a:solidFill>
                  <a:schemeClr val="bg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CA"/>
          </a:p>
        </p:txBody>
      </p:sp>
    </p:spTree>
    <p:extLst>
      <p:ext uri="{BB962C8B-B14F-4D97-AF65-F5344CB8AC3E}">
        <p14:creationId xmlns:p14="http://schemas.microsoft.com/office/powerpoint/2010/main" val="1169401812"/>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3938" name="Rectangle 2"/>
          <p:cNvSpPr>
            <a:spLocks noGrp="1" noChangeArrowheads="1"/>
          </p:cNvSpPr>
          <p:nvPr>
            <p:ph type="title"/>
          </p:nvPr>
        </p:nvSpPr>
        <p:spPr/>
        <p:txBody>
          <a:bodyPr/>
          <a:lstStyle/>
          <a:p>
            <a:r>
              <a:rPr lang="en-US" altLang="en-US"/>
              <a:t>Systems Training – Why You Are Here</a:t>
            </a:r>
          </a:p>
        </p:txBody>
      </p:sp>
      <p:sp>
        <p:nvSpPr>
          <p:cNvPr id="423939" name="Rectangle 3"/>
          <p:cNvSpPr>
            <a:spLocks noGrp="1" noChangeArrowheads="1"/>
          </p:cNvSpPr>
          <p:nvPr>
            <p:ph type="body" idx="1"/>
          </p:nvPr>
        </p:nvSpPr>
        <p:spPr/>
        <p:txBody>
          <a:bodyPr/>
          <a:lstStyle/>
          <a:p>
            <a:r>
              <a:rPr lang="en-US" altLang="en-US" b="1" dirty="0"/>
              <a:t>Opportunity to grow your sales!</a:t>
            </a:r>
          </a:p>
          <a:p>
            <a:pPr lvl="1"/>
            <a:r>
              <a:rPr lang="en-US" altLang="en-US" dirty="0" smtClean="0"/>
              <a:t>Increased market range</a:t>
            </a:r>
          </a:p>
          <a:p>
            <a:pPr lvl="1"/>
            <a:r>
              <a:rPr lang="en-US" altLang="en-US" dirty="0" smtClean="0"/>
              <a:t>Increased scope of offering</a:t>
            </a:r>
            <a:endParaRPr lang="en-US" altLang="en-US" dirty="0"/>
          </a:p>
          <a:p>
            <a:pPr lvl="1"/>
            <a:endParaRPr lang="en-US" altLang="en-US" dirty="0"/>
          </a:p>
          <a:p>
            <a:r>
              <a:rPr lang="en-US" altLang="en-US" b="1" dirty="0"/>
              <a:t>U.S Market Size - $</a:t>
            </a:r>
            <a:r>
              <a:rPr lang="en-US" altLang="en-US" b="1" dirty="0" smtClean="0"/>
              <a:t>400M (pumps),  &gt;$3 billion (systems)</a:t>
            </a:r>
            <a:endParaRPr lang="en-US" altLang="en-US" b="1" dirty="0"/>
          </a:p>
          <a:p>
            <a:endParaRPr lang="en-US" altLang="en-US" dirty="0"/>
          </a:p>
          <a:p>
            <a:r>
              <a:rPr lang="en-US" altLang="en-US" b="1" dirty="0" smtClean="0"/>
              <a:t>Business pressures are motivating the market toward system solution sales</a:t>
            </a:r>
            <a:endParaRPr lang="en-US" altLang="en-US" b="1" dirty="0"/>
          </a:p>
          <a:p>
            <a:pPr lvl="1"/>
            <a:r>
              <a:rPr lang="en-US" altLang="en-US" dirty="0" smtClean="0"/>
              <a:t>Delivery deadlines</a:t>
            </a:r>
          </a:p>
          <a:p>
            <a:pPr lvl="1"/>
            <a:r>
              <a:rPr lang="en-US" altLang="en-US" dirty="0" smtClean="0"/>
              <a:t>Cash flow models</a:t>
            </a:r>
          </a:p>
          <a:p>
            <a:pPr lvl="1"/>
            <a:r>
              <a:rPr lang="en-US" altLang="en-US" dirty="0" smtClean="0"/>
              <a:t>New technology integration</a:t>
            </a:r>
          </a:p>
          <a:p>
            <a:pPr lvl="1"/>
            <a:r>
              <a:rPr lang="en-US" altLang="en-US" dirty="0" smtClean="0"/>
              <a:t>Reduce cost risk exposure</a:t>
            </a:r>
          </a:p>
          <a:p>
            <a:pPr lvl="1"/>
            <a:r>
              <a:rPr lang="en-US" altLang="en-US" dirty="0" smtClean="0"/>
              <a:t>Reduce project risks</a:t>
            </a:r>
            <a:endParaRPr lang="en-US" altLang="en-US" dirty="0"/>
          </a:p>
          <a:p>
            <a:pPr lvl="1"/>
            <a:endParaRPr lang="en-US" altLang="en-US" dirty="0"/>
          </a:p>
          <a:p>
            <a:pPr lvl="1"/>
            <a:endParaRPr lang="en-US" altLang="en-US" dirty="0"/>
          </a:p>
          <a:p>
            <a:endParaRPr lang="en-US" altLang="en-US" dirty="0"/>
          </a:p>
          <a:p>
            <a:pPr lvl="1"/>
            <a:endParaRPr lang="en-US" altLang="en-US" dirty="0"/>
          </a:p>
        </p:txBody>
      </p:sp>
    </p:spTree>
    <p:extLst>
      <p:ext uri="{BB962C8B-B14F-4D97-AF65-F5344CB8AC3E}">
        <p14:creationId xmlns:p14="http://schemas.microsoft.com/office/powerpoint/2010/main" val="92630689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423939">
                                            <p:txEl>
                                              <p:pRg st="0" end="0"/>
                                            </p:txEl>
                                          </p:spTgt>
                                        </p:tgtEl>
                                        <p:attrNameLst>
                                          <p:attrName>style.visibility</p:attrName>
                                        </p:attrNameLst>
                                      </p:cBhvr>
                                      <p:to>
                                        <p:strVal val="visible"/>
                                      </p:to>
                                    </p:set>
                                    <p:anim calcmode="lin" valueType="num">
                                      <p:cBhvr additive="base">
                                        <p:cTn id="7" dur="500" fill="hold"/>
                                        <p:tgtEl>
                                          <p:spTgt spid="42393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23939">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423939">
                                            <p:txEl>
                                              <p:pRg st="1" end="1"/>
                                            </p:txEl>
                                          </p:spTgt>
                                        </p:tgtEl>
                                        <p:attrNameLst>
                                          <p:attrName>style.visibility</p:attrName>
                                        </p:attrNameLst>
                                      </p:cBhvr>
                                      <p:to>
                                        <p:strVal val="visible"/>
                                      </p:to>
                                    </p:set>
                                    <p:anim calcmode="lin" valueType="num">
                                      <p:cBhvr additive="base">
                                        <p:cTn id="11" dur="500" fill="hold"/>
                                        <p:tgtEl>
                                          <p:spTgt spid="423939">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423939">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423939">
                                            <p:txEl>
                                              <p:pRg st="2" end="2"/>
                                            </p:txEl>
                                          </p:spTgt>
                                        </p:tgtEl>
                                        <p:attrNameLst>
                                          <p:attrName>style.visibility</p:attrName>
                                        </p:attrNameLst>
                                      </p:cBhvr>
                                      <p:to>
                                        <p:strVal val="visible"/>
                                      </p:to>
                                    </p:set>
                                    <p:anim calcmode="lin" valueType="num">
                                      <p:cBhvr additive="base">
                                        <p:cTn id="15" dur="500" fill="hold"/>
                                        <p:tgtEl>
                                          <p:spTgt spid="423939">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423939">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7" fill="hold" nodeType="clickPar">
                      <p:stCondLst>
                        <p:cond delay="indefinite"/>
                      </p:stCondLst>
                      <p:childTnLst>
                        <p:par>
                          <p:cTn id="18" fill="hold" nodeType="withGroup">
                            <p:stCondLst>
                              <p:cond delay="0"/>
                            </p:stCondLst>
                            <p:childTnLst>
                              <p:par>
                                <p:cTn id="19" presetID="2" presetClass="entr" presetSubtype="4" fill="hold" nodeType="clickEffect">
                                  <p:stCondLst>
                                    <p:cond delay="0"/>
                                  </p:stCondLst>
                                  <p:childTnLst>
                                    <p:set>
                                      <p:cBhvr>
                                        <p:cTn id="20" dur="1" fill="hold">
                                          <p:stCondLst>
                                            <p:cond delay="0"/>
                                          </p:stCondLst>
                                        </p:cTn>
                                        <p:tgtEl>
                                          <p:spTgt spid="423939">
                                            <p:txEl>
                                              <p:pRg st="4" end="4"/>
                                            </p:txEl>
                                          </p:spTgt>
                                        </p:tgtEl>
                                        <p:attrNameLst>
                                          <p:attrName>style.visibility</p:attrName>
                                        </p:attrNameLst>
                                      </p:cBhvr>
                                      <p:to>
                                        <p:strVal val="visible"/>
                                      </p:to>
                                    </p:set>
                                    <p:anim calcmode="lin" valueType="num">
                                      <p:cBhvr additive="base">
                                        <p:cTn id="21" dur="500" fill="hold"/>
                                        <p:tgtEl>
                                          <p:spTgt spid="423939">
                                            <p:txEl>
                                              <p:pRg st="4" end="4"/>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423939">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3" fill="hold" nodeType="clickPar">
                      <p:stCondLst>
                        <p:cond delay="indefinite"/>
                      </p:stCondLst>
                      <p:childTnLst>
                        <p:par>
                          <p:cTn id="24" fill="hold" nodeType="withGroup">
                            <p:stCondLst>
                              <p:cond delay="0"/>
                            </p:stCondLst>
                            <p:childTnLst>
                              <p:par>
                                <p:cTn id="25" presetID="2" presetClass="entr" presetSubtype="4" fill="hold" nodeType="clickEffect">
                                  <p:stCondLst>
                                    <p:cond delay="0"/>
                                  </p:stCondLst>
                                  <p:childTnLst>
                                    <p:set>
                                      <p:cBhvr>
                                        <p:cTn id="26" dur="1" fill="hold">
                                          <p:stCondLst>
                                            <p:cond delay="0"/>
                                          </p:stCondLst>
                                        </p:cTn>
                                        <p:tgtEl>
                                          <p:spTgt spid="423939">
                                            <p:txEl>
                                              <p:pRg st="6" end="6"/>
                                            </p:txEl>
                                          </p:spTgt>
                                        </p:tgtEl>
                                        <p:attrNameLst>
                                          <p:attrName>style.visibility</p:attrName>
                                        </p:attrNameLst>
                                      </p:cBhvr>
                                      <p:to>
                                        <p:strVal val="visible"/>
                                      </p:to>
                                    </p:set>
                                    <p:anim calcmode="lin" valueType="num">
                                      <p:cBhvr additive="base">
                                        <p:cTn id="27" dur="500" fill="hold"/>
                                        <p:tgtEl>
                                          <p:spTgt spid="423939">
                                            <p:txEl>
                                              <p:pRg st="6" end="6"/>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423939">
                                            <p:txEl>
                                              <p:pRg st="6" end="6"/>
                                            </p:txEl>
                                          </p:spTgt>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423939">
                                            <p:txEl>
                                              <p:pRg st="7" end="7"/>
                                            </p:txEl>
                                          </p:spTgt>
                                        </p:tgtEl>
                                        <p:attrNameLst>
                                          <p:attrName>style.visibility</p:attrName>
                                        </p:attrNameLst>
                                      </p:cBhvr>
                                      <p:to>
                                        <p:strVal val="visible"/>
                                      </p:to>
                                    </p:set>
                                    <p:anim calcmode="lin" valueType="num">
                                      <p:cBhvr additive="base">
                                        <p:cTn id="31" dur="500" fill="hold"/>
                                        <p:tgtEl>
                                          <p:spTgt spid="423939">
                                            <p:txEl>
                                              <p:pRg st="7" end="7"/>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423939">
                                            <p:txEl>
                                              <p:pRg st="7" end="7"/>
                                            </p:txEl>
                                          </p:spTgt>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423939">
                                            <p:txEl>
                                              <p:pRg st="8" end="8"/>
                                            </p:txEl>
                                          </p:spTgt>
                                        </p:tgtEl>
                                        <p:attrNameLst>
                                          <p:attrName>style.visibility</p:attrName>
                                        </p:attrNameLst>
                                      </p:cBhvr>
                                      <p:to>
                                        <p:strVal val="visible"/>
                                      </p:to>
                                    </p:set>
                                    <p:anim calcmode="lin" valueType="num">
                                      <p:cBhvr additive="base">
                                        <p:cTn id="35" dur="500" fill="hold"/>
                                        <p:tgtEl>
                                          <p:spTgt spid="423939">
                                            <p:txEl>
                                              <p:pRg st="8" end="8"/>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423939">
                                            <p:txEl>
                                              <p:pRg st="8" end="8"/>
                                            </p:txEl>
                                          </p:spTgt>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0"/>
                                  </p:stCondLst>
                                  <p:childTnLst>
                                    <p:set>
                                      <p:cBhvr>
                                        <p:cTn id="38" dur="1" fill="hold">
                                          <p:stCondLst>
                                            <p:cond delay="0"/>
                                          </p:stCondLst>
                                        </p:cTn>
                                        <p:tgtEl>
                                          <p:spTgt spid="423939">
                                            <p:txEl>
                                              <p:pRg st="9" end="9"/>
                                            </p:txEl>
                                          </p:spTgt>
                                        </p:tgtEl>
                                        <p:attrNameLst>
                                          <p:attrName>style.visibility</p:attrName>
                                        </p:attrNameLst>
                                      </p:cBhvr>
                                      <p:to>
                                        <p:strVal val="visible"/>
                                      </p:to>
                                    </p:set>
                                    <p:anim calcmode="lin" valueType="num">
                                      <p:cBhvr additive="base">
                                        <p:cTn id="39" dur="500" fill="hold"/>
                                        <p:tgtEl>
                                          <p:spTgt spid="423939">
                                            <p:txEl>
                                              <p:pRg st="9" end="9"/>
                                            </p:txEl>
                                          </p:spTgt>
                                        </p:tgtEl>
                                        <p:attrNameLst>
                                          <p:attrName>ppt_x</p:attrName>
                                        </p:attrNameLst>
                                      </p:cBhvr>
                                      <p:tavLst>
                                        <p:tav tm="0">
                                          <p:val>
                                            <p:strVal val="#ppt_x"/>
                                          </p:val>
                                        </p:tav>
                                        <p:tav tm="100000">
                                          <p:val>
                                            <p:strVal val="#ppt_x"/>
                                          </p:val>
                                        </p:tav>
                                      </p:tavLst>
                                    </p:anim>
                                    <p:anim calcmode="lin" valueType="num">
                                      <p:cBhvr additive="base">
                                        <p:cTn id="40" dur="500" fill="hold"/>
                                        <p:tgtEl>
                                          <p:spTgt spid="423939">
                                            <p:txEl>
                                              <p:pRg st="9" end="9"/>
                                            </p:txEl>
                                          </p:spTgt>
                                        </p:tgtEl>
                                        <p:attrNameLst>
                                          <p:attrName>ppt_y</p:attrName>
                                        </p:attrNameLst>
                                      </p:cBhvr>
                                      <p:tavLst>
                                        <p:tav tm="0">
                                          <p:val>
                                            <p:strVal val="1+#ppt_h/2"/>
                                          </p:val>
                                        </p:tav>
                                        <p:tav tm="100000">
                                          <p:val>
                                            <p:strVal val="#ppt_y"/>
                                          </p:val>
                                        </p:tav>
                                      </p:tavLst>
                                    </p:anim>
                                  </p:childTnLst>
                                </p:cTn>
                              </p:par>
                              <p:par>
                                <p:cTn id="41" presetID="2" presetClass="entr" presetSubtype="4" fill="hold" nodeType="withEffect">
                                  <p:stCondLst>
                                    <p:cond delay="0"/>
                                  </p:stCondLst>
                                  <p:childTnLst>
                                    <p:set>
                                      <p:cBhvr>
                                        <p:cTn id="42" dur="1" fill="hold">
                                          <p:stCondLst>
                                            <p:cond delay="0"/>
                                          </p:stCondLst>
                                        </p:cTn>
                                        <p:tgtEl>
                                          <p:spTgt spid="423939">
                                            <p:txEl>
                                              <p:pRg st="10" end="10"/>
                                            </p:txEl>
                                          </p:spTgt>
                                        </p:tgtEl>
                                        <p:attrNameLst>
                                          <p:attrName>style.visibility</p:attrName>
                                        </p:attrNameLst>
                                      </p:cBhvr>
                                      <p:to>
                                        <p:strVal val="visible"/>
                                      </p:to>
                                    </p:set>
                                    <p:anim calcmode="lin" valueType="num">
                                      <p:cBhvr additive="base">
                                        <p:cTn id="43" dur="500" fill="hold"/>
                                        <p:tgtEl>
                                          <p:spTgt spid="423939">
                                            <p:txEl>
                                              <p:pRg st="10" end="10"/>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423939">
                                            <p:txEl>
                                              <p:pRg st="10" end="10"/>
                                            </p:txEl>
                                          </p:spTgt>
                                        </p:tgtEl>
                                        <p:attrNameLst>
                                          <p:attrName>ppt_y</p:attrName>
                                        </p:attrNameLst>
                                      </p:cBhvr>
                                      <p:tavLst>
                                        <p:tav tm="0">
                                          <p:val>
                                            <p:strVal val="1+#ppt_h/2"/>
                                          </p:val>
                                        </p:tav>
                                        <p:tav tm="100000">
                                          <p:val>
                                            <p:strVal val="#ppt_y"/>
                                          </p:val>
                                        </p:tav>
                                      </p:tavLst>
                                    </p:anim>
                                  </p:childTnLst>
                                </p:cTn>
                              </p:par>
                              <p:par>
                                <p:cTn id="45" presetID="2" presetClass="entr" presetSubtype="4" fill="hold" nodeType="withEffect">
                                  <p:stCondLst>
                                    <p:cond delay="0"/>
                                  </p:stCondLst>
                                  <p:childTnLst>
                                    <p:set>
                                      <p:cBhvr>
                                        <p:cTn id="46" dur="1" fill="hold">
                                          <p:stCondLst>
                                            <p:cond delay="0"/>
                                          </p:stCondLst>
                                        </p:cTn>
                                        <p:tgtEl>
                                          <p:spTgt spid="423939">
                                            <p:txEl>
                                              <p:pRg st="11" end="11"/>
                                            </p:txEl>
                                          </p:spTgt>
                                        </p:tgtEl>
                                        <p:attrNameLst>
                                          <p:attrName>style.visibility</p:attrName>
                                        </p:attrNameLst>
                                      </p:cBhvr>
                                      <p:to>
                                        <p:strVal val="visible"/>
                                      </p:to>
                                    </p:set>
                                    <p:anim calcmode="lin" valueType="num">
                                      <p:cBhvr additive="base">
                                        <p:cTn id="47" dur="500" fill="hold"/>
                                        <p:tgtEl>
                                          <p:spTgt spid="423939">
                                            <p:txEl>
                                              <p:pRg st="11" end="11"/>
                                            </p:txEl>
                                          </p:spTgt>
                                        </p:tgtEl>
                                        <p:attrNameLst>
                                          <p:attrName>ppt_x</p:attrName>
                                        </p:attrNameLst>
                                      </p:cBhvr>
                                      <p:tavLst>
                                        <p:tav tm="0">
                                          <p:val>
                                            <p:strVal val="#ppt_x"/>
                                          </p:val>
                                        </p:tav>
                                        <p:tav tm="100000">
                                          <p:val>
                                            <p:strVal val="#ppt_x"/>
                                          </p:val>
                                        </p:tav>
                                      </p:tavLst>
                                    </p:anim>
                                    <p:anim calcmode="lin" valueType="num">
                                      <p:cBhvr additive="base">
                                        <p:cTn id="48" dur="500" fill="hold"/>
                                        <p:tgtEl>
                                          <p:spTgt spid="423939">
                                            <p:txEl>
                                              <p:pRg st="11" end="1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9186" name="Rectangle 2"/>
          <p:cNvSpPr>
            <a:spLocks noGrp="1" noChangeArrowheads="1"/>
          </p:cNvSpPr>
          <p:nvPr>
            <p:ph type="title"/>
          </p:nvPr>
        </p:nvSpPr>
        <p:spPr/>
        <p:txBody>
          <a:bodyPr/>
          <a:lstStyle/>
          <a:p>
            <a:r>
              <a:rPr lang="en-US" dirty="0" smtClean="0"/>
              <a:t>Welcome, students</a:t>
            </a:r>
            <a:endParaRPr lang="en-US" dirty="0"/>
          </a:p>
        </p:txBody>
      </p:sp>
      <p:sp>
        <p:nvSpPr>
          <p:cNvPr id="2" name="Content Placeholder 1"/>
          <p:cNvSpPr>
            <a:spLocks noGrp="1"/>
          </p:cNvSpPr>
          <p:nvPr>
            <p:ph idx="1"/>
          </p:nvPr>
        </p:nvSpPr>
        <p:spPr>
          <a:xfrm>
            <a:off x="701355" y="1608138"/>
            <a:ext cx="7817170" cy="4525962"/>
          </a:xfrm>
        </p:spPr>
        <p:txBody>
          <a:bodyPr/>
          <a:lstStyle/>
          <a:p>
            <a:r>
              <a:rPr lang="en-CA" sz="4000" dirty="0" smtClean="0"/>
              <a:t>Introductions</a:t>
            </a:r>
          </a:p>
          <a:p>
            <a:endParaRPr lang="en-CA" sz="4000" dirty="0"/>
          </a:p>
          <a:p>
            <a:r>
              <a:rPr lang="en-CA" sz="4000" dirty="0" smtClean="0"/>
              <a:t>Objectives for the next 3 days</a:t>
            </a:r>
          </a:p>
          <a:p>
            <a:endParaRPr lang="en-CA" sz="4000" dirty="0"/>
          </a:p>
          <a:p>
            <a:pPr marL="0" indent="0">
              <a:buNone/>
            </a:pPr>
            <a:endParaRPr lang="en-CA" sz="4000" dirty="0"/>
          </a:p>
        </p:txBody>
      </p:sp>
    </p:spTree>
    <p:extLst>
      <p:ext uri="{BB962C8B-B14F-4D97-AF65-F5344CB8AC3E}">
        <p14:creationId xmlns:p14="http://schemas.microsoft.com/office/powerpoint/2010/main" val="270904847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5986" name="Rectangle 2"/>
          <p:cNvSpPr>
            <a:spLocks noGrp="1" noChangeArrowheads="1"/>
          </p:cNvSpPr>
          <p:nvPr>
            <p:ph type="title"/>
          </p:nvPr>
        </p:nvSpPr>
        <p:spPr/>
        <p:txBody>
          <a:bodyPr/>
          <a:lstStyle/>
          <a:p>
            <a:r>
              <a:rPr lang="en-US" altLang="en-US"/>
              <a:t>Systems Training – Why You Are Here</a:t>
            </a:r>
          </a:p>
        </p:txBody>
      </p:sp>
      <p:sp>
        <p:nvSpPr>
          <p:cNvPr id="425987" name="Rectangle 3"/>
          <p:cNvSpPr>
            <a:spLocks noGrp="1" noChangeArrowheads="1"/>
          </p:cNvSpPr>
          <p:nvPr>
            <p:ph type="body" idx="1"/>
          </p:nvPr>
        </p:nvSpPr>
        <p:spPr>
          <a:xfrm>
            <a:off x="549275" y="1531938"/>
            <a:ext cx="8229600" cy="4525962"/>
          </a:xfrm>
        </p:spPr>
        <p:txBody>
          <a:bodyPr/>
          <a:lstStyle/>
          <a:p>
            <a:pPr marL="381000" indent="-381000">
              <a:buFontTx/>
              <a:buNone/>
            </a:pPr>
            <a:r>
              <a:rPr lang="en-US" altLang="en-US" b="1" dirty="0"/>
              <a:t>Learn the value </a:t>
            </a:r>
            <a:r>
              <a:rPr lang="en-US" altLang="en-US" b="1" dirty="0" smtClean="0"/>
              <a:t>of:</a:t>
            </a:r>
          </a:p>
          <a:p>
            <a:pPr marL="381000" indent="-381000">
              <a:buFontTx/>
              <a:buNone/>
            </a:pPr>
            <a:endParaRPr lang="en-US" altLang="en-US" b="1" dirty="0"/>
          </a:p>
          <a:p>
            <a:pPr marL="381000" indent="-381000">
              <a:buFontTx/>
              <a:buNone/>
            </a:pPr>
            <a:r>
              <a:rPr lang="en-US" altLang="en-US" b="1" dirty="0" smtClean="0"/>
              <a:t>	- business proposition selling</a:t>
            </a:r>
          </a:p>
          <a:p>
            <a:pPr marL="381000" indent="-381000">
              <a:buFontTx/>
              <a:buNone/>
            </a:pPr>
            <a:r>
              <a:rPr lang="en-US" altLang="en-US" b="1" dirty="0"/>
              <a:t>	</a:t>
            </a:r>
            <a:r>
              <a:rPr lang="en-US" altLang="en-US" b="1" dirty="0" smtClean="0"/>
              <a:t>- how to leverage tools like </a:t>
            </a:r>
            <a:r>
              <a:rPr lang="en-US" altLang="en-US" b="1" dirty="0" err="1" smtClean="0"/>
              <a:t>Packageworx</a:t>
            </a:r>
            <a:endParaRPr lang="en-US" altLang="en-US" b="1" dirty="0" smtClean="0"/>
          </a:p>
          <a:p>
            <a:pPr marL="381000" indent="-381000">
              <a:buFontTx/>
              <a:buNone/>
            </a:pPr>
            <a:r>
              <a:rPr lang="en-US" altLang="en-US" b="1" dirty="0"/>
              <a:t>	</a:t>
            </a:r>
            <a:r>
              <a:rPr lang="en-US" altLang="en-US" b="1" dirty="0" smtClean="0"/>
              <a:t>- increase the value of sell per project</a:t>
            </a:r>
          </a:p>
          <a:p>
            <a:pPr marL="381000" indent="-381000">
              <a:buFontTx/>
              <a:buNone/>
            </a:pPr>
            <a:r>
              <a:rPr lang="en-US" altLang="en-US" b="1" dirty="0"/>
              <a:t>	</a:t>
            </a:r>
            <a:r>
              <a:rPr lang="en-US" altLang="en-US" b="1" dirty="0" smtClean="0"/>
              <a:t>- gain a differentiated competitive position</a:t>
            </a:r>
          </a:p>
          <a:p>
            <a:pPr marL="381000" indent="-381000">
              <a:buFontTx/>
              <a:buNone/>
            </a:pPr>
            <a:r>
              <a:rPr lang="en-US" altLang="en-US" b="1" dirty="0"/>
              <a:t>	</a:t>
            </a:r>
            <a:r>
              <a:rPr lang="en-US" altLang="en-US" b="1" dirty="0" smtClean="0"/>
              <a:t>- gain new opportunities with specifying consultants</a:t>
            </a:r>
          </a:p>
          <a:p>
            <a:pPr marL="381000" indent="-381000">
              <a:buFontTx/>
              <a:buNone/>
            </a:pPr>
            <a:r>
              <a:rPr lang="en-US" altLang="en-US" b="1" dirty="0"/>
              <a:t>	</a:t>
            </a:r>
            <a:r>
              <a:rPr lang="en-US" altLang="en-US" b="1" dirty="0" smtClean="0"/>
              <a:t>- reducing consultant and contractor risk</a:t>
            </a:r>
          </a:p>
          <a:p>
            <a:pPr marL="381000" indent="-381000">
              <a:buFontTx/>
              <a:buNone/>
            </a:pPr>
            <a:r>
              <a:rPr lang="en-US" altLang="en-US" b="1" dirty="0"/>
              <a:t>	</a:t>
            </a:r>
            <a:r>
              <a:rPr lang="en-US" altLang="en-US" b="1" dirty="0" smtClean="0"/>
              <a:t>- value positioning of factory plant automation systems</a:t>
            </a:r>
          </a:p>
          <a:p>
            <a:pPr marL="381000" indent="-381000">
              <a:buFontTx/>
              <a:buNone/>
            </a:pPr>
            <a:r>
              <a:rPr lang="en-US" altLang="en-US" b="1" dirty="0"/>
              <a:t>	</a:t>
            </a:r>
            <a:endParaRPr lang="en-US" altLang="en-US" b="1" dirty="0" smtClean="0"/>
          </a:p>
        </p:txBody>
      </p:sp>
    </p:spTree>
    <p:extLst>
      <p:ext uri="{BB962C8B-B14F-4D97-AF65-F5344CB8AC3E}">
        <p14:creationId xmlns:p14="http://schemas.microsoft.com/office/powerpoint/2010/main" val="36375216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25987">
                                            <p:txEl>
                                              <p:pRg st="0" end="0"/>
                                            </p:txEl>
                                          </p:spTgt>
                                        </p:tgtEl>
                                        <p:attrNameLst>
                                          <p:attrName>style.visibility</p:attrName>
                                        </p:attrNameLst>
                                      </p:cBhvr>
                                      <p:to>
                                        <p:strVal val="visible"/>
                                      </p:to>
                                    </p:set>
                                    <p:animEffect transition="in" filter="fade">
                                      <p:cBhvr>
                                        <p:cTn id="7" dur="500"/>
                                        <p:tgtEl>
                                          <p:spTgt spid="42598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25987">
                                            <p:txEl>
                                              <p:pRg st="2" end="2"/>
                                            </p:txEl>
                                          </p:spTgt>
                                        </p:tgtEl>
                                        <p:attrNameLst>
                                          <p:attrName>style.visibility</p:attrName>
                                        </p:attrNameLst>
                                      </p:cBhvr>
                                      <p:to>
                                        <p:strVal val="visible"/>
                                      </p:to>
                                    </p:set>
                                    <p:animEffect transition="in" filter="fade">
                                      <p:cBhvr>
                                        <p:cTn id="12" dur="500"/>
                                        <p:tgtEl>
                                          <p:spTgt spid="425987">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25987">
                                            <p:txEl>
                                              <p:pRg st="3" end="3"/>
                                            </p:txEl>
                                          </p:spTgt>
                                        </p:tgtEl>
                                        <p:attrNameLst>
                                          <p:attrName>style.visibility</p:attrName>
                                        </p:attrNameLst>
                                      </p:cBhvr>
                                      <p:to>
                                        <p:strVal val="visible"/>
                                      </p:to>
                                    </p:set>
                                    <p:animEffect transition="in" filter="fade">
                                      <p:cBhvr>
                                        <p:cTn id="17" dur="500"/>
                                        <p:tgtEl>
                                          <p:spTgt spid="425987">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425987">
                                            <p:txEl>
                                              <p:pRg st="4" end="4"/>
                                            </p:txEl>
                                          </p:spTgt>
                                        </p:tgtEl>
                                        <p:attrNameLst>
                                          <p:attrName>style.visibility</p:attrName>
                                        </p:attrNameLst>
                                      </p:cBhvr>
                                      <p:to>
                                        <p:strVal val="visible"/>
                                      </p:to>
                                    </p:set>
                                    <p:animEffect transition="in" filter="fade">
                                      <p:cBhvr>
                                        <p:cTn id="22" dur="500"/>
                                        <p:tgtEl>
                                          <p:spTgt spid="425987">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425987">
                                            <p:txEl>
                                              <p:pRg st="5" end="5"/>
                                            </p:txEl>
                                          </p:spTgt>
                                        </p:tgtEl>
                                        <p:attrNameLst>
                                          <p:attrName>style.visibility</p:attrName>
                                        </p:attrNameLst>
                                      </p:cBhvr>
                                      <p:to>
                                        <p:strVal val="visible"/>
                                      </p:to>
                                    </p:set>
                                    <p:animEffect transition="in" filter="fade">
                                      <p:cBhvr>
                                        <p:cTn id="27" dur="500"/>
                                        <p:tgtEl>
                                          <p:spTgt spid="425987">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425987">
                                            <p:txEl>
                                              <p:pRg st="6" end="6"/>
                                            </p:txEl>
                                          </p:spTgt>
                                        </p:tgtEl>
                                        <p:attrNameLst>
                                          <p:attrName>style.visibility</p:attrName>
                                        </p:attrNameLst>
                                      </p:cBhvr>
                                      <p:to>
                                        <p:strVal val="visible"/>
                                      </p:to>
                                    </p:set>
                                    <p:animEffect transition="in" filter="fade">
                                      <p:cBhvr>
                                        <p:cTn id="32" dur="500"/>
                                        <p:tgtEl>
                                          <p:spTgt spid="425987">
                                            <p:txEl>
                                              <p:pRg st="6" end="6"/>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425987">
                                            <p:txEl>
                                              <p:pRg st="7" end="7"/>
                                            </p:txEl>
                                          </p:spTgt>
                                        </p:tgtEl>
                                        <p:attrNameLst>
                                          <p:attrName>style.visibility</p:attrName>
                                        </p:attrNameLst>
                                      </p:cBhvr>
                                      <p:to>
                                        <p:strVal val="visible"/>
                                      </p:to>
                                    </p:set>
                                    <p:animEffect transition="in" filter="fade">
                                      <p:cBhvr>
                                        <p:cTn id="37" dur="500"/>
                                        <p:tgtEl>
                                          <p:spTgt spid="425987">
                                            <p:txEl>
                                              <p:pRg st="7" end="7"/>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425987">
                                            <p:txEl>
                                              <p:pRg st="8" end="8"/>
                                            </p:txEl>
                                          </p:spTgt>
                                        </p:tgtEl>
                                        <p:attrNameLst>
                                          <p:attrName>style.visibility</p:attrName>
                                        </p:attrNameLst>
                                      </p:cBhvr>
                                      <p:to>
                                        <p:strVal val="visible"/>
                                      </p:to>
                                    </p:set>
                                    <p:animEffect transition="in" filter="fade">
                                      <p:cBhvr>
                                        <p:cTn id="42" dur="500"/>
                                        <p:tgtEl>
                                          <p:spTgt spid="425987">
                                            <p:txEl>
                                              <p:pRg st="8" end="8"/>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425987">
                                            <p:txEl>
                                              <p:pRg st="9" end="9"/>
                                            </p:txEl>
                                          </p:spTgt>
                                        </p:tgtEl>
                                        <p:attrNameLst>
                                          <p:attrName>style.visibility</p:attrName>
                                        </p:attrNameLst>
                                      </p:cBhvr>
                                      <p:to>
                                        <p:strVal val="visible"/>
                                      </p:to>
                                    </p:set>
                                    <p:animEffect transition="in" filter="fade">
                                      <p:cBhvr>
                                        <p:cTn id="47" dur="500"/>
                                        <p:tgtEl>
                                          <p:spTgt spid="425987">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5987" grpId="0"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7010" name="Rectangle 2"/>
          <p:cNvSpPr>
            <a:spLocks noGrp="1" noChangeArrowheads="1"/>
          </p:cNvSpPr>
          <p:nvPr>
            <p:ph type="title"/>
          </p:nvPr>
        </p:nvSpPr>
        <p:spPr/>
        <p:txBody>
          <a:bodyPr/>
          <a:lstStyle/>
          <a:p>
            <a:r>
              <a:rPr lang="en-US" altLang="en-US"/>
              <a:t>Elyria High School – Northrich (Cleveland) </a:t>
            </a:r>
          </a:p>
        </p:txBody>
      </p:sp>
      <p:pic>
        <p:nvPicPr>
          <p:cNvPr id="427013" name="Picture 5" descr="Elyria HS PACKAGE 2-Trim"/>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8463" y="1379538"/>
            <a:ext cx="5084762" cy="4586287"/>
          </a:xfrm>
          <a:prstGeom prst="rect">
            <a:avLst/>
          </a:prstGeom>
          <a:noFill/>
          <a:extLst>
            <a:ext uri="{909E8E84-426E-40DD-AFC4-6F175D3DCCD1}">
              <a14:hiddenFill xmlns:a14="http://schemas.microsoft.com/office/drawing/2010/main">
                <a:solidFill>
                  <a:srgbClr val="FFFFFF"/>
                </a:solidFill>
              </a14:hiddenFill>
            </a:ext>
          </a:extLst>
        </p:spPr>
      </p:pic>
      <p:sp>
        <p:nvSpPr>
          <p:cNvPr id="427014" name="Text Box 6"/>
          <p:cNvSpPr txBox="1">
            <a:spLocks noChangeArrowheads="1"/>
          </p:cNvSpPr>
          <p:nvPr/>
        </p:nvSpPr>
        <p:spPr bwMode="auto">
          <a:xfrm>
            <a:off x="5483225" y="2214562"/>
            <a:ext cx="2930525" cy="2027237"/>
          </a:xfrm>
          <a:prstGeom prst="rect">
            <a:avLst/>
          </a:prstGeom>
          <a:noFill/>
          <a:ln w="12700">
            <a:noFill/>
            <a:miter lim="800000"/>
            <a:headEnd/>
            <a:tailEnd/>
          </a:ln>
          <a:effectLst/>
          <a:extLst>
            <a:ext uri="{909E8E84-426E-40DD-AFC4-6F175D3DCCD1}">
              <a14:hiddenFill xmlns:a14="http://schemas.microsoft.com/office/drawing/2010/main">
                <a:solidFill>
                  <a:schemeClr val="bg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buFontTx/>
              <a:buChar char="•"/>
            </a:pPr>
            <a:r>
              <a:rPr lang="en-US" altLang="en-US" dirty="0"/>
              <a:t>  4 Boilers with </a:t>
            </a:r>
            <a:r>
              <a:rPr lang="en-US" altLang="en-US" dirty="0" err="1"/>
              <a:t>circ</a:t>
            </a:r>
            <a:r>
              <a:rPr lang="en-US" altLang="en-US" dirty="0"/>
              <a:t> pumps</a:t>
            </a:r>
          </a:p>
          <a:p>
            <a:pPr>
              <a:buFontTx/>
              <a:buChar char="•"/>
            </a:pPr>
            <a:r>
              <a:rPr lang="en-US" altLang="en-US" dirty="0"/>
              <a:t>  4 additional pumps</a:t>
            </a:r>
          </a:p>
          <a:p>
            <a:pPr>
              <a:buFontTx/>
              <a:buChar char="•"/>
            </a:pPr>
            <a:r>
              <a:rPr lang="en-US" altLang="en-US" dirty="0"/>
              <a:t>  SGs and FTVs</a:t>
            </a:r>
          </a:p>
          <a:p>
            <a:pPr>
              <a:buFontTx/>
              <a:buChar char="•"/>
            </a:pPr>
            <a:r>
              <a:rPr lang="en-US" altLang="en-US" dirty="0"/>
              <a:t>  Pump control panel </a:t>
            </a:r>
          </a:p>
          <a:p>
            <a:pPr>
              <a:buFontTx/>
              <a:buChar char="•"/>
            </a:pPr>
            <a:r>
              <a:rPr lang="en-US" altLang="en-US" dirty="0"/>
              <a:t>  Expansion tank</a:t>
            </a:r>
          </a:p>
          <a:p>
            <a:pPr>
              <a:buFontTx/>
              <a:buChar char="•"/>
            </a:pPr>
            <a:r>
              <a:rPr lang="en-US" altLang="en-US" dirty="0"/>
              <a:t>  Plate &amp; Frame H/X</a:t>
            </a:r>
          </a:p>
          <a:p>
            <a:pPr>
              <a:buFontTx/>
              <a:buChar char="•"/>
            </a:pPr>
            <a:endParaRPr lang="en-US" altLang="en-US" dirty="0"/>
          </a:p>
        </p:txBody>
      </p:sp>
    </p:spTree>
    <p:extLst>
      <p:ext uri="{BB962C8B-B14F-4D97-AF65-F5344CB8AC3E}">
        <p14:creationId xmlns:p14="http://schemas.microsoft.com/office/powerpoint/2010/main" val="24304099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27014">
                                            <p:txEl>
                                              <p:pRg st="0" end="0"/>
                                            </p:txEl>
                                          </p:spTgt>
                                        </p:tgtEl>
                                        <p:attrNameLst>
                                          <p:attrName>style.visibility</p:attrName>
                                        </p:attrNameLst>
                                      </p:cBhvr>
                                      <p:to>
                                        <p:strVal val="visible"/>
                                      </p:to>
                                    </p:set>
                                    <p:animEffect transition="in" filter="fade">
                                      <p:cBhvr>
                                        <p:cTn id="7" dur="500"/>
                                        <p:tgtEl>
                                          <p:spTgt spid="42701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27014">
                                            <p:txEl>
                                              <p:pRg st="1" end="1"/>
                                            </p:txEl>
                                          </p:spTgt>
                                        </p:tgtEl>
                                        <p:attrNameLst>
                                          <p:attrName>style.visibility</p:attrName>
                                        </p:attrNameLst>
                                      </p:cBhvr>
                                      <p:to>
                                        <p:strVal val="visible"/>
                                      </p:to>
                                    </p:set>
                                    <p:animEffect transition="in" filter="fade">
                                      <p:cBhvr>
                                        <p:cTn id="12" dur="500"/>
                                        <p:tgtEl>
                                          <p:spTgt spid="42701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27014">
                                            <p:txEl>
                                              <p:pRg st="2" end="2"/>
                                            </p:txEl>
                                          </p:spTgt>
                                        </p:tgtEl>
                                        <p:attrNameLst>
                                          <p:attrName>style.visibility</p:attrName>
                                        </p:attrNameLst>
                                      </p:cBhvr>
                                      <p:to>
                                        <p:strVal val="visible"/>
                                      </p:to>
                                    </p:set>
                                    <p:animEffect transition="in" filter="fade">
                                      <p:cBhvr>
                                        <p:cTn id="17" dur="500"/>
                                        <p:tgtEl>
                                          <p:spTgt spid="42701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427014">
                                            <p:txEl>
                                              <p:pRg st="3" end="3"/>
                                            </p:txEl>
                                          </p:spTgt>
                                        </p:tgtEl>
                                        <p:attrNameLst>
                                          <p:attrName>style.visibility</p:attrName>
                                        </p:attrNameLst>
                                      </p:cBhvr>
                                      <p:to>
                                        <p:strVal val="visible"/>
                                      </p:to>
                                    </p:set>
                                    <p:animEffect transition="in" filter="fade">
                                      <p:cBhvr>
                                        <p:cTn id="22" dur="500"/>
                                        <p:tgtEl>
                                          <p:spTgt spid="427014">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427014">
                                            <p:txEl>
                                              <p:pRg st="4" end="4"/>
                                            </p:txEl>
                                          </p:spTgt>
                                        </p:tgtEl>
                                        <p:attrNameLst>
                                          <p:attrName>style.visibility</p:attrName>
                                        </p:attrNameLst>
                                      </p:cBhvr>
                                      <p:to>
                                        <p:strVal val="visible"/>
                                      </p:to>
                                    </p:set>
                                    <p:animEffect transition="in" filter="fade">
                                      <p:cBhvr>
                                        <p:cTn id="27" dur="500"/>
                                        <p:tgtEl>
                                          <p:spTgt spid="427014">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427014">
                                            <p:txEl>
                                              <p:pRg st="5" end="5"/>
                                            </p:txEl>
                                          </p:spTgt>
                                        </p:tgtEl>
                                        <p:attrNameLst>
                                          <p:attrName>style.visibility</p:attrName>
                                        </p:attrNameLst>
                                      </p:cBhvr>
                                      <p:to>
                                        <p:strVal val="visible"/>
                                      </p:to>
                                    </p:set>
                                    <p:animEffect transition="in" filter="fade">
                                      <p:cBhvr>
                                        <p:cTn id="32" dur="500"/>
                                        <p:tgtEl>
                                          <p:spTgt spid="42701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7014" grpId="0" build="p"/>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8034" name="Rectangle 2"/>
          <p:cNvSpPr>
            <a:spLocks noGrp="1" noChangeArrowheads="1"/>
          </p:cNvSpPr>
          <p:nvPr>
            <p:ph type="title"/>
          </p:nvPr>
        </p:nvSpPr>
        <p:spPr/>
        <p:txBody>
          <a:bodyPr/>
          <a:lstStyle/>
          <a:p>
            <a:r>
              <a:rPr lang="en-US" altLang="en-US" dirty="0" smtClean="0"/>
              <a:t>Building system solutions</a:t>
            </a:r>
            <a:endParaRPr lang="en-US" altLang="en-US" dirty="0"/>
          </a:p>
        </p:txBody>
      </p:sp>
      <p:sp>
        <p:nvSpPr>
          <p:cNvPr id="428035" name="Rectangle 3"/>
          <p:cNvSpPr>
            <a:spLocks noGrp="1" noChangeArrowheads="1"/>
          </p:cNvSpPr>
          <p:nvPr>
            <p:ph type="body" idx="1"/>
          </p:nvPr>
        </p:nvSpPr>
        <p:spPr/>
        <p:txBody>
          <a:bodyPr/>
          <a:lstStyle/>
          <a:p>
            <a:r>
              <a:rPr lang="en-US" altLang="en-US" dirty="0"/>
              <a:t>Key to Success ??</a:t>
            </a:r>
          </a:p>
          <a:p>
            <a:endParaRPr lang="en-US" altLang="en-US" dirty="0"/>
          </a:p>
          <a:p>
            <a:pPr>
              <a:buFontTx/>
              <a:buNone/>
            </a:pPr>
            <a:endParaRPr lang="en-US" altLang="en-US" dirty="0"/>
          </a:p>
          <a:p>
            <a:pPr algn="ctr">
              <a:buFontTx/>
              <a:buNone/>
            </a:pPr>
            <a:r>
              <a:rPr lang="en-US" altLang="en-US" sz="4400" dirty="0"/>
              <a:t>Get Specified </a:t>
            </a:r>
            <a:r>
              <a:rPr lang="en-US" altLang="en-US" sz="4400" dirty="0" smtClean="0"/>
              <a:t>!!!</a:t>
            </a:r>
          </a:p>
          <a:p>
            <a:pPr algn="ctr">
              <a:buFontTx/>
              <a:buNone/>
            </a:pPr>
            <a:endParaRPr lang="en-US" altLang="en-US" sz="4400" dirty="0"/>
          </a:p>
          <a:p>
            <a:pPr algn="ctr">
              <a:buFontTx/>
              <a:buNone/>
            </a:pPr>
            <a:r>
              <a:rPr lang="en-US" altLang="en-US" sz="2800" dirty="0" smtClean="0"/>
              <a:t>Engage owner influence</a:t>
            </a:r>
          </a:p>
          <a:p>
            <a:pPr algn="ctr">
              <a:buFontTx/>
              <a:buNone/>
            </a:pPr>
            <a:endParaRPr lang="en-US" altLang="en-US" sz="2800" dirty="0"/>
          </a:p>
        </p:txBody>
      </p:sp>
    </p:spTree>
    <p:extLst>
      <p:ext uri="{BB962C8B-B14F-4D97-AF65-F5344CB8AC3E}">
        <p14:creationId xmlns:p14="http://schemas.microsoft.com/office/powerpoint/2010/main" val="424338275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428035">
                                            <p:txEl>
                                              <p:pRg st="3" end="3"/>
                                            </p:txEl>
                                          </p:spTgt>
                                        </p:tgtEl>
                                        <p:attrNameLst>
                                          <p:attrName>style.visibility</p:attrName>
                                        </p:attrNameLst>
                                      </p:cBhvr>
                                      <p:to>
                                        <p:strVal val="visible"/>
                                      </p:to>
                                    </p:set>
                                    <p:anim calcmode="lin" valueType="num">
                                      <p:cBhvr additive="base">
                                        <p:cTn id="7" dur="500" fill="hold"/>
                                        <p:tgtEl>
                                          <p:spTgt spid="428035">
                                            <p:txEl>
                                              <p:pRg st="3" end="3"/>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28035">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28035">
                                            <p:txEl>
                                              <p:pRg st="5" end="5"/>
                                            </p:txEl>
                                          </p:spTgt>
                                        </p:tgtEl>
                                        <p:attrNameLst>
                                          <p:attrName>style.visibility</p:attrName>
                                        </p:attrNameLst>
                                      </p:cBhvr>
                                      <p:to>
                                        <p:strVal val="visible"/>
                                      </p:to>
                                    </p:set>
                                    <p:anim calcmode="lin" valueType="num">
                                      <p:cBhvr additive="base">
                                        <p:cTn id="13" dur="500" fill="hold"/>
                                        <p:tgtEl>
                                          <p:spTgt spid="428035">
                                            <p:txEl>
                                              <p:pRg st="5" end="5"/>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28035">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1826" name="Rectangle 2"/>
          <p:cNvSpPr>
            <a:spLocks noChangeArrowheads="1"/>
          </p:cNvSpPr>
          <p:nvPr/>
        </p:nvSpPr>
        <p:spPr bwMode="auto">
          <a:xfrm>
            <a:off x="246063" y="849313"/>
            <a:ext cx="8728075" cy="606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2400" b="1">
                <a:solidFill>
                  <a:srgbClr val="D7252D"/>
                </a:solidFill>
                <a:latin typeface="Lucida Sans" pitchFamily="34" charset="0"/>
              </a:defRPr>
            </a:lvl1pPr>
            <a:lvl2pPr>
              <a:defRPr sz="2400" b="1">
                <a:solidFill>
                  <a:srgbClr val="D7252D"/>
                </a:solidFill>
                <a:latin typeface="Lucida Sans" pitchFamily="34" charset="0"/>
              </a:defRPr>
            </a:lvl2pPr>
            <a:lvl3pPr>
              <a:defRPr sz="2400" b="1">
                <a:solidFill>
                  <a:srgbClr val="D7252D"/>
                </a:solidFill>
                <a:latin typeface="Lucida Sans" pitchFamily="34" charset="0"/>
              </a:defRPr>
            </a:lvl3pPr>
            <a:lvl4pPr>
              <a:defRPr sz="2400" b="1">
                <a:solidFill>
                  <a:srgbClr val="D7252D"/>
                </a:solidFill>
                <a:latin typeface="Lucida Sans" pitchFamily="34" charset="0"/>
              </a:defRPr>
            </a:lvl4pPr>
            <a:lvl5pPr>
              <a:defRPr sz="2400" b="1">
                <a:solidFill>
                  <a:srgbClr val="D7252D"/>
                </a:solidFill>
                <a:latin typeface="Lucida Sans" pitchFamily="34" charset="0"/>
              </a:defRPr>
            </a:lvl5pPr>
            <a:lvl6pPr marL="457200" fontAlgn="base">
              <a:spcBef>
                <a:spcPct val="0"/>
              </a:spcBef>
              <a:spcAft>
                <a:spcPct val="0"/>
              </a:spcAft>
              <a:defRPr sz="2400" b="1">
                <a:solidFill>
                  <a:srgbClr val="D7252D"/>
                </a:solidFill>
                <a:latin typeface="Lucida Sans" pitchFamily="34" charset="0"/>
              </a:defRPr>
            </a:lvl6pPr>
            <a:lvl7pPr marL="914400" fontAlgn="base">
              <a:spcBef>
                <a:spcPct val="0"/>
              </a:spcBef>
              <a:spcAft>
                <a:spcPct val="0"/>
              </a:spcAft>
              <a:defRPr sz="2400" b="1">
                <a:solidFill>
                  <a:srgbClr val="D7252D"/>
                </a:solidFill>
                <a:latin typeface="Lucida Sans" pitchFamily="34" charset="0"/>
              </a:defRPr>
            </a:lvl7pPr>
            <a:lvl8pPr marL="1371600" fontAlgn="base">
              <a:spcBef>
                <a:spcPct val="0"/>
              </a:spcBef>
              <a:spcAft>
                <a:spcPct val="0"/>
              </a:spcAft>
              <a:defRPr sz="2400" b="1">
                <a:solidFill>
                  <a:srgbClr val="D7252D"/>
                </a:solidFill>
                <a:latin typeface="Lucida Sans" pitchFamily="34" charset="0"/>
              </a:defRPr>
            </a:lvl8pPr>
            <a:lvl9pPr marL="1828800" fontAlgn="base">
              <a:spcBef>
                <a:spcPct val="0"/>
              </a:spcBef>
              <a:spcAft>
                <a:spcPct val="0"/>
              </a:spcAft>
              <a:defRPr sz="2400" b="1">
                <a:solidFill>
                  <a:srgbClr val="D7252D"/>
                </a:solidFill>
                <a:latin typeface="Lucida Sans" pitchFamily="34" charset="0"/>
              </a:defRPr>
            </a:lvl9pPr>
          </a:lstStyle>
          <a:p>
            <a:r>
              <a:rPr lang="en-US" altLang="en-US" dirty="0" smtClean="0"/>
              <a:t>Questions  </a:t>
            </a:r>
            <a:endParaRPr lang="en-US" altLang="en-US" dirty="0"/>
          </a:p>
        </p:txBody>
      </p:sp>
      <p:pic>
        <p:nvPicPr>
          <p:cNvPr id="5" name="Picture 4"/>
          <p:cNvPicPr>
            <a:picLocks noChangeAspect="1"/>
          </p:cNvPicPr>
          <p:nvPr/>
        </p:nvPicPr>
        <p:blipFill>
          <a:blip r:embed="rId3"/>
          <a:stretch>
            <a:fillRect/>
          </a:stretch>
        </p:blipFill>
        <p:spPr>
          <a:xfrm>
            <a:off x="351426" y="1759309"/>
            <a:ext cx="8573189" cy="3718856"/>
          </a:xfrm>
          <a:prstGeom prst="rect">
            <a:avLst/>
          </a:prstGeom>
        </p:spPr>
      </p:pic>
    </p:spTree>
    <p:extLst>
      <p:ext uri="{BB962C8B-B14F-4D97-AF65-F5344CB8AC3E}">
        <p14:creationId xmlns:p14="http://schemas.microsoft.com/office/powerpoint/2010/main" val="312239501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9186" name="Rectangle 2"/>
          <p:cNvSpPr>
            <a:spLocks noGrp="1" noChangeArrowheads="1"/>
          </p:cNvSpPr>
          <p:nvPr>
            <p:ph type="title"/>
          </p:nvPr>
        </p:nvSpPr>
        <p:spPr/>
        <p:txBody>
          <a:bodyPr/>
          <a:lstStyle/>
          <a:p>
            <a:r>
              <a:rPr lang="en-US" dirty="0" smtClean="0"/>
              <a:t>Agenda  Day One</a:t>
            </a:r>
            <a:endParaRPr lang="en-US" dirty="0"/>
          </a:p>
        </p:txBody>
      </p:sp>
      <p:pic>
        <p:nvPicPr>
          <p:cNvPr id="2" name="Picture 1"/>
          <p:cNvPicPr>
            <a:picLocks noChangeAspect="1"/>
          </p:cNvPicPr>
          <p:nvPr/>
        </p:nvPicPr>
        <p:blipFill>
          <a:blip r:embed="rId3"/>
          <a:stretch>
            <a:fillRect/>
          </a:stretch>
        </p:blipFill>
        <p:spPr>
          <a:xfrm>
            <a:off x="351426" y="1759309"/>
            <a:ext cx="8573189" cy="3718856"/>
          </a:xfrm>
          <a:prstGeom prst="rect">
            <a:avLst/>
          </a:prstGeom>
        </p:spPr>
      </p:pic>
    </p:spTree>
    <p:extLst>
      <p:ext uri="{BB962C8B-B14F-4D97-AF65-F5344CB8AC3E}">
        <p14:creationId xmlns:p14="http://schemas.microsoft.com/office/powerpoint/2010/main" val="271326442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9186" name="Rectangle 2"/>
          <p:cNvSpPr>
            <a:spLocks noGrp="1" noChangeArrowheads="1"/>
          </p:cNvSpPr>
          <p:nvPr>
            <p:ph type="title"/>
          </p:nvPr>
        </p:nvSpPr>
        <p:spPr/>
        <p:txBody>
          <a:bodyPr/>
          <a:lstStyle/>
          <a:p>
            <a:r>
              <a:rPr lang="en-US" dirty="0" smtClean="0"/>
              <a:t>Agenda  Day Two</a:t>
            </a:r>
            <a:endParaRPr lang="en-US" dirty="0"/>
          </a:p>
        </p:txBody>
      </p:sp>
      <p:pic>
        <p:nvPicPr>
          <p:cNvPr id="2" name="Picture 1"/>
          <p:cNvPicPr>
            <a:picLocks noChangeAspect="1"/>
          </p:cNvPicPr>
          <p:nvPr/>
        </p:nvPicPr>
        <p:blipFill>
          <a:blip r:embed="rId3"/>
          <a:stretch>
            <a:fillRect/>
          </a:stretch>
        </p:blipFill>
        <p:spPr>
          <a:xfrm>
            <a:off x="473670" y="1607520"/>
            <a:ext cx="8021062" cy="4705490"/>
          </a:xfrm>
          <a:prstGeom prst="rect">
            <a:avLst/>
          </a:prstGeom>
        </p:spPr>
      </p:pic>
    </p:spTree>
    <p:extLst>
      <p:ext uri="{BB962C8B-B14F-4D97-AF65-F5344CB8AC3E}">
        <p14:creationId xmlns:p14="http://schemas.microsoft.com/office/powerpoint/2010/main" val="175533023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9186" name="Rectangle 2"/>
          <p:cNvSpPr>
            <a:spLocks noGrp="1" noChangeArrowheads="1"/>
          </p:cNvSpPr>
          <p:nvPr>
            <p:ph type="title"/>
          </p:nvPr>
        </p:nvSpPr>
        <p:spPr/>
        <p:txBody>
          <a:bodyPr/>
          <a:lstStyle/>
          <a:p>
            <a:r>
              <a:rPr lang="en-US" dirty="0" smtClean="0"/>
              <a:t>Agenda  Day Three</a:t>
            </a:r>
            <a:endParaRPr lang="en-US" dirty="0"/>
          </a:p>
        </p:txBody>
      </p:sp>
      <p:pic>
        <p:nvPicPr>
          <p:cNvPr id="3" name="Picture 2"/>
          <p:cNvPicPr>
            <a:picLocks noChangeAspect="1"/>
          </p:cNvPicPr>
          <p:nvPr/>
        </p:nvPicPr>
        <p:blipFill>
          <a:blip r:embed="rId3"/>
          <a:stretch>
            <a:fillRect/>
          </a:stretch>
        </p:blipFill>
        <p:spPr>
          <a:xfrm>
            <a:off x="473670" y="1607520"/>
            <a:ext cx="8186170" cy="3794750"/>
          </a:xfrm>
          <a:prstGeom prst="rect">
            <a:avLst/>
          </a:prstGeom>
        </p:spPr>
      </p:pic>
    </p:spTree>
    <p:extLst>
      <p:ext uri="{BB962C8B-B14F-4D97-AF65-F5344CB8AC3E}">
        <p14:creationId xmlns:p14="http://schemas.microsoft.com/office/powerpoint/2010/main" val="350116590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786606" y="1495768"/>
            <a:ext cx="7267575" cy="4533900"/>
          </a:xfrm>
          <a:prstGeom prst="rect">
            <a:avLst/>
          </a:prstGeom>
        </p:spPr>
      </p:pic>
      <p:sp>
        <p:nvSpPr>
          <p:cNvPr id="3" name="Rectangle 2"/>
          <p:cNvSpPr txBox="1">
            <a:spLocks noChangeArrowheads="1"/>
          </p:cNvSpPr>
          <p:nvPr/>
        </p:nvSpPr>
        <p:spPr>
          <a:xfrm>
            <a:off x="322263" y="696913"/>
            <a:ext cx="8196262" cy="835025"/>
          </a:xfrm>
          <a:prstGeom prst="rect">
            <a:avLst/>
          </a:prstGeom>
        </p:spPr>
        <p:txBody>
          <a:bodyPr/>
          <a:lstStyle>
            <a:lvl1pPr algn="l" rtl="0" fontAlgn="base">
              <a:spcBef>
                <a:spcPct val="0"/>
              </a:spcBef>
              <a:spcAft>
                <a:spcPct val="0"/>
              </a:spcAft>
              <a:defRPr sz="2400" b="1">
                <a:solidFill>
                  <a:srgbClr val="EE1A0D"/>
                </a:solidFill>
                <a:latin typeface="+mj-lt"/>
                <a:ea typeface="+mj-ea"/>
                <a:cs typeface="+mj-cs"/>
              </a:defRPr>
            </a:lvl1pPr>
            <a:lvl2pPr algn="l" rtl="0" fontAlgn="base">
              <a:spcBef>
                <a:spcPct val="0"/>
              </a:spcBef>
              <a:spcAft>
                <a:spcPct val="0"/>
              </a:spcAft>
              <a:defRPr sz="2400" b="1">
                <a:solidFill>
                  <a:srgbClr val="EE1A0D"/>
                </a:solidFill>
                <a:latin typeface="Lucida Sans" pitchFamily="34" charset="0"/>
                <a:cs typeface="Arial" charset="0"/>
              </a:defRPr>
            </a:lvl2pPr>
            <a:lvl3pPr algn="l" rtl="0" fontAlgn="base">
              <a:spcBef>
                <a:spcPct val="0"/>
              </a:spcBef>
              <a:spcAft>
                <a:spcPct val="0"/>
              </a:spcAft>
              <a:defRPr sz="2400" b="1">
                <a:solidFill>
                  <a:srgbClr val="EE1A0D"/>
                </a:solidFill>
                <a:latin typeface="Lucida Sans" pitchFamily="34" charset="0"/>
                <a:cs typeface="Arial" charset="0"/>
              </a:defRPr>
            </a:lvl3pPr>
            <a:lvl4pPr algn="l" rtl="0" fontAlgn="base">
              <a:spcBef>
                <a:spcPct val="0"/>
              </a:spcBef>
              <a:spcAft>
                <a:spcPct val="0"/>
              </a:spcAft>
              <a:defRPr sz="2400" b="1">
                <a:solidFill>
                  <a:srgbClr val="EE1A0D"/>
                </a:solidFill>
                <a:latin typeface="Lucida Sans" pitchFamily="34" charset="0"/>
                <a:cs typeface="Arial" charset="0"/>
              </a:defRPr>
            </a:lvl4pPr>
            <a:lvl5pPr algn="l" rtl="0" fontAlgn="base">
              <a:spcBef>
                <a:spcPct val="0"/>
              </a:spcBef>
              <a:spcAft>
                <a:spcPct val="0"/>
              </a:spcAft>
              <a:defRPr sz="2400" b="1">
                <a:solidFill>
                  <a:srgbClr val="EE1A0D"/>
                </a:solidFill>
                <a:latin typeface="Lucida Sans" pitchFamily="34" charset="0"/>
                <a:cs typeface="Arial" charset="0"/>
              </a:defRPr>
            </a:lvl5pPr>
            <a:lvl6pPr marL="457200" algn="l" rtl="0" fontAlgn="base">
              <a:spcBef>
                <a:spcPct val="0"/>
              </a:spcBef>
              <a:spcAft>
                <a:spcPct val="0"/>
              </a:spcAft>
              <a:defRPr sz="2400" b="1">
                <a:solidFill>
                  <a:srgbClr val="EE1A0D"/>
                </a:solidFill>
                <a:latin typeface="Lucida Sans" pitchFamily="34" charset="0"/>
                <a:cs typeface="Arial" charset="0"/>
              </a:defRPr>
            </a:lvl6pPr>
            <a:lvl7pPr marL="914400" algn="l" rtl="0" fontAlgn="base">
              <a:spcBef>
                <a:spcPct val="0"/>
              </a:spcBef>
              <a:spcAft>
                <a:spcPct val="0"/>
              </a:spcAft>
              <a:defRPr sz="2400" b="1">
                <a:solidFill>
                  <a:srgbClr val="EE1A0D"/>
                </a:solidFill>
                <a:latin typeface="Lucida Sans" pitchFamily="34" charset="0"/>
                <a:cs typeface="Arial" charset="0"/>
              </a:defRPr>
            </a:lvl7pPr>
            <a:lvl8pPr marL="1371600" algn="l" rtl="0" fontAlgn="base">
              <a:spcBef>
                <a:spcPct val="0"/>
              </a:spcBef>
              <a:spcAft>
                <a:spcPct val="0"/>
              </a:spcAft>
              <a:defRPr sz="2400" b="1">
                <a:solidFill>
                  <a:srgbClr val="EE1A0D"/>
                </a:solidFill>
                <a:latin typeface="Lucida Sans" pitchFamily="34" charset="0"/>
                <a:cs typeface="Arial" charset="0"/>
              </a:defRPr>
            </a:lvl8pPr>
            <a:lvl9pPr marL="1828800" algn="l" rtl="0" fontAlgn="base">
              <a:spcBef>
                <a:spcPct val="0"/>
              </a:spcBef>
              <a:spcAft>
                <a:spcPct val="0"/>
              </a:spcAft>
              <a:defRPr sz="2400" b="1">
                <a:solidFill>
                  <a:srgbClr val="EE1A0D"/>
                </a:solidFill>
                <a:latin typeface="Lucida Sans" pitchFamily="34" charset="0"/>
                <a:cs typeface="Arial" charset="0"/>
              </a:defRPr>
            </a:lvl9pPr>
          </a:lstStyle>
          <a:p>
            <a:pPr>
              <a:buSzTx/>
            </a:pPr>
            <a:r>
              <a:rPr lang="en-US" kern="0" dirty="0" smtClean="0"/>
              <a:t>Armstrong Fluid Technology</a:t>
            </a:r>
            <a:br>
              <a:rPr lang="en-US" kern="0" dirty="0" smtClean="0"/>
            </a:br>
            <a:endParaRPr lang="en-US" kern="0" dirty="0" smtClean="0">
              <a:solidFill>
                <a:srgbClr val="3399FF"/>
              </a:solidFill>
            </a:endParaRPr>
          </a:p>
        </p:txBody>
      </p:sp>
    </p:spTree>
    <p:extLst>
      <p:ext uri="{BB962C8B-B14F-4D97-AF65-F5344CB8AC3E}">
        <p14:creationId xmlns:p14="http://schemas.microsoft.com/office/powerpoint/2010/main" val="178020001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a:lstStyle/>
          <a:p>
            <a:pPr eaLnBrk="1" hangingPunct="1"/>
            <a:r>
              <a:rPr lang="en-US" dirty="0" smtClean="0"/>
              <a:t>The Armstrong Culture</a:t>
            </a:r>
          </a:p>
        </p:txBody>
      </p:sp>
      <p:pic>
        <p:nvPicPr>
          <p:cNvPr id="21507" name="Picture 14" descr="ArmstrongValues_background"/>
          <p:cNvPicPr>
            <a:picLocks noChangeAspect="1" noChangeArrowheads="1"/>
          </p:cNvPicPr>
          <p:nvPr/>
        </p:nvPicPr>
        <p:blipFill>
          <a:blip r:embed="rId3" cstate="print"/>
          <a:srcRect/>
          <a:stretch>
            <a:fillRect/>
          </a:stretch>
        </p:blipFill>
        <p:spPr bwMode="auto">
          <a:xfrm>
            <a:off x="1933575" y="1749425"/>
            <a:ext cx="4624388" cy="4489450"/>
          </a:xfrm>
          <a:prstGeom prst="rect">
            <a:avLst/>
          </a:prstGeom>
          <a:noFill/>
          <a:ln w="9525">
            <a:noFill/>
            <a:miter lim="800000"/>
            <a:headEnd/>
            <a:tailEnd/>
          </a:ln>
        </p:spPr>
      </p:pic>
      <p:sp>
        <p:nvSpPr>
          <p:cNvPr id="21508" name="Text Box 8"/>
          <p:cNvSpPr txBox="1">
            <a:spLocks noChangeArrowheads="1"/>
          </p:cNvSpPr>
          <p:nvPr/>
        </p:nvSpPr>
        <p:spPr bwMode="auto">
          <a:xfrm>
            <a:off x="1933575" y="2513013"/>
            <a:ext cx="1833563" cy="646112"/>
          </a:xfrm>
          <a:prstGeom prst="rect">
            <a:avLst/>
          </a:prstGeom>
          <a:noFill/>
          <a:ln w="38100" algn="ctr">
            <a:noFill/>
            <a:miter lim="800000"/>
            <a:headEnd/>
            <a:tailEnd/>
          </a:ln>
        </p:spPr>
        <p:txBody>
          <a:bodyPr>
            <a:spAutoFit/>
          </a:bodyPr>
          <a:lstStyle/>
          <a:p>
            <a:pPr algn="ctr">
              <a:spcBef>
                <a:spcPct val="50000"/>
              </a:spcBef>
            </a:pPr>
            <a:r>
              <a:rPr lang="en-US">
                <a:solidFill>
                  <a:srgbClr val="333333"/>
                </a:solidFill>
                <a:latin typeface="Lucida Sans" pitchFamily="34" charset="0"/>
              </a:rPr>
              <a:t>Learning &amp; Innovation</a:t>
            </a:r>
          </a:p>
        </p:txBody>
      </p:sp>
      <p:sp>
        <p:nvSpPr>
          <p:cNvPr id="5127" name="Text Box 9"/>
          <p:cNvSpPr txBox="1">
            <a:spLocks noChangeArrowheads="1"/>
          </p:cNvSpPr>
          <p:nvPr/>
        </p:nvSpPr>
        <p:spPr bwMode="auto">
          <a:xfrm>
            <a:off x="3233675" y="3159125"/>
            <a:ext cx="2024187" cy="1015663"/>
          </a:xfrm>
          <a:prstGeom prst="rect">
            <a:avLst/>
          </a:prstGeom>
          <a:noFill/>
          <a:ln w="38100" algn="ctr">
            <a:noFill/>
            <a:miter lim="800000"/>
            <a:headEnd/>
            <a:tailEnd/>
          </a:ln>
        </p:spPr>
        <p:txBody>
          <a:bodyPr wrap="square">
            <a:spAutoFit/>
          </a:bodyPr>
          <a:lstStyle/>
          <a:p>
            <a:pPr algn="ctr">
              <a:spcBef>
                <a:spcPct val="50000"/>
              </a:spcBef>
            </a:pPr>
            <a:r>
              <a:rPr lang="en-US" b="1" dirty="0" smtClean="0">
                <a:solidFill>
                  <a:srgbClr val="E41C47"/>
                </a:solidFill>
                <a:latin typeface="Lucida Sans" pitchFamily="34" charset="0"/>
              </a:rPr>
              <a:t>Helping our Customers Win</a:t>
            </a:r>
            <a:endParaRPr lang="en-US" b="1" dirty="0">
              <a:solidFill>
                <a:srgbClr val="E41C47"/>
              </a:solidFill>
              <a:latin typeface="Lucida Sans" pitchFamily="34" charset="0"/>
            </a:endParaRPr>
          </a:p>
        </p:txBody>
      </p:sp>
      <p:sp>
        <p:nvSpPr>
          <p:cNvPr id="21510" name="Text Box 10"/>
          <p:cNvSpPr txBox="1">
            <a:spLocks noChangeArrowheads="1"/>
          </p:cNvSpPr>
          <p:nvPr/>
        </p:nvSpPr>
        <p:spPr bwMode="auto">
          <a:xfrm>
            <a:off x="3306763" y="5048250"/>
            <a:ext cx="1833562" cy="366713"/>
          </a:xfrm>
          <a:prstGeom prst="rect">
            <a:avLst/>
          </a:prstGeom>
          <a:noFill/>
          <a:ln w="38100" algn="ctr">
            <a:noFill/>
            <a:miter lim="800000"/>
            <a:headEnd/>
            <a:tailEnd/>
          </a:ln>
        </p:spPr>
        <p:txBody>
          <a:bodyPr>
            <a:spAutoFit/>
          </a:bodyPr>
          <a:lstStyle/>
          <a:p>
            <a:pPr algn="ctr">
              <a:spcBef>
                <a:spcPct val="50000"/>
              </a:spcBef>
            </a:pPr>
            <a:r>
              <a:rPr lang="en-US">
                <a:solidFill>
                  <a:srgbClr val="333333"/>
                </a:solidFill>
                <a:latin typeface="Lucida Sans" pitchFamily="34" charset="0"/>
              </a:rPr>
              <a:t>Service</a:t>
            </a:r>
          </a:p>
        </p:txBody>
      </p:sp>
      <p:sp>
        <p:nvSpPr>
          <p:cNvPr id="21511" name="Text Box 9"/>
          <p:cNvSpPr txBox="1">
            <a:spLocks noChangeArrowheads="1"/>
          </p:cNvSpPr>
          <p:nvPr/>
        </p:nvSpPr>
        <p:spPr bwMode="auto">
          <a:xfrm>
            <a:off x="4724400" y="2593975"/>
            <a:ext cx="1876425" cy="366713"/>
          </a:xfrm>
          <a:prstGeom prst="rect">
            <a:avLst/>
          </a:prstGeom>
          <a:noFill/>
          <a:ln w="38100" algn="ctr">
            <a:noFill/>
            <a:miter lim="800000"/>
            <a:headEnd/>
            <a:tailEnd/>
          </a:ln>
        </p:spPr>
        <p:txBody>
          <a:bodyPr>
            <a:spAutoFit/>
          </a:bodyPr>
          <a:lstStyle/>
          <a:p>
            <a:pPr algn="ctr">
              <a:spcBef>
                <a:spcPct val="50000"/>
              </a:spcBef>
            </a:pPr>
            <a:r>
              <a:rPr lang="en-US">
                <a:solidFill>
                  <a:srgbClr val="333333"/>
                </a:solidFill>
                <a:latin typeface="Lucida Sans" pitchFamily="34" charset="0"/>
              </a:rPr>
              <a:t>Community</a:t>
            </a:r>
          </a:p>
        </p:txBody>
      </p:sp>
    </p:spTree>
    <p:extLst>
      <p:ext uri="{BB962C8B-B14F-4D97-AF65-F5344CB8AC3E}">
        <p14:creationId xmlns:p14="http://schemas.microsoft.com/office/powerpoint/2010/main" val="3390289588"/>
      </p:ext>
    </p:extLst>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9731" name="Picture 3" descr="WorldMap_Red"/>
          <p:cNvPicPr>
            <a:picLocks noChangeAspect="1" noChangeArrowheads="1"/>
          </p:cNvPicPr>
          <p:nvPr/>
        </p:nvPicPr>
        <p:blipFill>
          <a:blip r:embed="rId3" cstate="print">
            <a:clrChange>
              <a:clrFrom>
                <a:srgbClr val="FFFFFF"/>
              </a:clrFrom>
              <a:clrTo>
                <a:srgbClr val="FFFFFF">
                  <a:alpha val="0"/>
                </a:srgbClr>
              </a:clrTo>
            </a:clrChange>
          </a:blip>
          <a:srcRect l="11099" r="13597" b="27826"/>
          <a:stretch>
            <a:fillRect/>
          </a:stretch>
        </p:blipFill>
        <p:spPr bwMode="auto">
          <a:xfrm>
            <a:off x="0" y="2517775"/>
            <a:ext cx="9144000" cy="4022725"/>
          </a:xfrm>
          <a:prstGeom prst="rect">
            <a:avLst/>
          </a:prstGeom>
          <a:noFill/>
        </p:spPr>
      </p:pic>
      <p:sp>
        <p:nvSpPr>
          <p:cNvPr id="329733" name="Text Box 5"/>
          <p:cNvSpPr txBox="1">
            <a:spLocks noChangeArrowheads="1"/>
          </p:cNvSpPr>
          <p:nvPr/>
        </p:nvSpPr>
        <p:spPr bwMode="auto">
          <a:xfrm>
            <a:off x="5397500" y="1612900"/>
            <a:ext cx="1150938" cy="246221"/>
          </a:xfrm>
          <a:prstGeom prst="rect">
            <a:avLst/>
          </a:prstGeom>
          <a:solidFill>
            <a:schemeClr val="bg1"/>
          </a:solidFill>
          <a:ln w="6350" algn="ctr">
            <a:noFill/>
            <a:miter lim="800000"/>
            <a:headEnd/>
            <a:tailEnd/>
          </a:ln>
          <a:effectLst/>
        </p:spPr>
        <p:txBody>
          <a:bodyPr>
            <a:spAutoFit/>
          </a:bodyPr>
          <a:lstStyle/>
          <a:p>
            <a:pPr>
              <a:spcBef>
                <a:spcPct val="50000"/>
              </a:spcBef>
            </a:pPr>
            <a:r>
              <a:rPr lang="en-US" sz="1000" dirty="0" smtClean="0">
                <a:solidFill>
                  <a:schemeClr val="tx1"/>
                </a:solidFill>
              </a:rPr>
              <a:t>Bangalore</a:t>
            </a:r>
            <a:endParaRPr lang="en-US" sz="1000" dirty="0">
              <a:solidFill>
                <a:schemeClr val="tx1"/>
              </a:solidFill>
            </a:endParaRPr>
          </a:p>
        </p:txBody>
      </p:sp>
      <p:sp>
        <p:nvSpPr>
          <p:cNvPr id="329734" name="Text Box 6"/>
          <p:cNvSpPr txBox="1">
            <a:spLocks noChangeArrowheads="1"/>
          </p:cNvSpPr>
          <p:nvPr/>
        </p:nvSpPr>
        <p:spPr bwMode="auto">
          <a:xfrm>
            <a:off x="387350" y="1608138"/>
            <a:ext cx="1074738" cy="246221"/>
          </a:xfrm>
          <a:prstGeom prst="rect">
            <a:avLst/>
          </a:prstGeom>
          <a:noFill/>
          <a:ln w="6350" algn="ctr">
            <a:noFill/>
            <a:miter lim="800000"/>
            <a:headEnd/>
            <a:tailEnd/>
          </a:ln>
          <a:effectLst/>
        </p:spPr>
        <p:txBody>
          <a:bodyPr>
            <a:spAutoFit/>
          </a:bodyPr>
          <a:lstStyle/>
          <a:p>
            <a:pPr>
              <a:spcBef>
                <a:spcPct val="50000"/>
              </a:spcBef>
            </a:pPr>
            <a:r>
              <a:rPr lang="en-US" sz="1000" dirty="0" smtClean="0">
                <a:solidFill>
                  <a:schemeClr val="tx1"/>
                </a:solidFill>
              </a:rPr>
              <a:t>Toronto - HQ</a:t>
            </a:r>
            <a:endParaRPr lang="en-US" sz="1000" dirty="0">
              <a:solidFill>
                <a:schemeClr val="tx1"/>
              </a:solidFill>
            </a:endParaRPr>
          </a:p>
        </p:txBody>
      </p:sp>
      <p:sp>
        <p:nvSpPr>
          <p:cNvPr id="329735" name="Text Box 7"/>
          <p:cNvSpPr txBox="1">
            <a:spLocks noChangeArrowheads="1"/>
          </p:cNvSpPr>
          <p:nvPr/>
        </p:nvSpPr>
        <p:spPr bwMode="auto">
          <a:xfrm>
            <a:off x="1449388" y="1608138"/>
            <a:ext cx="922337" cy="246221"/>
          </a:xfrm>
          <a:prstGeom prst="rect">
            <a:avLst/>
          </a:prstGeom>
          <a:noFill/>
          <a:ln w="6350" algn="ctr">
            <a:noFill/>
            <a:miter lim="800000"/>
            <a:headEnd/>
            <a:tailEnd/>
          </a:ln>
          <a:effectLst/>
        </p:spPr>
        <p:txBody>
          <a:bodyPr>
            <a:spAutoFit/>
          </a:bodyPr>
          <a:lstStyle/>
          <a:p>
            <a:pPr>
              <a:spcBef>
                <a:spcPct val="50000"/>
              </a:spcBef>
            </a:pPr>
            <a:r>
              <a:rPr lang="en-US" sz="1000" dirty="0" smtClean="0">
                <a:solidFill>
                  <a:schemeClr val="tx1"/>
                </a:solidFill>
              </a:rPr>
              <a:t>Buffalo</a:t>
            </a:r>
            <a:endParaRPr lang="en-US" sz="1000" dirty="0">
              <a:solidFill>
                <a:schemeClr val="tx1"/>
              </a:solidFill>
            </a:endParaRPr>
          </a:p>
        </p:txBody>
      </p:sp>
      <p:sp>
        <p:nvSpPr>
          <p:cNvPr id="329736" name="Text Box 8"/>
          <p:cNvSpPr txBox="1">
            <a:spLocks noChangeArrowheads="1"/>
          </p:cNvSpPr>
          <p:nvPr/>
        </p:nvSpPr>
        <p:spPr bwMode="auto">
          <a:xfrm>
            <a:off x="2911475" y="1608138"/>
            <a:ext cx="969963" cy="246221"/>
          </a:xfrm>
          <a:prstGeom prst="rect">
            <a:avLst/>
          </a:prstGeom>
          <a:noFill/>
          <a:ln w="6350" algn="ctr">
            <a:noFill/>
            <a:miter lim="800000"/>
            <a:headEnd/>
            <a:tailEnd/>
          </a:ln>
          <a:effectLst/>
        </p:spPr>
        <p:txBody>
          <a:bodyPr>
            <a:spAutoFit/>
          </a:bodyPr>
          <a:lstStyle/>
          <a:p>
            <a:pPr>
              <a:spcBef>
                <a:spcPct val="50000"/>
              </a:spcBef>
            </a:pPr>
            <a:r>
              <a:rPr lang="en-US" sz="1000" dirty="0" smtClean="0">
                <a:solidFill>
                  <a:schemeClr val="tx1"/>
                </a:solidFill>
              </a:rPr>
              <a:t>Manchester</a:t>
            </a:r>
            <a:endParaRPr lang="en-US" sz="1000" dirty="0">
              <a:solidFill>
                <a:schemeClr val="tx1"/>
              </a:solidFill>
            </a:endParaRPr>
          </a:p>
        </p:txBody>
      </p:sp>
      <p:sp>
        <p:nvSpPr>
          <p:cNvPr id="329737" name="Text Box 9"/>
          <p:cNvSpPr txBox="1">
            <a:spLocks noChangeArrowheads="1"/>
          </p:cNvSpPr>
          <p:nvPr/>
        </p:nvSpPr>
        <p:spPr bwMode="auto">
          <a:xfrm>
            <a:off x="4119563" y="1608138"/>
            <a:ext cx="998537" cy="246221"/>
          </a:xfrm>
          <a:prstGeom prst="rect">
            <a:avLst/>
          </a:prstGeom>
          <a:noFill/>
          <a:ln w="6350" algn="ctr">
            <a:noFill/>
            <a:miter lim="800000"/>
            <a:headEnd/>
            <a:tailEnd/>
          </a:ln>
          <a:effectLst/>
        </p:spPr>
        <p:txBody>
          <a:bodyPr>
            <a:spAutoFit/>
          </a:bodyPr>
          <a:lstStyle/>
          <a:p>
            <a:pPr>
              <a:spcBef>
                <a:spcPct val="50000"/>
              </a:spcBef>
            </a:pPr>
            <a:r>
              <a:rPr lang="en-US" sz="1000" dirty="0" smtClean="0">
                <a:solidFill>
                  <a:schemeClr val="tx1"/>
                </a:solidFill>
              </a:rPr>
              <a:t>Birmingham</a:t>
            </a:r>
            <a:endParaRPr lang="en-US" sz="1000" dirty="0">
              <a:solidFill>
                <a:schemeClr val="tx1"/>
              </a:solidFill>
            </a:endParaRPr>
          </a:p>
        </p:txBody>
      </p:sp>
      <p:sp>
        <p:nvSpPr>
          <p:cNvPr id="329738" name="Text Box 10"/>
          <p:cNvSpPr txBox="1">
            <a:spLocks noChangeArrowheads="1"/>
          </p:cNvSpPr>
          <p:nvPr/>
        </p:nvSpPr>
        <p:spPr bwMode="auto">
          <a:xfrm>
            <a:off x="6621463" y="1611313"/>
            <a:ext cx="1123950" cy="246221"/>
          </a:xfrm>
          <a:prstGeom prst="rect">
            <a:avLst/>
          </a:prstGeom>
          <a:noFill/>
          <a:ln w="6350" algn="ctr">
            <a:noFill/>
            <a:miter lim="800000"/>
            <a:headEnd/>
            <a:tailEnd/>
          </a:ln>
          <a:effectLst/>
        </p:spPr>
        <p:txBody>
          <a:bodyPr>
            <a:spAutoFit/>
          </a:bodyPr>
          <a:lstStyle/>
          <a:p>
            <a:pPr>
              <a:spcBef>
                <a:spcPct val="50000"/>
              </a:spcBef>
            </a:pPr>
            <a:r>
              <a:rPr lang="en-US" sz="1000" dirty="0" smtClean="0">
                <a:solidFill>
                  <a:schemeClr val="tx1"/>
                </a:solidFill>
              </a:rPr>
              <a:t>Dubai</a:t>
            </a:r>
            <a:endParaRPr lang="en-US" sz="1000" dirty="0">
              <a:solidFill>
                <a:schemeClr val="tx1"/>
              </a:solidFill>
            </a:endParaRPr>
          </a:p>
        </p:txBody>
      </p:sp>
      <p:sp>
        <p:nvSpPr>
          <p:cNvPr id="329739" name="Text Box 11"/>
          <p:cNvSpPr txBox="1">
            <a:spLocks noChangeArrowheads="1"/>
          </p:cNvSpPr>
          <p:nvPr/>
        </p:nvSpPr>
        <p:spPr bwMode="auto">
          <a:xfrm>
            <a:off x="8104188" y="1609725"/>
            <a:ext cx="1076325" cy="246221"/>
          </a:xfrm>
          <a:prstGeom prst="rect">
            <a:avLst/>
          </a:prstGeom>
          <a:noFill/>
          <a:ln w="6350" algn="ctr">
            <a:noFill/>
            <a:miter lim="800000"/>
            <a:headEnd/>
            <a:tailEnd/>
          </a:ln>
          <a:effectLst/>
        </p:spPr>
        <p:txBody>
          <a:bodyPr>
            <a:spAutoFit/>
          </a:bodyPr>
          <a:lstStyle/>
          <a:p>
            <a:pPr>
              <a:spcBef>
                <a:spcPct val="50000"/>
              </a:spcBef>
            </a:pPr>
            <a:r>
              <a:rPr lang="en-US" sz="1000" dirty="0" smtClean="0">
                <a:solidFill>
                  <a:schemeClr val="tx1"/>
                </a:solidFill>
              </a:rPr>
              <a:t>Shanghai</a:t>
            </a:r>
            <a:endParaRPr lang="en-US" sz="1000" dirty="0">
              <a:solidFill>
                <a:schemeClr val="tx1"/>
              </a:solidFill>
            </a:endParaRPr>
          </a:p>
        </p:txBody>
      </p:sp>
      <p:sp>
        <p:nvSpPr>
          <p:cNvPr id="329740" name="Line 12"/>
          <p:cNvSpPr>
            <a:spLocks noChangeShapeType="1"/>
          </p:cNvSpPr>
          <p:nvPr/>
        </p:nvSpPr>
        <p:spPr bwMode="auto">
          <a:xfrm>
            <a:off x="271463" y="1835150"/>
            <a:ext cx="0" cy="2139950"/>
          </a:xfrm>
          <a:prstGeom prst="line">
            <a:avLst/>
          </a:prstGeom>
          <a:noFill/>
          <a:ln w="19050">
            <a:solidFill>
              <a:srgbClr val="00A5DF"/>
            </a:solidFill>
            <a:round/>
            <a:headEnd/>
            <a:tailEnd/>
          </a:ln>
          <a:effectLst/>
        </p:spPr>
        <p:txBody>
          <a:bodyPr/>
          <a:lstStyle/>
          <a:p>
            <a:endParaRPr lang="en-US"/>
          </a:p>
        </p:txBody>
      </p:sp>
      <p:sp>
        <p:nvSpPr>
          <p:cNvPr id="329741" name="Line 13"/>
          <p:cNvSpPr>
            <a:spLocks noChangeShapeType="1"/>
          </p:cNvSpPr>
          <p:nvPr/>
        </p:nvSpPr>
        <p:spPr bwMode="auto">
          <a:xfrm>
            <a:off x="271463" y="3975100"/>
            <a:ext cx="1535112" cy="0"/>
          </a:xfrm>
          <a:prstGeom prst="line">
            <a:avLst/>
          </a:prstGeom>
          <a:noFill/>
          <a:ln w="19050">
            <a:solidFill>
              <a:srgbClr val="00A5DF"/>
            </a:solidFill>
            <a:round/>
            <a:headEnd/>
            <a:tailEnd type="oval" w="lg" len="lg"/>
          </a:ln>
          <a:effectLst/>
        </p:spPr>
        <p:txBody>
          <a:bodyPr/>
          <a:lstStyle/>
          <a:p>
            <a:endParaRPr lang="en-US"/>
          </a:p>
        </p:txBody>
      </p:sp>
      <p:sp>
        <p:nvSpPr>
          <p:cNvPr id="329742" name="Line 14"/>
          <p:cNvSpPr>
            <a:spLocks noChangeShapeType="1"/>
          </p:cNvSpPr>
          <p:nvPr/>
        </p:nvSpPr>
        <p:spPr bwMode="auto">
          <a:xfrm flipH="1">
            <a:off x="1730375" y="4090988"/>
            <a:ext cx="488950" cy="0"/>
          </a:xfrm>
          <a:prstGeom prst="line">
            <a:avLst/>
          </a:prstGeom>
          <a:noFill/>
          <a:ln w="19050">
            <a:solidFill>
              <a:srgbClr val="00A5DF"/>
            </a:solidFill>
            <a:round/>
            <a:headEnd/>
            <a:tailEnd type="oval" w="lg" len="lg"/>
          </a:ln>
          <a:effectLst/>
        </p:spPr>
        <p:txBody>
          <a:bodyPr/>
          <a:lstStyle/>
          <a:p>
            <a:endParaRPr lang="en-US"/>
          </a:p>
        </p:txBody>
      </p:sp>
      <p:sp>
        <p:nvSpPr>
          <p:cNvPr id="329743" name="Line 15"/>
          <p:cNvSpPr>
            <a:spLocks noChangeShapeType="1"/>
          </p:cNvSpPr>
          <p:nvPr/>
        </p:nvSpPr>
        <p:spPr bwMode="auto">
          <a:xfrm>
            <a:off x="2209800" y="1835150"/>
            <a:ext cx="0" cy="2246313"/>
          </a:xfrm>
          <a:prstGeom prst="line">
            <a:avLst/>
          </a:prstGeom>
          <a:noFill/>
          <a:ln w="19050">
            <a:solidFill>
              <a:srgbClr val="00A5DF"/>
            </a:solidFill>
            <a:round/>
            <a:headEnd/>
            <a:tailEnd/>
          </a:ln>
          <a:effectLst/>
        </p:spPr>
        <p:txBody>
          <a:bodyPr/>
          <a:lstStyle/>
          <a:p>
            <a:endParaRPr lang="en-US"/>
          </a:p>
        </p:txBody>
      </p:sp>
      <p:sp>
        <p:nvSpPr>
          <p:cNvPr id="329744" name="Line 16"/>
          <p:cNvSpPr>
            <a:spLocks noChangeShapeType="1"/>
          </p:cNvSpPr>
          <p:nvPr/>
        </p:nvSpPr>
        <p:spPr bwMode="auto">
          <a:xfrm>
            <a:off x="2814638" y="1835150"/>
            <a:ext cx="0" cy="1746250"/>
          </a:xfrm>
          <a:prstGeom prst="line">
            <a:avLst/>
          </a:prstGeom>
          <a:noFill/>
          <a:ln w="19050">
            <a:solidFill>
              <a:srgbClr val="00A5DF"/>
            </a:solidFill>
            <a:round/>
            <a:headEnd/>
            <a:tailEnd/>
          </a:ln>
          <a:effectLst/>
        </p:spPr>
        <p:txBody>
          <a:bodyPr/>
          <a:lstStyle/>
          <a:p>
            <a:endParaRPr lang="en-US"/>
          </a:p>
        </p:txBody>
      </p:sp>
      <p:sp>
        <p:nvSpPr>
          <p:cNvPr id="329745" name="Line 17"/>
          <p:cNvSpPr>
            <a:spLocks noChangeShapeType="1"/>
          </p:cNvSpPr>
          <p:nvPr/>
        </p:nvSpPr>
        <p:spPr bwMode="auto">
          <a:xfrm>
            <a:off x="2808288" y="3581400"/>
            <a:ext cx="1593850" cy="0"/>
          </a:xfrm>
          <a:prstGeom prst="line">
            <a:avLst/>
          </a:prstGeom>
          <a:noFill/>
          <a:ln w="19050">
            <a:solidFill>
              <a:srgbClr val="00A5DF"/>
            </a:solidFill>
            <a:round/>
            <a:headEnd/>
            <a:tailEnd type="oval" w="lg" len="lg"/>
          </a:ln>
          <a:effectLst/>
        </p:spPr>
        <p:txBody>
          <a:bodyPr/>
          <a:lstStyle/>
          <a:p>
            <a:endParaRPr lang="en-US"/>
          </a:p>
        </p:txBody>
      </p:sp>
      <p:sp>
        <p:nvSpPr>
          <p:cNvPr id="329746" name="Line 18"/>
          <p:cNvSpPr>
            <a:spLocks noChangeShapeType="1"/>
          </p:cNvSpPr>
          <p:nvPr/>
        </p:nvSpPr>
        <p:spPr bwMode="auto">
          <a:xfrm>
            <a:off x="4003675" y="1835150"/>
            <a:ext cx="0" cy="1620838"/>
          </a:xfrm>
          <a:prstGeom prst="line">
            <a:avLst/>
          </a:prstGeom>
          <a:noFill/>
          <a:ln w="19050">
            <a:solidFill>
              <a:srgbClr val="00A5DF"/>
            </a:solidFill>
            <a:round/>
            <a:headEnd/>
            <a:tailEnd/>
          </a:ln>
          <a:effectLst/>
        </p:spPr>
        <p:txBody>
          <a:bodyPr/>
          <a:lstStyle/>
          <a:p>
            <a:endParaRPr lang="en-US"/>
          </a:p>
        </p:txBody>
      </p:sp>
      <p:sp>
        <p:nvSpPr>
          <p:cNvPr id="329747" name="Line 19"/>
          <p:cNvSpPr>
            <a:spLocks noChangeShapeType="1"/>
          </p:cNvSpPr>
          <p:nvPr/>
        </p:nvSpPr>
        <p:spPr bwMode="auto">
          <a:xfrm>
            <a:off x="3995738" y="3465513"/>
            <a:ext cx="412750" cy="0"/>
          </a:xfrm>
          <a:prstGeom prst="line">
            <a:avLst/>
          </a:prstGeom>
          <a:noFill/>
          <a:ln w="19050">
            <a:solidFill>
              <a:srgbClr val="00A5DF"/>
            </a:solidFill>
            <a:round/>
            <a:headEnd/>
            <a:tailEnd type="oval" w="lg" len="lg"/>
          </a:ln>
          <a:effectLst/>
        </p:spPr>
        <p:txBody>
          <a:bodyPr/>
          <a:lstStyle/>
          <a:p>
            <a:endParaRPr lang="en-US"/>
          </a:p>
        </p:txBody>
      </p:sp>
      <p:sp>
        <p:nvSpPr>
          <p:cNvPr id="329748" name="Line 20"/>
          <p:cNvSpPr>
            <a:spLocks noChangeShapeType="1"/>
          </p:cNvSpPr>
          <p:nvPr/>
        </p:nvSpPr>
        <p:spPr bwMode="auto">
          <a:xfrm>
            <a:off x="5251450" y="1911350"/>
            <a:ext cx="0" cy="3292475"/>
          </a:xfrm>
          <a:prstGeom prst="line">
            <a:avLst/>
          </a:prstGeom>
          <a:noFill/>
          <a:ln w="19050">
            <a:solidFill>
              <a:srgbClr val="00A5DF"/>
            </a:solidFill>
            <a:round/>
            <a:headEnd/>
            <a:tailEnd/>
          </a:ln>
          <a:effectLst/>
        </p:spPr>
        <p:txBody>
          <a:bodyPr/>
          <a:lstStyle/>
          <a:p>
            <a:endParaRPr lang="en-US"/>
          </a:p>
        </p:txBody>
      </p:sp>
      <p:sp>
        <p:nvSpPr>
          <p:cNvPr id="329749" name="Line 21"/>
          <p:cNvSpPr>
            <a:spLocks noChangeShapeType="1"/>
          </p:cNvSpPr>
          <p:nvPr/>
        </p:nvSpPr>
        <p:spPr bwMode="auto">
          <a:xfrm>
            <a:off x="5243513" y="5203825"/>
            <a:ext cx="1985962" cy="0"/>
          </a:xfrm>
          <a:prstGeom prst="line">
            <a:avLst/>
          </a:prstGeom>
          <a:noFill/>
          <a:ln w="19050">
            <a:solidFill>
              <a:srgbClr val="00A5DF"/>
            </a:solidFill>
            <a:round/>
            <a:headEnd/>
            <a:tailEnd type="oval" w="lg" len="lg"/>
          </a:ln>
          <a:effectLst/>
        </p:spPr>
        <p:txBody>
          <a:bodyPr/>
          <a:lstStyle/>
          <a:p>
            <a:endParaRPr lang="en-US"/>
          </a:p>
        </p:txBody>
      </p:sp>
      <p:sp>
        <p:nvSpPr>
          <p:cNvPr id="329750" name="Line 22"/>
          <p:cNvSpPr>
            <a:spLocks noChangeShapeType="1"/>
          </p:cNvSpPr>
          <p:nvPr/>
        </p:nvSpPr>
        <p:spPr bwMode="auto">
          <a:xfrm>
            <a:off x="6457950" y="1911350"/>
            <a:ext cx="0" cy="2884488"/>
          </a:xfrm>
          <a:prstGeom prst="line">
            <a:avLst/>
          </a:prstGeom>
          <a:noFill/>
          <a:ln w="19050">
            <a:solidFill>
              <a:srgbClr val="00A5DF"/>
            </a:solidFill>
            <a:round/>
            <a:headEnd/>
            <a:tailEnd/>
          </a:ln>
          <a:effectLst/>
        </p:spPr>
        <p:txBody>
          <a:bodyPr/>
          <a:lstStyle/>
          <a:p>
            <a:endParaRPr lang="en-US"/>
          </a:p>
        </p:txBody>
      </p:sp>
      <p:sp>
        <p:nvSpPr>
          <p:cNvPr id="329751" name="Line 23"/>
          <p:cNvSpPr>
            <a:spLocks noChangeShapeType="1"/>
          </p:cNvSpPr>
          <p:nvPr/>
        </p:nvSpPr>
        <p:spPr bwMode="auto">
          <a:xfrm>
            <a:off x="6242050" y="4786313"/>
            <a:ext cx="227013" cy="0"/>
          </a:xfrm>
          <a:prstGeom prst="line">
            <a:avLst/>
          </a:prstGeom>
          <a:noFill/>
          <a:ln w="19050">
            <a:solidFill>
              <a:srgbClr val="00A5DF"/>
            </a:solidFill>
            <a:round/>
            <a:headEnd type="oval" w="lg" len="lg"/>
            <a:tailEnd type="none" w="lg" len="lg"/>
          </a:ln>
          <a:effectLst/>
        </p:spPr>
        <p:txBody>
          <a:bodyPr/>
          <a:lstStyle/>
          <a:p>
            <a:endParaRPr lang="en-US"/>
          </a:p>
        </p:txBody>
      </p:sp>
      <p:sp>
        <p:nvSpPr>
          <p:cNvPr id="329752" name="Line 24"/>
          <p:cNvSpPr>
            <a:spLocks noChangeShapeType="1"/>
          </p:cNvSpPr>
          <p:nvPr/>
        </p:nvSpPr>
        <p:spPr bwMode="auto">
          <a:xfrm>
            <a:off x="7970838" y="1835150"/>
            <a:ext cx="0" cy="2678113"/>
          </a:xfrm>
          <a:prstGeom prst="line">
            <a:avLst/>
          </a:prstGeom>
          <a:noFill/>
          <a:ln w="19050">
            <a:solidFill>
              <a:srgbClr val="00A5DF"/>
            </a:solidFill>
            <a:round/>
            <a:headEnd/>
            <a:tailEnd/>
          </a:ln>
          <a:effectLst/>
        </p:spPr>
        <p:txBody>
          <a:bodyPr/>
          <a:lstStyle/>
          <a:p>
            <a:endParaRPr lang="en-US"/>
          </a:p>
        </p:txBody>
      </p:sp>
      <p:sp>
        <p:nvSpPr>
          <p:cNvPr id="329753" name="Line 25"/>
          <p:cNvSpPr>
            <a:spLocks noChangeShapeType="1"/>
          </p:cNvSpPr>
          <p:nvPr/>
        </p:nvSpPr>
        <p:spPr bwMode="auto">
          <a:xfrm>
            <a:off x="7961313" y="4513263"/>
            <a:ext cx="768350" cy="0"/>
          </a:xfrm>
          <a:prstGeom prst="line">
            <a:avLst/>
          </a:prstGeom>
          <a:noFill/>
          <a:ln w="19050">
            <a:solidFill>
              <a:srgbClr val="00A5DF"/>
            </a:solidFill>
            <a:round/>
            <a:headEnd/>
            <a:tailEnd type="oval" w="lg" len="lg"/>
          </a:ln>
          <a:effectLst/>
        </p:spPr>
        <p:txBody>
          <a:bodyPr/>
          <a:lstStyle/>
          <a:p>
            <a:endParaRPr lang="en-US"/>
          </a:p>
        </p:txBody>
      </p:sp>
      <p:sp>
        <p:nvSpPr>
          <p:cNvPr id="329754" name="Rectangle 2"/>
          <p:cNvSpPr>
            <a:spLocks noChangeArrowheads="1"/>
          </p:cNvSpPr>
          <p:nvPr/>
        </p:nvSpPr>
        <p:spPr bwMode="auto">
          <a:xfrm>
            <a:off x="246063" y="673100"/>
            <a:ext cx="8243887" cy="835025"/>
          </a:xfrm>
          <a:prstGeom prst="rect">
            <a:avLst/>
          </a:prstGeom>
          <a:noFill/>
          <a:ln w="9525">
            <a:noFill/>
            <a:miter lim="800000"/>
            <a:headEnd/>
            <a:tailEnd/>
          </a:ln>
        </p:spPr>
        <p:txBody>
          <a:bodyPr/>
          <a:lstStyle/>
          <a:p>
            <a:r>
              <a:rPr lang="en-US" sz="2400" b="1" dirty="0" smtClean="0">
                <a:solidFill>
                  <a:srgbClr val="EE3824"/>
                </a:solidFill>
              </a:rPr>
              <a:t>Global presence </a:t>
            </a:r>
            <a:endParaRPr lang="en-US" sz="2400" b="1" dirty="0">
              <a:solidFill>
                <a:srgbClr val="EE3824"/>
              </a:solidFill>
            </a:endParaRPr>
          </a:p>
        </p:txBody>
      </p:sp>
      <p:pic>
        <p:nvPicPr>
          <p:cNvPr id="329755" name="Picture 27" descr="UK_flag"/>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2632075" y="1665288"/>
            <a:ext cx="336550" cy="336550"/>
          </a:xfrm>
          <a:prstGeom prst="rect">
            <a:avLst/>
          </a:prstGeom>
          <a:noFill/>
        </p:spPr>
      </p:pic>
      <p:pic>
        <p:nvPicPr>
          <p:cNvPr id="329756" name="Picture 28" descr="UK_flag"/>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3822700" y="1665288"/>
            <a:ext cx="344488" cy="344487"/>
          </a:xfrm>
          <a:prstGeom prst="rect">
            <a:avLst/>
          </a:prstGeom>
          <a:noFill/>
        </p:spPr>
      </p:pic>
      <p:pic>
        <p:nvPicPr>
          <p:cNvPr id="329757" name="Picture 29" descr="India_flag"/>
          <p:cNvPicPr>
            <a:picLocks noChangeAspect="1" noChangeArrowheads="1"/>
          </p:cNvPicPr>
          <p:nvPr/>
        </p:nvPicPr>
        <p:blipFill>
          <a:blip r:embed="rId5" cstate="print">
            <a:clrChange>
              <a:clrFrom>
                <a:srgbClr val="FFFFFF"/>
              </a:clrFrom>
              <a:clrTo>
                <a:srgbClr val="FFFFFF">
                  <a:alpha val="0"/>
                </a:srgbClr>
              </a:clrTo>
            </a:clrChange>
          </a:blip>
          <a:srcRect/>
          <a:stretch>
            <a:fillRect/>
          </a:stretch>
        </p:blipFill>
        <p:spPr bwMode="auto">
          <a:xfrm>
            <a:off x="5080000" y="1665288"/>
            <a:ext cx="344488" cy="344487"/>
          </a:xfrm>
          <a:prstGeom prst="rect">
            <a:avLst/>
          </a:prstGeom>
          <a:noFill/>
        </p:spPr>
      </p:pic>
      <p:pic>
        <p:nvPicPr>
          <p:cNvPr id="329758" name="Picture 30" descr="China_flag"/>
          <p:cNvPicPr>
            <a:picLocks noChangeAspect="1" noChangeArrowheads="1"/>
          </p:cNvPicPr>
          <p:nvPr/>
        </p:nvPicPr>
        <p:blipFill>
          <a:blip r:embed="rId6" cstate="print">
            <a:clrChange>
              <a:clrFrom>
                <a:srgbClr val="FFFFFF"/>
              </a:clrFrom>
              <a:clrTo>
                <a:srgbClr val="FFFFFF">
                  <a:alpha val="0"/>
                </a:srgbClr>
              </a:clrTo>
            </a:clrChange>
          </a:blip>
          <a:srcRect/>
          <a:stretch>
            <a:fillRect/>
          </a:stretch>
        </p:blipFill>
        <p:spPr bwMode="auto">
          <a:xfrm>
            <a:off x="7788275" y="1665288"/>
            <a:ext cx="355600" cy="355600"/>
          </a:xfrm>
          <a:prstGeom prst="rect">
            <a:avLst/>
          </a:prstGeom>
          <a:noFill/>
        </p:spPr>
      </p:pic>
      <p:pic>
        <p:nvPicPr>
          <p:cNvPr id="329759" name="Picture 31" descr="Canada_flag"/>
          <p:cNvPicPr>
            <a:picLocks noChangeAspect="1" noChangeArrowheads="1"/>
          </p:cNvPicPr>
          <p:nvPr/>
        </p:nvPicPr>
        <p:blipFill>
          <a:blip r:embed="rId7" cstate="print">
            <a:clrChange>
              <a:clrFrom>
                <a:srgbClr val="FFFFFF"/>
              </a:clrFrom>
              <a:clrTo>
                <a:srgbClr val="FFFFFF">
                  <a:alpha val="0"/>
                </a:srgbClr>
              </a:clrTo>
            </a:clrChange>
          </a:blip>
          <a:srcRect/>
          <a:stretch>
            <a:fillRect/>
          </a:stretch>
        </p:blipFill>
        <p:spPr bwMode="auto">
          <a:xfrm>
            <a:off x="107950" y="1665288"/>
            <a:ext cx="325438" cy="325437"/>
          </a:xfrm>
          <a:prstGeom prst="rect">
            <a:avLst/>
          </a:prstGeom>
          <a:noFill/>
        </p:spPr>
      </p:pic>
      <p:sp>
        <p:nvSpPr>
          <p:cNvPr id="329760" name="Oval 32"/>
          <p:cNvSpPr>
            <a:spLocks noChangeArrowheads="1"/>
          </p:cNvSpPr>
          <p:nvPr/>
        </p:nvSpPr>
        <p:spPr bwMode="auto">
          <a:xfrm>
            <a:off x="2325688" y="1703388"/>
            <a:ext cx="153987" cy="152400"/>
          </a:xfrm>
          <a:prstGeom prst="ellipse">
            <a:avLst/>
          </a:prstGeom>
          <a:solidFill>
            <a:schemeClr val="bg1"/>
          </a:solidFill>
          <a:ln w="38100" algn="ctr">
            <a:noFill/>
            <a:round/>
            <a:headEnd/>
            <a:tailEnd/>
          </a:ln>
          <a:effectLst/>
        </p:spPr>
        <p:txBody>
          <a:bodyPr wrap="none" anchor="ctr"/>
          <a:lstStyle/>
          <a:p>
            <a:endParaRPr lang="en-US"/>
          </a:p>
        </p:txBody>
      </p:sp>
      <p:pic>
        <p:nvPicPr>
          <p:cNvPr id="329761" name="Picture 33" descr="USA_flag"/>
          <p:cNvPicPr>
            <a:picLocks noChangeAspect="1" noChangeArrowheads="1"/>
          </p:cNvPicPr>
          <p:nvPr/>
        </p:nvPicPr>
        <p:blipFill>
          <a:blip r:embed="rId8" cstate="print">
            <a:clrChange>
              <a:clrFrom>
                <a:srgbClr val="FFFFFF"/>
              </a:clrFrom>
              <a:clrTo>
                <a:srgbClr val="FFFFFF">
                  <a:alpha val="0"/>
                </a:srgbClr>
              </a:clrTo>
            </a:clrChange>
          </a:blip>
          <a:srcRect/>
          <a:stretch>
            <a:fillRect/>
          </a:stretch>
        </p:blipFill>
        <p:spPr bwMode="auto">
          <a:xfrm>
            <a:off x="2041525" y="1665288"/>
            <a:ext cx="327025" cy="327025"/>
          </a:xfrm>
          <a:prstGeom prst="rect">
            <a:avLst/>
          </a:prstGeom>
          <a:noFill/>
        </p:spPr>
      </p:pic>
      <p:pic>
        <p:nvPicPr>
          <p:cNvPr id="329762" name="Picture 34" descr="Emirates_flag"/>
          <p:cNvPicPr>
            <a:picLocks noChangeAspect="1" noChangeArrowheads="1"/>
          </p:cNvPicPr>
          <p:nvPr/>
        </p:nvPicPr>
        <p:blipFill>
          <a:blip r:embed="rId9" cstate="print">
            <a:clrChange>
              <a:clrFrom>
                <a:srgbClr val="FFFFFF"/>
              </a:clrFrom>
              <a:clrTo>
                <a:srgbClr val="FFFFFF">
                  <a:alpha val="0"/>
                </a:srgbClr>
              </a:clrTo>
            </a:clrChange>
          </a:blip>
          <a:srcRect/>
          <a:stretch>
            <a:fillRect/>
          </a:stretch>
        </p:blipFill>
        <p:spPr bwMode="auto">
          <a:xfrm>
            <a:off x="6283325" y="1684338"/>
            <a:ext cx="338138" cy="338137"/>
          </a:xfrm>
          <a:prstGeom prst="rect">
            <a:avLst/>
          </a:prstGeom>
          <a:noFill/>
        </p:spPr>
      </p:pic>
      <p:sp>
        <p:nvSpPr>
          <p:cNvPr id="329763" name="Text Box 35"/>
          <p:cNvSpPr txBox="1">
            <a:spLocks noChangeArrowheads="1"/>
          </p:cNvSpPr>
          <p:nvPr/>
        </p:nvSpPr>
        <p:spPr bwMode="auto">
          <a:xfrm>
            <a:off x="2363788" y="4475163"/>
            <a:ext cx="998537" cy="246221"/>
          </a:xfrm>
          <a:prstGeom prst="rect">
            <a:avLst/>
          </a:prstGeom>
          <a:noFill/>
          <a:ln w="6350" algn="ctr">
            <a:noFill/>
            <a:miter lim="800000"/>
            <a:headEnd/>
            <a:tailEnd/>
          </a:ln>
          <a:effectLst/>
        </p:spPr>
        <p:txBody>
          <a:bodyPr>
            <a:spAutoFit/>
          </a:bodyPr>
          <a:lstStyle/>
          <a:p>
            <a:pPr>
              <a:spcBef>
                <a:spcPct val="50000"/>
              </a:spcBef>
            </a:pPr>
            <a:r>
              <a:rPr lang="en-US" sz="1000" dirty="0">
                <a:solidFill>
                  <a:schemeClr val="tx1"/>
                </a:solidFill>
              </a:rPr>
              <a:t>Sao </a:t>
            </a:r>
            <a:r>
              <a:rPr lang="en-US" sz="1000" dirty="0" smtClean="0">
                <a:solidFill>
                  <a:schemeClr val="tx1"/>
                </a:solidFill>
              </a:rPr>
              <a:t>Paulo</a:t>
            </a:r>
            <a:endParaRPr lang="en-US" sz="1000" dirty="0">
              <a:solidFill>
                <a:schemeClr val="tx1"/>
              </a:solidFill>
            </a:endParaRPr>
          </a:p>
        </p:txBody>
      </p:sp>
      <p:sp>
        <p:nvSpPr>
          <p:cNvPr id="329764" name="Line 36"/>
          <p:cNvSpPr>
            <a:spLocks noChangeShapeType="1"/>
          </p:cNvSpPr>
          <p:nvPr/>
        </p:nvSpPr>
        <p:spPr bwMode="auto">
          <a:xfrm>
            <a:off x="2247900" y="4643438"/>
            <a:ext cx="0" cy="1433512"/>
          </a:xfrm>
          <a:prstGeom prst="line">
            <a:avLst/>
          </a:prstGeom>
          <a:noFill/>
          <a:ln w="19050">
            <a:solidFill>
              <a:srgbClr val="00A5DF"/>
            </a:solidFill>
            <a:round/>
            <a:headEnd/>
            <a:tailEnd/>
          </a:ln>
          <a:effectLst/>
        </p:spPr>
        <p:txBody>
          <a:bodyPr/>
          <a:lstStyle/>
          <a:p>
            <a:endParaRPr lang="en-US"/>
          </a:p>
        </p:txBody>
      </p:sp>
      <p:sp>
        <p:nvSpPr>
          <p:cNvPr id="329765" name="Line 37"/>
          <p:cNvSpPr>
            <a:spLocks noChangeShapeType="1"/>
          </p:cNvSpPr>
          <p:nvPr/>
        </p:nvSpPr>
        <p:spPr bwMode="auto">
          <a:xfrm>
            <a:off x="2239963" y="6086475"/>
            <a:ext cx="412750" cy="0"/>
          </a:xfrm>
          <a:prstGeom prst="line">
            <a:avLst/>
          </a:prstGeom>
          <a:noFill/>
          <a:ln w="19050">
            <a:solidFill>
              <a:srgbClr val="00A5DF"/>
            </a:solidFill>
            <a:round/>
            <a:headEnd/>
            <a:tailEnd type="oval" w="lg" len="lg"/>
          </a:ln>
          <a:effectLst/>
        </p:spPr>
        <p:txBody>
          <a:bodyPr/>
          <a:lstStyle/>
          <a:p>
            <a:endParaRPr lang="en-US"/>
          </a:p>
        </p:txBody>
      </p:sp>
      <p:pic>
        <p:nvPicPr>
          <p:cNvPr id="329766" name="Picture 38" descr="Brazil_Flag"/>
          <p:cNvPicPr>
            <a:picLocks noChangeAspect="1" noChangeArrowheads="1"/>
          </p:cNvPicPr>
          <p:nvPr/>
        </p:nvPicPr>
        <p:blipFill>
          <a:blip r:embed="rId10" cstate="print">
            <a:clrChange>
              <a:clrFrom>
                <a:srgbClr val="FFFEFF"/>
              </a:clrFrom>
              <a:clrTo>
                <a:srgbClr val="FFFEFF">
                  <a:alpha val="0"/>
                </a:srgbClr>
              </a:clrTo>
            </a:clrChange>
          </a:blip>
          <a:srcRect/>
          <a:stretch>
            <a:fillRect/>
          </a:stretch>
        </p:blipFill>
        <p:spPr bwMode="auto">
          <a:xfrm>
            <a:off x="2066925" y="4533900"/>
            <a:ext cx="338138" cy="338138"/>
          </a:xfrm>
          <a:prstGeom prst="rect">
            <a:avLst/>
          </a:prstGeom>
          <a:noFill/>
        </p:spPr>
      </p:pic>
      <p:sp>
        <p:nvSpPr>
          <p:cNvPr id="329767" name="Text Box 39"/>
          <p:cNvSpPr txBox="1">
            <a:spLocks noChangeArrowheads="1"/>
          </p:cNvSpPr>
          <p:nvPr/>
        </p:nvSpPr>
        <p:spPr bwMode="auto">
          <a:xfrm>
            <a:off x="3270250" y="3943350"/>
            <a:ext cx="998538" cy="246221"/>
          </a:xfrm>
          <a:prstGeom prst="rect">
            <a:avLst/>
          </a:prstGeom>
          <a:noFill/>
          <a:ln w="6350" algn="ctr">
            <a:noFill/>
            <a:miter lim="800000"/>
            <a:headEnd/>
            <a:tailEnd/>
          </a:ln>
          <a:effectLst/>
        </p:spPr>
        <p:txBody>
          <a:bodyPr>
            <a:spAutoFit/>
          </a:bodyPr>
          <a:lstStyle/>
          <a:p>
            <a:pPr>
              <a:spcBef>
                <a:spcPct val="50000"/>
              </a:spcBef>
            </a:pPr>
            <a:r>
              <a:rPr lang="en-US" sz="1000" dirty="0" smtClean="0">
                <a:solidFill>
                  <a:schemeClr val="tx1"/>
                </a:solidFill>
              </a:rPr>
              <a:t>Lyon</a:t>
            </a:r>
            <a:endParaRPr lang="en-US" sz="1000" dirty="0">
              <a:solidFill>
                <a:schemeClr val="tx1"/>
              </a:solidFill>
            </a:endParaRPr>
          </a:p>
        </p:txBody>
      </p:sp>
      <p:sp>
        <p:nvSpPr>
          <p:cNvPr id="329768" name="Line 40"/>
          <p:cNvSpPr>
            <a:spLocks noChangeShapeType="1"/>
          </p:cNvSpPr>
          <p:nvPr/>
        </p:nvSpPr>
        <p:spPr bwMode="auto">
          <a:xfrm>
            <a:off x="3965575" y="3884613"/>
            <a:ext cx="0" cy="152400"/>
          </a:xfrm>
          <a:prstGeom prst="line">
            <a:avLst/>
          </a:prstGeom>
          <a:noFill/>
          <a:ln w="19050">
            <a:solidFill>
              <a:srgbClr val="00A5DF"/>
            </a:solidFill>
            <a:round/>
            <a:headEnd/>
            <a:tailEnd/>
          </a:ln>
          <a:effectLst/>
        </p:spPr>
        <p:txBody>
          <a:bodyPr/>
          <a:lstStyle/>
          <a:p>
            <a:endParaRPr lang="en-US"/>
          </a:p>
        </p:txBody>
      </p:sp>
      <p:sp>
        <p:nvSpPr>
          <p:cNvPr id="329769" name="Line 41"/>
          <p:cNvSpPr>
            <a:spLocks noChangeShapeType="1"/>
          </p:cNvSpPr>
          <p:nvPr/>
        </p:nvSpPr>
        <p:spPr bwMode="auto">
          <a:xfrm>
            <a:off x="3965575" y="3884613"/>
            <a:ext cx="731838" cy="0"/>
          </a:xfrm>
          <a:prstGeom prst="line">
            <a:avLst/>
          </a:prstGeom>
          <a:noFill/>
          <a:ln w="19050">
            <a:solidFill>
              <a:srgbClr val="00A5DF"/>
            </a:solidFill>
            <a:round/>
            <a:headEnd/>
            <a:tailEnd type="oval" w="lg" len="lg"/>
          </a:ln>
          <a:effectLst/>
        </p:spPr>
        <p:txBody>
          <a:bodyPr/>
          <a:lstStyle/>
          <a:p>
            <a:endParaRPr lang="en-US"/>
          </a:p>
        </p:txBody>
      </p:sp>
      <p:pic>
        <p:nvPicPr>
          <p:cNvPr id="329770" name="Picture 42" descr="Franc_flag"/>
          <p:cNvPicPr>
            <a:picLocks noChangeAspect="1" noChangeArrowheads="1"/>
          </p:cNvPicPr>
          <p:nvPr/>
        </p:nvPicPr>
        <p:blipFill>
          <a:blip r:embed="rId11" cstate="print">
            <a:clrChange>
              <a:clrFrom>
                <a:srgbClr val="FFFFFF"/>
              </a:clrFrom>
              <a:clrTo>
                <a:srgbClr val="FFFFFF">
                  <a:alpha val="0"/>
                </a:srgbClr>
              </a:clrTo>
            </a:clrChange>
          </a:blip>
          <a:srcRect/>
          <a:stretch>
            <a:fillRect/>
          </a:stretch>
        </p:blipFill>
        <p:spPr bwMode="auto">
          <a:xfrm>
            <a:off x="3794125" y="3979863"/>
            <a:ext cx="338138" cy="338137"/>
          </a:xfrm>
          <a:prstGeom prst="rect">
            <a:avLst/>
          </a:prstGeom>
          <a:noFill/>
        </p:spPr>
      </p:pic>
      <p:pic>
        <p:nvPicPr>
          <p:cNvPr id="329771" name="Picture 43" descr="tag line"/>
          <p:cNvPicPr>
            <a:picLocks noChangeAspect="1" noChangeArrowheads="1"/>
          </p:cNvPicPr>
          <p:nvPr/>
        </p:nvPicPr>
        <p:blipFill>
          <a:blip r:embed="rId12" cstate="print">
            <a:clrChange>
              <a:clrFrom>
                <a:srgbClr val="FDFDFD"/>
              </a:clrFrom>
              <a:clrTo>
                <a:srgbClr val="FDFDFD">
                  <a:alpha val="0"/>
                </a:srgbClr>
              </a:clrTo>
            </a:clrChange>
            <a:lum bright="-4000"/>
          </a:blip>
          <a:srcRect l="-21547" t="-11040" r="-13139" b="-11520"/>
          <a:stretch>
            <a:fillRect/>
          </a:stretch>
        </p:blipFill>
        <p:spPr bwMode="auto">
          <a:xfrm>
            <a:off x="8291513" y="6008688"/>
            <a:ext cx="852487" cy="849312"/>
          </a:xfrm>
          <a:prstGeom prst="rect">
            <a:avLst/>
          </a:prstGeom>
          <a:solidFill>
            <a:schemeClr val="bg1"/>
          </a:solidFill>
          <a:ln w="9525">
            <a:noFill/>
            <a:miter lim="800000"/>
            <a:headEnd/>
            <a:tailEnd/>
          </a:ln>
        </p:spPr>
      </p:pic>
    </p:spTree>
    <p:extLst>
      <p:ext uri="{BB962C8B-B14F-4D97-AF65-F5344CB8AC3E}">
        <p14:creationId xmlns:p14="http://schemas.microsoft.com/office/powerpoint/2010/main" val="2330965567"/>
      </p:ext>
    </p:extLst>
  </p:cSld>
  <p:clrMapOvr>
    <a:masterClrMapping/>
  </p:clrMapOvr>
  <p:timing>
    <p:tnLst>
      <p:par>
        <p:cTn id="1" dur="indefinite" restart="never" nodeType="tmRoot"/>
      </p:par>
    </p:tnLst>
  </p:timing>
</p:sld>
</file>

<file path=ppt/theme/theme1.xml><?xml version="1.0" encoding="utf-8"?>
<a:theme xmlns:a="http://schemas.openxmlformats.org/drawingml/2006/main" name="Default Design">
  <a:themeElements>
    <a:clrScheme name="Armstrong Fluid Technology">
      <a:dk1>
        <a:srgbClr val="000000"/>
      </a:dk1>
      <a:lt1>
        <a:srgbClr val="FFFFFF"/>
      </a:lt1>
      <a:dk2>
        <a:srgbClr val="3F3F3F"/>
      </a:dk2>
      <a:lt2>
        <a:srgbClr val="BFBFBF"/>
      </a:lt2>
      <a:accent1>
        <a:srgbClr val="D7252D"/>
      </a:accent1>
      <a:accent2>
        <a:srgbClr val="00A5DF"/>
      </a:accent2>
      <a:accent3>
        <a:srgbClr val="E16F59"/>
      </a:accent3>
      <a:accent4>
        <a:srgbClr val="83C9EC"/>
      </a:accent4>
      <a:accent5>
        <a:srgbClr val="F0BBAA"/>
      </a:accent5>
      <a:accent6>
        <a:srgbClr val="C5E3F5"/>
      </a:accent6>
      <a:hlink>
        <a:srgbClr val="D7252D"/>
      </a:hlink>
      <a:folHlink>
        <a:srgbClr val="E16F59"/>
      </a:folHlink>
    </a:clrScheme>
    <a:fontScheme name="Default Design">
      <a:majorFont>
        <a:latin typeface="Lucida Sans"/>
        <a:ea typeface=""/>
        <a:cs typeface=""/>
      </a:majorFont>
      <a:minorFont>
        <a:latin typeface="Lucida San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3175" cap="flat" cmpd="sng" algn="ctr">
          <a:solidFill>
            <a:schemeClr val="tx1"/>
          </a:solidFill>
          <a:prstDash val="solid"/>
          <a:round/>
          <a:headEnd type="none" w="med" len="med"/>
          <a:tailEnd type="triangl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000" b="0" i="0" u="none" strike="noStrike" cap="none" normalizeH="0" baseline="0" smtClean="0">
            <a:ln>
              <a:noFill/>
            </a:ln>
            <a:solidFill>
              <a:srgbClr val="1C1C1C"/>
            </a:solidFill>
            <a:effectLst/>
            <a:latin typeface="Lucida Sans" pitchFamily="34" charset="0"/>
          </a:defRPr>
        </a:defPPr>
      </a:lstStyle>
    </a:spDef>
    <a:lnDef>
      <a:spPr bwMode="auto">
        <a:xfrm>
          <a:off x="0" y="0"/>
          <a:ext cx="1" cy="1"/>
        </a:xfrm>
        <a:custGeom>
          <a:avLst/>
          <a:gdLst/>
          <a:ahLst/>
          <a:cxnLst/>
          <a:rect l="0" t="0" r="0" b="0"/>
          <a:pathLst/>
        </a:custGeom>
        <a:solidFill>
          <a:schemeClr val="accent1"/>
        </a:solidFill>
        <a:ln w="3175" cap="flat" cmpd="sng" algn="ctr">
          <a:solidFill>
            <a:schemeClr val="tx1"/>
          </a:solidFill>
          <a:prstDash val="solid"/>
          <a:round/>
          <a:headEnd type="none" w="med" len="med"/>
          <a:tailEnd type="triangl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000" b="0" i="0" u="none" strike="noStrike" cap="none" normalizeH="0" baseline="0" smtClean="0">
            <a:ln>
              <a:noFill/>
            </a:ln>
            <a:solidFill>
              <a:srgbClr val="1C1C1C"/>
            </a:solidFill>
            <a:effectLst/>
            <a:latin typeface="Lucida Sans" pitchFamily="34"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Default Design 13">
        <a:dk1>
          <a:srgbClr val="000000"/>
        </a:dk1>
        <a:lt1>
          <a:srgbClr val="FFFFFF"/>
        </a:lt1>
        <a:dk2>
          <a:srgbClr val="ED174F"/>
        </a:dk2>
        <a:lt2>
          <a:srgbClr val="808080"/>
        </a:lt2>
        <a:accent1>
          <a:srgbClr val="E1E3E5"/>
        </a:accent1>
        <a:accent2>
          <a:srgbClr val="005DAB"/>
        </a:accent2>
        <a:accent3>
          <a:srgbClr val="FFFFFF"/>
        </a:accent3>
        <a:accent4>
          <a:srgbClr val="000000"/>
        </a:accent4>
        <a:accent5>
          <a:srgbClr val="EEEFF0"/>
        </a:accent5>
        <a:accent6>
          <a:srgbClr val="00539B"/>
        </a:accent6>
        <a:hlink>
          <a:srgbClr val="ED174F"/>
        </a:hlink>
        <a:folHlink>
          <a:srgbClr val="F27176"/>
        </a:folHlink>
      </a:clrScheme>
      <a:clrMap bg1="lt1" tx1="dk1" bg2="lt2" tx2="dk2" accent1="accent1" accent2="accent2" accent3="accent3" accent4="accent4" accent5="accent5" accent6="accent6" hlink="hlink" folHlink="folHlink"/>
    </a:extraClrScheme>
    <a:extraClrScheme>
      <a:clrScheme name="Default Design 14">
        <a:dk1>
          <a:srgbClr val="000000"/>
        </a:dk1>
        <a:lt1>
          <a:srgbClr val="FFFFFF"/>
        </a:lt1>
        <a:dk2>
          <a:srgbClr val="D7252D"/>
        </a:dk2>
        <a:lt2>
          <a:srgbClr val="B2B2B2"/>
        </a:lt2>
        <a:accent1>
          <a:srgbClr val="E1E3E5"/>
        </a:accent1>
        <a:accent2>
          <a:srgbClr val="00A5DF"/>
        </a:accent2>
        <a:accent3>
          <a:srgbClr val="FFFFFF"/>
        </a:accent3>
        <a:accent4>
          <a:srgbClr val="000000"/>
        </a:accent4>
        <a:accent5>
          <a:srgbClr val="EEEFF0"/>
        </a:accent5>
        <a:accent6>
          <a:srgbClr val="0095CA"/>
        </a:accent6>
        <a:hlink>
          <a:srgbClr val="D7252D"/>
        </a:hlink>
        <a:folHlink>
          <a:srgbClr val="E16F59"/>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23544</TotalTime>
  <Words>1302</Words>
  <Application>Microsoft Office PowerPoint</Application>
  <PresentationFormat>On-screen Show (4:3)</PresentationFormat>
  <Paragraphs>326</Paragraphs>
  <Slides>33</Slides>
  <Notes>28</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33</vt:i4>
      </vt:variant>
    </vt:vector>
  </HeadingPairs>
  <TitlesOfParts>
    <vt:vector size="40" baseType="lpstr">
      <vt:lpstr>Courier New</vt:lpstr>
      <vt:lpstr>Arial Black</vt:lpstr>
      <vt:lpstr>Lucida Sans</vt:lpstr>
      <vt:lpstr>Arial</vt:lpstr>
      <vt:lpstr>MS PGothic</vt:lpstr>
      <vt:lpstr>MS PGothic</vt:lpstr>
      <vt:lpstr>Default Design</vt:lpstr>
      <vt:lpstr>Training Introductions and Overview</vt:lpstr>
      <vt:lpstr>Welcome, presenters</vt:lpstr>
      <vt:lpstr>Welcome, students</vt:lpstr>
      <vt:lpstr>Agenda  Day One</vt:lpstr>
      <vt:lpstr>Agenda  Day Two</vt:lpstr>
      <vt:lpstr>Agenda  Day Three</vt:lpstr>
      <vt:lpstr>PowerPoint Presentation</vt:lpstr>
      <vt:lpstr>The Armstrong Culture</vt:lpstr>
      <vt:lpstr>PowerPoint Presentation</vt:lpstr>
      <vt:lpstr>Our Core Competencies</vt:lpstr>
      <vt:lpstr>Sustainability How we are helping our customers </vt:lpstr>
      <vt:lpstr>Resolving the cost efficiency paradox</vt:lpstr>
      <vt:lpstr>PowerPoint Presentation</vt:lpstr>
      <vt:lpstr>Design Envelope Offering Characteristics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Systems Training – Why You Are Here</vt:lpstr>
      <vt:lpstr>Systems Training – Why You Are Here</vt:lpstr>
      <vt:lpstr>Elyria High School – Northrich (Cleveland) </vt:lpstr>
      <vt:lpstr>Building system solutions</vt:lpstr>
      <vt:lpstr>PowerPoint Presentation</vt:lpstr>
    </vt:vector>
  </TitlesOfParts>
  <Company>S.A. Armstrong</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Bernhard Dietz</dc:creator>
  <cp:lastModifiedBy>Thomsen, Peter [SAA]</cp:lastModifiedBy>
  <cp:revision>198</cp:revision>
  <dcterms:created xsi:type="dcterms:W3CDTF">2010-01-08T16:09:10Z</dcterms:created>
  <dcterms:modified xsi:type="dcterms:W3CDTF">2015-04-13T11:12:59Z</dcterms:modified>
</cp:coreProperties>
</file>