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53"/>
  </p:notesMasterIdLst>
  <p:handoutMasterIdLst>
    <p:handoutMasterId r:id="rId54"/>
  </p:handoutMasterIdLst>
  <p:sldIdLst>
    <p:sldId id="1171" r:id="rId2"/>
    <p:sldId id="1204" r:id="rId3"/>
    <p:sldId id="1205" r:id="rId4"/>
    <p:sldId id="1203" r:id="rId5"/>
    <p:sldId id="1206" r:id="rId6"/>
    <p:sldId id="1207" r:id="rId7"/>
    <p:sldId id="1208" r:id="rId8"/>
    <p:sldId id="1212" r:id="rId9"/>
    <p:sldId id="1209" r:id="rId10"/>
    <p:sldId id="1210" r:id="rId11"/>
    <p:sldId id="1211" r:id="rId12"/>
    <p:sldId id="1240" r:id="rId13"/>
    <p:sldId id="1261" r:id="rId14"/>
    <p:sldId id="1262" r:id="rId15"/>
    <p:sldId id="1263" r:id="rId16"/>
    <p:sldId id="1216" r:id="rId17"/>
    <p:sldId id="1217" r:id="rId18"/>
    <p:sldId id="1264" r:id="rId19"/>
    <p:sldId id="1265" r:id="rId20"/>
    <p:sldId id="1247" r:id="rId21"/>
    <p:sldId id="1266" r:id="rId22"/>
    <p:sldId id="1248" r:id="rId23"/>
    <p:sldId id="1270" r:id="rId24"/>
    <p:sldId id="1249" r:id="rId25"/>
    <p:sldId id="1218" r:id="rId26"/>
    <p:sldId id="1252" r:id="rId27"/>
    <p:sldId id="1260" r:id="rId28"/>
    <p:sldId id="1254" r:id="rId29"/>
    <p:sldId id="1250" r:id="rId30"/>
    <p:sldId id="1228" r:id="rId31"/>
    <p:sldId id="1251" r:id="rId32"/>
    <p:sldId id="1230" r:id="rId33"/>
    <p:sldId id="1267" r:id="rId34"/>
    <p:sldId id="1255" r:id="rId35"/>
    <p:sldId id="1256" r:id="rId36"/>
    <p:sldId id="1257" r:id="rId37"/>
    <p:sldId id="1258" r:id="rId38"/>
    <p:sldId id="1259" r:id="rId39"/>
    <p:sldId id="1190" r:id="rId40"/>
    <p:sldId id="1191" r:id="rId41"/>
    <p:sldId id="1269" r:id="rId42"/>
    <p:sldId id="1275" r:id="rId43"/>
    <p:sldId id="1234" r:id="rId44"/>
    <p:sldId id="1235" r:id="rId45"/>
    <p:sldId id="1271" r:id="rId46"/>
    <p:sldId id="1274" r:id="rId47"/>
    <p:sldId id="1236" r:id="rId48"/>
    <p:sldId id="1237" r:id="rId49"/>
    <p:sldId id="1238" r:id="rId50"/>
    <p:sldId id="1273" r:id="rId51"/>
    <p:sldId id="1239" r:id="rId52"/>
  </p:sldIdLst>
  <p:sldSz cx="9144000" cy="6858000" type="screen4x3"/>
  <p:notesSz cx="7010400" cy="9296400"/>
  <p:embeddedFontLst>
    <p:embeddedFont>
      <p:font typeface="Calibri" panose="020F0502020204030204" pitchFamily="34" charset="0"/>
      <p:regular r:id="rId55"/>
      <p:bold r:id="rId56"/>
      <p:italic r:id="rId57"/>
      <p:boldItalic r:id="rId58"/>
    </p:embeddedFont>
    <p:embeddedFont>
      <p:font typeface="Lucida Sans" panose="020B0602030504020204" pitchFamily="34" charset="0"/>
      <p:regular r:id="rId59"/>
      <p:bold r:id="rId60"/>
      <p:italic r:id="rId61"/>
      <p:boldItalic r:id="rId62"/>
    </p:embeddedFont>
    <p:embeddedFont>
      <p:font typeface="MS PGothic" panose="020B0600070205080204" pitchFamily="34" charset="-128"/>
      <p:regular r:id="rId63"/>
    </p:embeddedFont>
    <p:embeddedFont>
      <p:font typeface="BankGothic Lt BT" panose="020B0607020203060204" pitchFamily="34" charset="0"/>
      <p:regular r:id="rId64"/>
    </p:embeddedFont>
    <p:embeddedFont>
      <p:font typeface="MS PGothic" panose="020B0600070205080204" pitchFamily="34" charset="-128"/>
      <p:regular r:id="rId63"/>
    </p:embeddedFont>
  </p:embeddedFontLst>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774">
          <p15:clr>
            <a:srgbClr val="A4A3A4"/>
          </p15:clr>
        </p15:guide>
        <p15:guide id="2" pos="298">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9E0"/>
    <a:srgbClr val="DD1A15"/>
    <a:srgbClr val="FF0000"/>
    <a:srgbClr val="D22630"/>
    <a:srgbClr val="1C1C1C"/>
    <a:srgbClr val="EAEAEA"/>
    <a:srgbClr val="777777"/>
    <a:srgbClr val="B2B2B2"/>
    <a:srgbClr val="6A747C"/>
    <a:srgbClr val="FDD4C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556" autoAdjust="0"/>
    <p:restoredTop sz="86923" autoAdjust="0"/>
  </p:normalViewPr>
  <p:slideViewPr>
    <p:cSldViewPr>
      <p:cViewPr varScale="1">
        <p:scale>
          <a:sx n="71" d="100"/>
          <a:sy n="71" d="100"/>
        </p:scale>
        <p:origin x="1220" y="52"/>
      </p:cViewPr>
      <p:guideLst>
        <p:guide orient="horz" pos="774"/>
        <p:guide pos="298"/>
      </p:guideLst>
    </p:cSldViewPr>
  </p:slideViewPr>
  <p:outlineViewPr>
    <p:cViewPr>
      <p:scale>
        <a:sx n="33" d="100"/>
        <a:sy n="33" d="100"/>
      </p:scale>
      <p:origin x="0" y="1464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2" d="100"/>
          <a:sy n="62" d="100"/>
        </p:scale>
        <p:origin x="-1086" y="-78"/>
      </p:cViewPr>
      <p:guideLst>
        <p:guide orient="horz" pos="2928"/>
        <p:guide pos="2208"/>
      </p:guideLst>
    </p:cSldViewPr>
  </p:notesViewPr>
  <p:gridSpacing cx="75895" cy="75895"/>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font" Target="fonts/font1.fntdata"/><Relationship Id="rId63" Type="http://schemas.openxmlformats.org/officeDocument/2006/relationships/font" Target="fonts/font9.fntdata"/><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font" Target="fonts/font4.fntdata"/><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3.fntdata"/><Relationship Id="rId61"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6.fntdata"/><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2.fntdata"/><Relationship Id="rId64" Type="http://schemas.openxmlformats.org/officeDocument/2006/relationships/font" Target="fonts/font10.fntdata"/><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5.fntdata"/><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handoutMaster" Target="handoutMasters/handoutMaster1.xml"/><Relationship Id="rId62" Type="http://schemas.openxmlformats.org/officeDocument/2006/relationships/font" Target="fonts/font8.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defTabSz="931863">
              <a:defRPr sz="1200">
                <a:latin typeface="Arial" charset="0"/>
                <a:cs typeface="+mn-cs"/>
              </a:defRPr>
            </a:lvl1pPr>
          </a:lstStyle>
          <a:p>
            <a:pPr>
              <a:defRPr/>
            </a:pPr>
            <a:endParaRPr lang="en-US"/>
          </a:p>
        </p:txBody>
      </p:sp>
      <p:sp>
        <p:nvSpPr>
          <p:cNvPr id="34819"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defTabSz="931863">
              <a:defRPr sz="1200">
                <a:latin typeface="Arial" charset="0"/>
                <a:cs typeface="+mn-cs"/>
              </a:defRPr>
            </a:lvl1pPr>
          </a:lstStyle>
          <a:p>
            <a:pPr>
              <a:defRPr/>
            </a:pPr>
            <a:endParaRPr lang="en-US"/>
          </a:p>
        </p:txBody>
      </p:sp>
      <p:sp>
        <p:nvSpPr>
          <p:cNvPr id="34820" name="Rectangle 4"/>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defTabSz="931863">
              <a:defRPr sz="1200">
                <a:latin typeface="Arial" charset="0"/>
                <a:cs typeface="+mn-cs"/>
              </a:defRPr>
            </a:lvl1pPr>
          </a:lstStyle>
          <a:p>
            <a:pPr>
              <a:defRPr/>
            </a:pPr>
            <a:endParaRPr lang="en-US"/>
          </a:p>
        </p:txBody>
      </p:sp>
      <p:sp>
        <p:nvSpPr>
          <p:cNvPr id="34821" name="Rectangle 5"/>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defTabSz="931863">
              <a:defRPr sz="1200">
                <a:latin typeface="Arial" charset="0"/>
                <a:cs typeface="+mn-cs"/>
              </a:defRPr>
            </a:lvl1pPr>
          </a:lstStyle>
          <a:p>
            <a:pPr>
              <a:defRPr/>
            </a:pPr>
            <a:fld id="{F2E69D09-BCEE-41D9-A06A-9374F5983E1A}" type="slidenum">
              <a:rPr lang="en-US"/>
              <a:pPr>
                <a:defRPr/>
              </a:pPr>
              <a:t>‹#›</a:t>
            </a:fld>
            <a:endParaRPr lang="en-US"/>
          </a:p>
        </p:txBody>
      </p:sp>
    </p:spTree>
    <p:extLst>
      <p:ext uri="{BB962C8B-B14F-4D97-AF65-F5344CB8AC3E}">
        <p14:creationId xmlns:p14="http://schemas.microsoft.com/office/powerpoint/2010/main" val="26266580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defTabSz="931863">
              <a:defRPr sz="1200">
                <a:latin typeface="Arial" charset="0"/>
                <a:cs typeface="+mn-cs"/>
              </a:defRPr>
            </a:lvl1pPr>
          </a:lstStyle>
          <a:p>
            <a:pPr>
              <a:defRPr/>
            </a:pPr>
            <a:endParaRPr lang="en-US"/>
          </a:p>
        </p:txBody>
      </p:sp>
      <p:sp>
        <p:nvSpPr>
          <p:cNvPr id="8195"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defTabSz="931863">
              <a:defRPr sz="1200">
                <a:latin typeface="Arial" charset="0"/>
                <a:cs typeface="+mn-cs"/>
              </a:defRPr>
            </a:lvl1pPr>
          </a:lstStyle>
          <a:p>
            <a:pPr>
              <a:defRPr/>
            </a:pPr>
            <a:endParaRPr lang="en-US"/>
          </a:p>
        </p:txBody>
      </p:sp>
      <p:sp>
        <p:nvSpPr>
          <p:cNvPr id="76804"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8198"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defTabSz="931863">
              <a:defRPr sz="1200">
                <a:latin typeface="Arial" charset="0"/>
                <a:cs typeface="+mn-cs"/>
              </a:defRPr>
            </a:lvl1pPr>
          </a:lstStyle>
          <a:p>
            <a:pPr>
              <a:defRPr/>
            </a:pPr>
            <a:endParaRPr lang="en-US"/>
          </a:p>
        </p:txBody>
      </p:sp>
      <p:sp>
        <p:nvSpPr>
          <p:cNvPr id="8199"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defTabSz="931863">
              <a:defRPr sz="1200">
                <a:latin typeface="Arial" charset="0"/>
                <a:cs typeface="+mn-cs"/>
              </a:defRPr>
            </a:lvl1pPr>
          </a:lstStyle>
          <a:p>
            <a:pPr>
              <a:defRPr/>
            </a:pPr>
            <a:fld id="{1FF58697-2DB1-4448-919E-CA25CF91FB81}" type="slidenum">
              <a:rPr lang="en-US"/>
              <a:pPr>
                <a:defRPr/>
              </a:pPr>
              <a:t>‹#›</a:t>
            </a:fld>
            <a:endParaRPr lang="en-US"/>
          </a:p>
        </p:txBody>
      </p:sp>
    </p:spTree>
    <p:extLst>
      <p:ext uri="{BB962C8B-B14F-4D97-AF65-F5344CB8AC3E}">
        <p14:creationId xmlns:p14="http://schemas.microsoft.com/office/powerpoint/2010/main" val="272533344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Rectangle 7"/>
          <p:cNvSpPr txBox="1">
            <a:spLocks noGrp="1" noChangeArrowheads="1"/>
          </p:cNvSpPr>
          <p:nvPr/>
        </p:nvSpPr>
        <p:spPr bwMode="auto">
          <a:xfrm>
            <a:off x="3970938" y="8831263"/>
            <a:ext cx="3037840"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297" tIns="46148" rIns="92297" bIns="46148" anchor="b"/>
          <a:lstStyle>
            <a:lvl1pPr defTabSz="922338" eaLnBrk="0" hangingPunct="0">
              <a:defRPr sz="1400">
                <a:solidFill>
                  <a:srgbClr val="1C1C1C"/>
                </a:solidFill>
                <a:latin typeface="Lucida Sans" pitchFamily="34" charset="0"/>
                <a:ea typeface="MS PGothic" pitchFamily="34" charset="-128"/>
              </a:defRPr>
            </a:lvl1pPr>
            <a:lvl2pPr marL="709613" indent="-273050" defTabSz="922338" eaLnBrk="0" hangingPunct="0">
              <a:defRPr sz="1400">
                <a:solidFill>
                  <a:srgbClr val="1C1C1C"/>
                </a:solidFill>
                <a:latin typeface="Lucida Sans" pitchFamily="34" charset="0"/>
                <a:ea typeface="MS PGothic" pitchFamily="34" charset="-128"/>
              </a:defRPr>
            </a:lvl2pPr>
            <a:lvl3pPr marL="1092200" indent="-219075" defTabSz="922338" eaLnBrk="0" hangingPunct="0">
              <a:defRPr sz="1400">
                <a:solidFill>
                  <a:srgbClr val="1C1C1C"/>
                </a:solidFill>
                <a:latin typeface="Lucida Sans" pitchFamily="34" charset="0"/>
                <a:ea typeface="MS PGothic" pitchFamily="34" charset="-128"/>
              </a:defRPr>
            </a:lvl3pPr>
            <a:lvl4pPr marL="1528763" indent="-219075" defTabSz="922338" eaLnBrk="0" hangingPunct="0">
              <a:defRPr sz="1400">
                <a:solidFill>
                  <a:srgbClr val="1C1C1C"/>
                </a:solidFill>
                <a:latin typeface="Lucida Sans" pitchFamily="34" charset="0"/>
                <a:ea typeface="MS PGothic" pitchFamily="34" charset="-128"/>
              </a:defRPr>
            </a:lvl4pPr>
            <a:lvl5pPr marL="1965325" indent="-219075" defTabSz="922338" eaLnBrk="0" hangingPunct="0">
              <a:defRPr sz="1400">
                <a:solidFill>
                  <a:srgbClr val="1C1C1C"/>
                </a:solidFill>
                <a:latin typeface="Lucida Sans" pitchFamily="34" charset="0"/>
                <a:ea typeface="MS PGothic" pitchFamily="34" charset="-128"/>
              </a:defRPr>
            </a:lvl5pPr>
            <a:lvl6pPr marL="2422525" indent="-219075" defTabSz="922338"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879725" indent="-219075" defTabSz="922338"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336925" indent="-219075" defTabSz="922338"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794125" indent="-219075" defTabSz="922338"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algn="r" eaLnBrk="1" hangingPunct="1">
              <a:spcBef>
                <a:spcPct val="0"/>
              </a:spcBef>
              <a:buSzTx/>
            </a:pPr>
            <a:fld id="{D7C87CA9-ED4D-4765-86F2-74C18F20DB49}" type="slidenum">
              <a:rPr lang="en-US" altLang="en-US" sz="1200">
                <a:solidFill>
                  <a:schemeClr val="tx1"/>
                </a:solidFill>
                <a:latin typeface="Arial" charset="0"/>
              </a:rPr>
              <a:pPr algn="r" eaLnBrk="1" hangingPunct="1">
                <a:spcBef>
                  <a:spcPct val="0"/>
                </a:spcBef>
                <a:buSzTx/>
              </a:pPr>
              <a:t>2</a:t>
            </a:fld>
            <a:endParaRPr lang="en-US" altLang="en-US" sz="1200">
              <a:solidFill>
                <a:schemeClr val="tx1"/>
              </a:solidFill>
              <a:latin typeface="Arial" charset="0"/>
            </a:endParaRPr>
          </a:p>
        </p:txBody>
      </p:sp>
      <p:sp>
        <p:nvSpPr>
          <p:cNvPr id="350211" name="Rectangle 2"/>
          <p:cNvSpPr>
            <a:spLocks noGrp="1" noRot="1" noChangeAspect="1" noChangeArrowheads="1" noTextEdit="1"/>
          </p:cNvSpPr>
          <p:nvPr>
            <p:ph type="sldImg"/>
          </p:nvPr>
        </p:nvSpPr>
        <p:spPr>
          <a:xfrm>
            <a:off x="1181100" y="696913"/>
            <a:ext cx="4649788" cy="3487737"/>
          </a:xfrm>
          <a:noFill/>
          <a:extLs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sp>
      <p:sp>
        <p:nvSpPr>
          <p:cNvPr id="350212" name="Rectangle 3"/>
          <p:cNvSpPr>
            <a:spLocks noGrp="1" noChangeArrowheads="1"/>
          </p:cNvSpPr>
          <p:nvPr>
            <p:ph type="body" idx="1"/>
          </p:nvPr>
        </p:nvSpPr>
        <p:spPr>
          <a:noFill/>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endParaRPr lang="en-US" altLang="en-US" b="1" baseline="0" dirty="0" smtClean="0">
              <a:solidFill>
                <a:srgbClr val="D7252D"/>
              </a:solidFill>
            </a:endParaRPr>
          </a:p>
        </p:txBody>
      </p:sp>
    </p:spTree>
    <p:extLst>
      <p:ext uri="{BB962C8B-B14F-4D97-AF65-F5344CB8AC3E}">
        <p14:creationId xmlns:p14="http://schemas.microsoft.com/office/powerpoint/2010/main" val="26355491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Rectangle 7"/>
          <p:cNvSpPr txBox="1">
            <a:spLocks noGrp="1" noChangeArrowheads="1"/>
          </p:cNvSpPr>
          <p:nvPr/>
        </p:nvSpPr>
        <p:spPr bwMode="auto">
          <a:xfrm>
            <a:off x="3970938" y="8831263"/>
            <a:ext cx="3037840"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297" tIns="46148" rIns="92297" bIns="46148" anchor="b"/>
          <a:lstStyle>
            <a:lvl1pPr defTabSz="922338" eaLnBrk="0" hangingPunct="0">
              <a:defRPr sz="1400">
                <a:solidFill>
                  <a:srgbClr val="1C1C1C"/>
                </a:solidFill>
                <a:latin typeface="Lucida Sans" pitchFamily="34" charset="0"/>
                <a:ea typeface="MS PGothic" pitchFamily="34" charset="-128"/>
              </a:defRPr>
            </a:lvl1pPr>
            <a:lvl2pPr marL="709613" indent="-273050" defTabSz="922338" eaLnBrk="0" hangingPunct="0">
              <a:defRPr sz="1400">
                <a:solidFill>
                  <a:srgbClr val="1C1C1C"/>
                </a:solidFill>
                <a:latin typeface="Lucida Sans" pitchFamily="34" charset="0"/>
                <a:ea typeface="MS PGothic" pitchFamily="34" charset="-128"/>
              </a:defRPr>
            </a:lvl2pPr>
            <a:lvl3pPr marL="1092200" indent="-219075" defTabSz="922338" eaLnBrk="0" hangingPunct="0">
              <a:defRPr sz="1400">
                <a:solidFill>
                  <a:srgbClr val="1C1C1C"/>
                </a:solidFill>
                <a:latin typeface="Lucida Sans" pitchFamily="34" charset="0"/>
                <a:ea typeface="MS PGothic" pitchFamily="34" charset="-128"/>
              </a:defRPr>
            </a:lvl3pPr>
            <a:lvl4pPr marL="1528763" indent="-219075" defTabSz="922338" eaLnBrk="0" hangingPunct="0">
              <a:defRPr sz="1400">
                <a:solidFill>
                  <a:srgbClr val="1C1C1C"/>
                </a:solidFill>
                <a:latin typeface="Lucida Sans" pitchFamily="34" charset="0"/>
                <a:ea typeface="MS PGothic" pitchFamily="34" charset="-128"/>
              </a:defRPr>
            </a:lvl4pPr>
            <a:lvl5pPr marL="1965325" indent="-219075" defTabSz="922338" eaLnBrk="0" hangingPunct="0">
              <a:defRPr sz="1400">
                <a:solidFill>
                  <a:srgbClr val="1C1C1C"/>
                </a:solidFill>
                <a:latin typeface="Lucida Sans" pitchFamily="34" charset="0"/>
                <a:ea typeface="MS PGothic" pitchFamily="34" charset="-128"/>
              </a:defRPr>
            </a:lvl5pPr>
            <a:lvl6pPr marL="2422525" indent="-219075" defTabSz="922338"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879725" indent="-219075" defTabSz="922338"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336925" indent="-219075" defTabSz="922338"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794125" indent="-219075" defTabSz="922338"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algn="r" eaLnBrk="1" hangingPunct="1">
              <a:spcBef>
                <a:spcPct val="0"/>
              </a:spcBef>
              <a:buSzTx/>
            </a:pPr>
            <a:fld id="{D7C87CA9-ED4D-4765-86F2-74C18F20DB49}" type="slidenum">
              <a:rPr lang="en-US" altLang="en-US" sz="1200">
                <a:solidFill>
                  <a:schemeClr val="tx1"/>
                </a:solidFill>
                <a:latin typeface="Arial" charset="0"/>
              </a:rPr>
              <a:pPr algn="r" eaLnBrk="1" hangingPunct="1">
                <a:spcBef>
                  <a:spcPct val="0"/>
                </a:spcBef>
                <a:buSzTx/>
              </a:pPr>
              <a:t>11</a:t>
            </a:fld>
            <a:endParaRPr lang="en-US" altLang="en-US" sz="1200">
              <a:solidFill>
                <a:schemeClr val="tx1"/>
              </a:solidFill>
              <a:latin typeface="Arial" charset="0"/>
            </a:endParaRPr>
          </a:p>
        </p:txBody>
      </p:sp>
      <p:sp>
        <p:nvSpPr>
          <p:cNvPr id="350211" name="Rectangle 2"/>
          <p:cNvSpPr>
            <a:spLocks noGrp="1" noRot="1" noChangeAspect="1" noChangeArrowheads="1" noTextEdit="1"/>
          </p:cNvSpPr>
          <p:nvPr>
            <p:ph type="sldImg"/>
          </p:nvPr>
        </p:nvSpPr>
        <p:spPr>
          <a:xfrm>
            <a:off x="1181100" y="696913"/>
            <a:ext cx="4649788" cy="3487737"/>
          </a:xfrm>
          <a:noFill/>
          <a:extLs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sp>
      <p:sp>
        <p:nvSpPr>
          <p:cNvPr id="350212" name="Rectangle 3"/>
          <p:cNvSpPr>
            <a:spLocks noGrp="1" noChangeArrowheads="1"/>
          </p:cNvSpPr>
          <p:nvPr>
            <p:ph type="body" idx="1"/>
          </p:nvPr>
        </p:nvSpPr>
        <p:spPr>
          <a:noFill/>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r>
              <a:rPr lang="en-US" altLang="en-US" b="1" smtClean="0">
                <a:solidFill>
                  <a:srgbClr val="D7252D"/>
                </a:solidFill>
              </a:rPr>
              <a:t>More than 20%  on delivery lead time</a:t>
            </a:r>
          </a:p>
          <a:p>
            <a:endParaRPr lang="en-US" altLang="en-US" b="1" smtClean="0">
              <a:solidFill>
                <a:srgbClr val="D7252D"/>
              </a:solidFill>
            </a:endParaRPr>
          </a:p>
          <a:p>
            <a:r>
              <a:rPr lang="en-US" altLang="en-US" b="1" smtClean="0">
                <a:solidFill>
                  <a:srgbClr val="D7252D"/>
                </a:solidFill>
              </a:rPr>
              <a:t>More than 30% life cycle cost savings</a:t>
            </a:r>
          </a:p>
          <a:p>
            <a:endParaRPr lang="en-US" altLang="en-US" b="1" smtClean="0">
              <a:solidFill>
                <a:srgbClr val="D7252D"/>
              </a:solidFill>
            </a:endParaRPr>
          </a:p>
          <a:p>
            <a:r>
              <a:rPr lang="en-US" altLang="en-US" b="1" smtClean="0">
                <a:solidFill>
                  <a:srgbClr val="D7252D"/>
                </a:solidFill>
              </a:rPr>
              <a:t>More than 30% of Project Risk</a:t>
            </a:r>
          </a:p>
          <a:p>
            <a:endParaRPr lang="en-US" altLang="en-US" b="1" smtClean="0">
              <a:solidFill>
                <a:srgbClr val="D7252D"/>
              </a:solidFill>
            </a:endParaRPr>
          </a:p>
          <a:p>
            <a:r>
              <a:rPr lang="en-US" altLang="en-US" b="1" smtClean="0">
                <a:solidFill>
                  <a:srgbClr val="D7252D"/>
                </a:solidFill>
              </a:rPr>
              <a:t>Between 30% - 60% of Annual Energy</a:t>
            </a:r>
          </a:p>
        </p:txBody>
      </p:sp>
    </p:spTree>
    <p:extLst>
      <p:ext uri="{BB962C8B-B14F-4D97-AF65-F5344CB8AC3E}">
        <p14:creationId xmlns:p14="http://schemas.microsoft.com/office/powerpoint/2010/main" val="28520760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lvl1pPr defTabSz="931863" eaLnBrk="0" hangingPunct="0">
              <a:defRPr>
                <a:solidFill>
                  <a:schemeClr val="tx1"/>
                </a:solidFill>
                <a:latin typeface="BankGothic Lt BT" pitchFamily="34" charset="0"/>
              </a:defRPr>
            </a:lvl1pPr>
            <a:lvl2pPr marL="742950" indent="-285750" defTabSz="931863" eaLnBrk="0" hangingPunct="0">
              <a:defRPr>
                <a:solidFill>
                  <a:schemeClr val="tx1"/>
                </a:solidFill>
                <a:latin typeface="BankGothic Lt BT" pitchFamily="34" charset="0"/>
              </a:defRPr>
            </a:lvl2pPr>
            <a:lvl3pPr marL="1143000" indent="-228600" defTabSz="931863" eaLnBrk="0" hangingPunct="0">
              <a:defRPr>
                <a:solidFill>
                  <a:schemeClr val="tx1"/>
                </a:solidFill>
                <a:latin typeface="BankGothic Lt BT" pitchFamily="34" charset="0"/>
              </a:defRPr>
            </a:lvl3pPr>
            <a:lvl4pPr marL="1600200" indent="-228600" defTabSz="931863" eaLnBrk="0" hangingPunct="0">
              <a:defRPr>
                <a:solidFill>
                  <a:schemeClr val="tx1"/>
                </a:solidFill>
                <a:latin typeface="BankGothic Lt BT" pitchFamily="34" charset="0"/>
              </a:defRPr>
            </a:lvl4pPr>
            <a:lvl5pPr marL="2057400" indent="-228600" defTabSz="931863" eaLnBrk="0" hangingPunct="0">
              <a:defRPr>
                <a:solidFill>
                  <a:schemeClr val="tx1"/>
                </a:solidFill>
                <a:latin typeface="BankGothic Lt BT" pitchFamily="34" charset="0"/>
              </a:defRPr>
            </a:lvl5pPr>
            <a:lvl6pPr marL="2514600" indent="-228600" defTabSz="931863" eaLnBrk="0" fontAlgn="base" hangingPunct="0">
              <a:spcBef>
                <a:spcPct val="0"/>
              </a:spcBef>
              <a:spcAft>
                <a:spcPct val="0"/>
              </a:spcAft>
              <a:defRPr>
                <a:solidFill>
                  <a:schemeClr val="tx1"/>
                </a:solidFill>
                <a:latin typeface="BankGothic Lt BT" pitchFamily="34" charset="0"/>
              </a:defRPr>
            </a:lvl6pPr>
            <a:lvl7pPr marL="2971800" indent="-228600" defTabSz="931863" eaLnBrk="0" fontAlgn="base" hangingPunct="0">
              <a:spcBef>
                <a:spcPct val="0"/>
              </a:spcBef>
              <a:spcAft>
                <a:spcPct val="0"/>
              </a:spcAft>
              <a:defRPr>
                <a:solidFill>
                  <a:schemeClr val="tx1"/>
                </a:solidFill>
                <a:latin typeface="BankGothic Lt BT" pitchFamily="34" charset="0"/>
              </a:defRPr>
            </a:lvl7pPr>
            <a:lvl8pPr marL="3429000" indent="-228600" defTabSz="931863" eaLnBrk="0" fontAlgn="base" hangingPunct="0">
              <a:spcBef>
                <a:spcPct val="0"/>
              </a:spcBef>
              <a:spcAft>
                <a:spcPct val="0"/>
              </a:spcAft>
              <a:defRPr>
                <a:solidFill>
                  <a:schemeClr val="tx1"/>
                </a:solidFill>
                <a:latin typeface="BankGothic Lt BT" pitchFamily="34" charset="0"/>
              </a:defRPr>
            </a:lvl8pPr>
            <a:lvl9pPr marL="3886200" indent="-228600" defTabSz="931863" eaLnBrk="0" fontAlgn="base" hangingPunct="0">
              <a:spcBef>
                <a:spcPct val="0"/>
              </a:spcBef>
              <a:spcAft>
                <a:spcPct val="0"/>
              </a:spcAft>
              <a:defRPr>
                <a:solidFill>
                  <a:schemeClr val="tx1"/>
                </a:solidFill>
                <a:latin typeface="BankGothic Lt BT" pitchFamily="34" charset="0"/>
              </a:defRPr>
            </a:lvl9pPr>
          </a:lstStyle>
          <a:p>
            <a:pPr eaLnBrk="1" hangingPunct="1"/>
            <a:fld id="{CDE3B6E7-417D-4D6D-A5E1-50C0FC8B839F}" type="slidenum">
              <a:rPr lang="en-US" altLang="en-US">
                <a:latin typeface="Arial" pitchFamily="34" charset="0"/>
              </a:rPr>
              <a:pPr eaLnBrk="1" hangingPunct="1"/>
              <a:t>12</a:t>
            </a:fld>
            <a:endParaRPr lang="en-US" altLang="en-US">
              <a:latin typeface="Arial" pitchFamily="34" charset="0"/>
            </a:endParaRPr>
          </a:p>
        </p:txBody>
      </p:sp>
      <p:sp>
        <p:nvSpPr>
          <p:cNvPr id="31747" name="Slide Image Placeholder 1"/>
          <p:cNvSpPr>
            <a:spLocks noGrp="1" noRot="1" noChangeAspect="1" noTextEdit="1"/>
          </p:cNvSpPr>
          <p:nvPr>
            <p:ph type="sldImg"/>
          </p:nvPr>
        </p:nvSpPr>
        <p:spPr>
          <a:xfrm>
            <a:off x="1179513" y="696913"/>
            <a:ext cx="4651375" cy="3487737"/>
          </a:xfrm>
          <a:ln/>
        </p:spPr>
      </p:sp>
      <p:sp>
        <p:nvSpPr>
          <p:cNvPr id="31748" name="Notes Placeholder 2"/>
          <p:cNvSpPr>
            <a:spLocks noGrp="1"/>
          </p:cNvSpPr>
          <p:nvPr>
            <p:ph type="body" idx="1"/>
          </p:nvPr>
        </p:nvSpPr>
        <p:spPr>
          <a:noFill/>
        </p:spPr>
        <p:txBody>
          <a:bodyPr lIns="93167" tIns="46583" rIns="93167" bIns="46583"/>
          <a:lstStyle/>
          <a:p>
            <a:pPr eaLnBrk="1" hangingPunct="1"/>
            <a:r>
              <a:rPr lang="en-CA" altLang="en-US" dirty="0" smtClean="0">
                <a:latin typeface="Arial" pitchFamily="34" charset="0"/>
                <a:cs typeface="Arial" pitchFamily="34" charset="0"/>
              </a:rPr>
              <a:t>What</a:t>
            </a:r>
            <a:r>
              <a:rPr lang="en-CA" altLang="en-US" baseline="0" dirty="0" smtClean="0">
                <a:latin typeface="Arial" pitchFamily="34" charset="0"/>
                <a:cs typeface="Arial" pitchFamily="34" charset="0"/>
              </a:rPr>
              <a:t> is the </a:t>
            </a:r>
            <a:r>
              <a:rPr lang="en-CA" altLang="en-US" baseline="0" dirty="0" err="1" smtClean="0">
                <a:latin typeface="Arial" pitchFamily="34" charset="0"/>
                <a:cs typeface="Arial" pitchFamily="34" charset="0"/>
              </a:rPr>
              <a:t>iFMS</a:t>
            </a:r>
            <a:r>
              <a:rPr lang="en-CA" altLang="en-US" baseline="0" dirty="0" smtClean="0">
                <a:latin typeface="Arial" pitchFamily="34" charset="0"/>
                <a:cs typeface="Arial" pitchFamily="34" charset="0"/>
              </a:rPr>
              <a:t> all about and brings you :</a:t>
            </a:r>
          </a:p>
          <a:p>
            <a:pPr marL="171450" indent="-171450" eaLnBrk="1" hangingPunct="1">
              <a:buFont typeface="Arial" panose="020B0604020202020204" pitchFamily="34" charset="0"/>
              <a:buChar char="•"/>
            </a:pPr>
            <a:r>
              <a:rPr lang="en-CA" altLang="en-US" baseline="0" dirty="0" smtClean="0">
                <a:latin typeface="Arial" pitchFamily="34" charset="0"/>
                <a:cs typeface="Arial" pitchFamily="34" charset="0"/>
              </a:rPr>
              <a:t>All Variable Speed</a:t>
            </a:r>
          </a:p>
          <a:p>
            <a:pPr marL="171450" indent="-171450" eaLnBrk="1" hangingPunct="1">
              <a:buFont typeface="Arial" panose="020B0604020202020204" pitchFamily="34" charset="0"/>
              <a:buChar char="•"/>
            </a:pPr>
            <a:r>
              <a:rPr lang="en-CA" altLang="en-US" baseline="0" dirty="0" smtClean="0">
                <a:latin typeface="Arial" pitchFamily="34" charset="0"/>
                <a:cs typeface="Arial" pitchFamily="34" charset="0"/>
              </a:rPr>
              <a:t>Optimized Energy Savings</a:t>
            </a:r>
          </a:p>
          <a:p>
            <a:pPr marL="171450" indent="-171450" eaLnBrk="1" hangingPunct="1">
              <a:buFont typeface="Arial" panose="020B0604020202020204" pitchFamily="34" charset="0"/>
              <a:buChar char="•"/>
            </a:pPr>
            <a:r>
              <a:rPr lang="en-CA" altLang="en-US" baseline="0" dirty="0" smtClean="0">
                <a:latin typeface="Arial" pitchFamily="34" charset="0"/>
                <a:cs typeface="Arial" pitchFamily="34" charset="0"/>
              </a:rPr>
              <a:t>Reduce project risk </a:t>
            </a:r>
          </a:p>
          <a:p>
            <a:pPr marL="171450" indent="-171450" eaLnBrk="1" hangingPunct="1">
              <a:buFont typeface="Arial" panose="020B0604020202020204" pitchFamily="34" charset="0"/>
              <a:buChar char="•"/>
            </a:pPr>
            <a:r>
              <a:rPr lang="en-CA" altLang="en-US" baseline="0" dirty="0" smtClean="0">
                <a:latin typeface="Arial" pitchFamily="34" charset="0"/>
                <a:cs typeface="Arial" pitchFamily="34" charset="0"/>
              </a:rPr>
              <a:t>Full integrated design of Control, Electrical, Structural, and Mechanical process</a:t>
            </a:r>
          </a:p>
          <a:p>
            <a:pPr marL="171450" indent="-171450" eaLnBrk="1" hangingPunct="1">
              <a:buFont typeface="Arial" panose="020B0604020202020204" pitchFamily="34" charset="0"/>
              <a:buChar char="•"/>
            </a:pPr>
            <a:r>
              <a:rPr lang="en-CA" altLang="en-US" baseline="0" dirty="0" smtClean="0">
                <a:latin typeface="Arial" pitchFamily="34" charset="0"/>
                <a:cs typeface="Arial" pitchFamily="34" charset="0"/>
              </a:rPr>
              <a:t>Optimize the reliability through factory testing</a:t>
            </a:r>
          </a:p>
          <a:p>
            <a:pPr marL="171450" indent="-171450" eaLnBrk="1" hangingPunct="1">
              <a:buFont typeface="Arial" panose="020B0604020202020204" pitchFamily="34" charset="0"/>
              <a:buChar char="•"/>
            </a:pPr>
            <a:r>
              <a:rPr lang="en-CA" altLang="en-US" baseline="0" dirty="0" smtClean="0">
                <a:latin typeface="Arial" pitchFamily="34" charset="0"/>
                <a:cs typeface="Arial" pitchFamily="34" charset="0"/>
              </a:rPr>
              <a:t>Easiest selection with drag and drop 3D drawings</a:t>
            </a:r>
            <a:endParaRPr lang="en-CA" altLang="en-US" dirty="0" smtClean="0">
              <a:latin typeface="Arial" pitchFamily="34" charset="0"/>
              <a:cs typeface="Arial" pitchFamily="34" charset="0"/>
            </a:endParaRPr>
          </a:p>
        </p:txBody>
      </p:sp>
      <p:sp>
        <p:nvSpPr>
          <p:cNvPr id="31749" name="Slide Number Placeholder 3"/>
          <p:cNvSpPr txBox="1">
            <a:spLocks noGrp="1"/>
          </p:cNvSpPr>
          <p:nvPr/>
        </p:nvSpPr>
        <p:spPr bwMode="auto">
          <a:xfrm>
            <a:off x="3970338" y="8831263"/>
            <a:ext cx="3038475"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167" tIns="46583" rIns="93167" bIns="46583" anchor="b"/>
          <a:lstStyle>
            <a:lvl1pPr defTabSz="930275" eaLnBrk="0" hangingPunct="0">
              <a:defRPr>
                <a:solidFill>
                  <a:schemeClr val="tx1"/>
                </a:solidFill>
                <a:latin typeface="BankGothic Lt BT" pitchFamily="34" charset="0"/>
              </a:defRPr>
            </a:lvl1pPr>
            <a:lvl2pPr marL="715963" indent="-274638" defTabSz="930275" eaLnBrk="0" hangingPunct="0">
              <a:defRPr>
                <a:solidFill>
                  <a:schemeClr val="tx1"/>
                </a:solidFill>
                <a:latin typeface="BankGothic Lt BT" pitchFamily="34" charset="0"/>
              </a:defRPr>
            </a:lvl2pPr>
            <a:lvl3pPr marL="1101725" indent="-220663" defTabSz="930275" eaLnBrk="0" hangingPunct="0">
              <a:defRPr>
                <a:solidFill>
                  <a:schemeClr val="tx1"/>
                </a:solidFill>
                <a:latin typeface="BankGothic Lt BT" pitchFamily="34" charset="0"/>
              </a:defRPr>
            </a:lvl3pPr>
            <a:lvl4pPr marL="1543050" indent="-220663" defTabSz="930275" eaLnBrk="0" hangingPunct="0">
              <a:defRPr>
                <a:solidFill>
                  <a:schemeClr val="tx1"/>
                </a:solidFill>
                <a:latin typeface="BankGothic Lt BT" pitchFamily="34" charset="0"/>
              </a:defRPr>
            </a:lvl4pPr>
            <a:lvl5pPr marL="1982788" indent="-220663" defTabSz="930275" eaLnBrk="0" hangingPunct="0">
              <a:defRPr>
                <a:solidFill>
                  <a:schemeClr val="tx1"/>
                </a:solidFill>
                <a:latin typeface="BankGothic Lt BT" pitchFamily="34" charset="0"/>
              </a:defRPr>
            </a:lvl5pPr>
            <a:lvl6pPr marL="2439988" indent="-220663" defTabSz="930275" eaLnBrk="0" fontAlgn="base" hangingPunct="0">
              <a:spcBef>
                <a:spcPct val="0"/>
              </a:spcBef>
              <a:spcAft>
                <a:spcPct val="0"/>
              </a:spcAft>
              <a:defRPr>
                <a:solidFill>
                  <a:schemeClr val="tx1"/>
                </a:solidFill>
                <a:latin typeface="BankGothic Lt BT" pitchFamily="34" charset="0"/>
              </a:defRPr>
            </a:lvl6pPr>
            <a:lvl7pPr marL="2897188" indent="-220663" defTabSz="930275" eaLnBrk="0" fontAlgn="base" hangingPunct="0">
              <a:spcBef>
                <a:spcPct val="0"/>
              </a:spcBef>
              <a:spcAft>
                <a:spcPct val="0"/>
              </a:spcAft>
              <a:defRPr>
                <a:solidFill>
                  <a:schemeClr val="tx1"/>
                </a:solidFill>
                <a:latin typeface="BankGothic Lt BT" pitchFamily="34" charset="0"/>
              </a:defRPr>
            </a:lvl7pPr>
            <a:lvl8pPr marL="3354388" indent="-220663" defTabSz="930275" eaLnBrk="0" fontAlgn="base" hangingPunct="0">
              <a:spcBef>
                <a:spcPct val="0"/>
              </a:spcBef>
              <a:spcAft>
                <a:spcPct val="0"/>
              </a:spcAft>
              <a:defRPr>
                <a:solidFill>
                  <a:schemeClr val="tx1"/>
                </a:solidFill>
                <a:latin typeface="BankGothic Lt BT" pitchFamily="34" charset="0"/>
              </a:defRPr>
            </a:lvl8pPr>
            <a:lvl9pPr marL="3811588" indent="-220663" defTabSz="930275" eaLnBrk="0" fontAlgn="base" hangingPunct="0">
              <a:spcBef>
                <a:spcPct val="0"/>
              </a:spcBef>
              <a:spcAft>
                <a:spcPct val="0"/>
              </a:spcAft>
              <a:defRPr>
                <a:solidFill>
                  <a:schemeClr val="tx1"/>
                </a:solidFill>
                <a:latin typeface="BankGothic Lt BT" pitchFamily="34" charset="0"/>
              </a:defRPr>
            </a:lvl9pPr>
          </a:lstStyle>
          <a:p>
            <a:pPr algn="r" eaLnBrk="1" hangingPunct="1"/>
            <a:fld id="{ADE4FCB6-0178-4CFB-9DBD-530644A90C25}" type="slidenum">
              <a:rPr lang="en-US" altLang="en-US" sz="1300">
                <a:latin typeface="Arial" pitchFamily="34" charset="0"/>
              </a:rPr>
              <a:pPr algn="r" eaLnBrk="1" hangingPunct="1"/>
              <a:t>12</a:t>
            </a:fld>
            <a:endParaRPr lang="en-US" altLang="en-US" sz="1300">
              <a:latin typeface="Arial" pitchFamily="34" charset="0"/>
            </a:endParaRPr>
          </a:p>
        </p:txBody>
      </p:sp>
    </p:spTree>
    <p:extLst>
      <p:ext uri="{BB962C8B-B14F-4D97-AF65-F5344CB8AC3E}">
        <p14:creationId xmlns:p14="http://schemas.microsoft.com/office/powerpoint/2010/main" val="16771247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lvl1pPr defTabSz="931863" eaLnBrk="0" hangingPunct="0">
              <a:defRPr>
                <a:solidFill>
                  <a:schemeClr val="tx1"/>
                </a:solidFill>
                <a:latin typeface="BankGothic Lt BT"/>
              </a:defRPr>
            </a:lvl1pPr>
            <a:lvl2pPr marL="742950" indent="-285750" defTabSz="931863" eaLnBrk="0" hangingPunct="0">
              <a:defRPr>
                <a:solidFill>
                  <a:schemeClr val="tx1"/>
                </a:solidFill>
                <a:latin typeface="BankGothic Lt BT"/>
              </a:defRPr>
            </a:lvl2pPr>
            <a:lvl3pPr marL="1143000" indent="-228600" defTabSz="931863" eaLnBrk="0" hangingPunct="0">
              <a:defRPr>
                <a:solidFill>
                  <a:schemeClr val="tx1"/>
                </a:solidFill>
                <a:latin typeface="BankGothic Lt BT"/>
              </a:defRPr>
            </a:lvl3pPr>
            <a:lvl4pPr marL="1600200" indent="-228600" defTabSz="931863" eaLnBrk="0" hangingPunct="0">
              <a:defRPr>
                <a:solidFill>
                  <a:schemeClr val="tx1"/>
                </a:solidFill>
                <a:latin typeface="BankGothic Lt BT"/>
              </a:defRPr>
            </a:lvl4pPr>
            <a:lvl5pPr marL="2057400" indent="-228600" defTabSz="931863" eaLnBrk="0" hangingPunct="0">
              <a:defRPr>
                <a:solidFill>
                  <a:schemeClr val="tx1"/>
                </a:solidFill>
                <a:latin typeface="BankGothic Lt BT"/>
              </a:defRPr>
            </a:lvl5pPr>
            <a:lvl6pPr marL="2514600" indent="-228600" defTabSz="931863" eaLnBrk="0" fontAlgn="base" hangingPunct="0">
              <a:spcBef>
                <a:spcPct val="0"/>
              </a:spcBef>
              <a:spcAft>
                <a:spcPct val="0"/>
              </a:spcAft>
              <a:defRPr>
                <a:solidFill>
                  <a:schemeClr val="tx1"/>
                </a:solidFill>
                <a:latin typeface="BankGothic Lt BT"/>
              </a:defRPr>
            </a:lvl6pPr>
            <a:lvl7pPr marL="2971800" indent="-228600" defTabSz="931863" eaLnBrk="0" fontAlgn="base" hangingPunct="0">
              <a:spcBef>
                <a:spcPct val="0"/>
              </a:spcBef>
              <a:spcAft>
                <a:spcPct val="0"/>
              </a:spcAft>
              <a:defRPr>
                <a:solidFill>
                  <a:schemeClr val="tx1"/>
                </a:solidFill>
                <a:latin typeface="BankGothic Lt BT"/>
              </a:defRPr>
            </a:lvl7pPr>
            <a:lvl8pPr marL="3429000" indent="-228600" defTabSz="931863" eaLnBrk="0" fontAlgn="base" hangingPunct="0">
              <a:spcBef>
                <a:spcPct val="0"/>
              </a:spcBef>
              <a:spcAft>
                <a:spcPct val="0"/>
              </a:spcAft>
              <a:defRPr>
                <a:solidFill>
                  <a:schemeClr val="tx1"/>
                </a:solidFill>
                <a:latin typeface="BankGothic Lt BT"/>
              </a:defRPr>
            </a:lvl8pPr>
            <a:lvl9pPr marL="3886200" indent="-228600" defTabSz="931863" eaLnBrk="0" fontAlgn="base" hangingPunct="0">
              <a:spcBef>
                <a:spcPct val="0"/>
              </a:spcBef>
              <a:spcAft>
                <a:spcPct val="0"/>
              </a:spcAft>
              <a:defRPr>
                <a:solidFill>
                  <a:schemeClr val="tx1"/>
                </a:solidFill>
                <a:latin typeface="BankGothic Lt BT"/>
              </a:defRPr>
            </a:lvl9pPr>
          </a:lstStyle>
          <a:p>
            <a:pPr eaLnBrk="1" hangingPunct="1"/>
            <a:fld id="{7D94013F-7C30-432D-9E15-B09665FB3D8E}" type="slidenum">
              <a:rPr lang="en-US" altLang="en-US" smtClean="0">
                <a:latin typeface="Arial" charset="0"/>
              </a:rPr>
              <a:pPr eaLnBrk="1" hangingPunct="1"/>
              <a:t>13</a:t>
            </a:fld>
            <a:endParaRPr lang="en-US" altLang="en-US" smtClean="0">
              <a:latin typeface="Arial" charset="0"/>
            </a:endParaRPr>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p:spPr>
        <p:txBody>
          <a:bodyPr/>
          <a:lstStyle/>
          <a:p>
            <a:pPr eaLnBrk="1" hangingPunct="1"/>
            <a:r>
              <a:rPr lang="en-CA" altLang="en-US" dirty="0" smtClean="0"/>
              <a:t>Supplying an HVAC system for a commercial building presents a number of challenges for design engineers, contractors and building owners.</a:t>
            </a:r>
          </a:p>
          <a:p>
            <a:pPr eaLnBrk="1" hangingPunct="1"/>
            <a:r>
              <a:rPr lang="en-CA" altLang="en-US" dirty="0" smtClean="0"/>
              <a:t>Selecting and specifying a pumping system to be assembled on site using loose components requires you to review the technical material for every component. Even though they may be compatible, the components of a system may have poorly-matched performance characteristics, leading to higher lifecycle costs.</a:t>
            </a:r>
          </a:p>
          <a:p>
            <a:pPr eaLnBrk="1" hangingPunct="1"/>
            <a:r>
              <a:rPr lang="en-CA" altLang="en-US" dirty="0" smtClean="0"/>
              <a:t>The logistics of sourcing loose components can be challenging. Past experience shows that the number of parts involved can lead to problems. Receiving and handling all of the loose equipment on-site leads to increased workload for on-site staff, and ultimately, lost components, damage and shrinkage.</a:t>
            </a:r>
          </a:p>
          <a:p>
            <a:pPr eaLnBrk="1" hangingPunct="1"/>
            <a:r>
              <a:rPr lang="en-CA" altLang="en-US" dirty="0" smtClean="0"/>
              <a:t>Problems and costs can also crop up during the assembly phase. For example, any electrical connections internal to the pumping system increase the charges for electrical hook-ups. Pouring the concrete base for a pump also requires a separate tradesperson, and then you're forced to wait for the concrete to dry.</a:t>
            </a:r>
          </a:p>
          <a:p>
            <a:pPr eaLnBrk="1" hangingPunct="1"/>
            <a:r>
              <a:rPr lang="en-CA" altLang="en-US" dirty="0" smtClean="0"/>
              <a:t>As the pumping system takes shape, the assembly process can be delayed if the installers have to work with components supplied by a variety of manufacturers. As well, any questions requiring technical support will add time and cost to your project.</a:t>
            </a:r>
          </a:p>
          <a:p>
            <a:pPr eaLnBrk="1" hangingPunct="1"/>
            <a:r>
              <a:rPr lang="en-CA" altLang="en-US" dirty="0" smtClean="0"/>
              <a:t>Assembling a one-off solution from loose components usually leads to higher operating costs for the life of the building. Pumps, controllers and software from various manufacturers may not work together at the optimum efficiency levels you want for your building. Most suppliers of pump control systems don't provide sufficient operating data to properly control the pump. Without proper integration of components, you may be leaving an energy savings opportunity on the table. </a:t>
            </a:r>
          </a:p>
          <a:p>
            <a:pPr eaLnBrk="1" hangingPunct="1"/>
            <a:r>
              <a:rPr lang="en-CA" altLang="en-US" dirty="0" smtClean="0"/>
              <a:t>Collectively, the problems associated with a one-off solution will affect the project schedule, the construction costs and the operating costs. industry.</a:t>
            </a:r>
            <a:endParaRPr lang="en-US" altLang="en-US" dirty="0" smtClean="0"/>
          </a:p>
          <a:p>
            <a:pPr eaLnBrk="1" hangingPunct="1"/>
            <a:endParaRPr lang="en-US" altLang="en-US" dirty="0" smtClean="0"/>
          </a:p>
          <a:p>
            <a:pPr eaLnBrk="1" hangingPunct="1"/>
            <a:r>
              <a:rPr lang="en-US" altLang="en-US" dirty="0" smtClean="0"/>
              <a:t>Building on the success of our state-of-the-art Intelligent Variable Speed (IVS) technology, the pumps in a Design Envelope </a:t>
            </a:r>
            <a:r>
              <a:rPr lang="en-US" altLang="en-US" dirty="0" err="1" smtClean="0"/>
              <a:t>iFMS</a:t>
            </a:r>
            <a:r>
              <a:rPr lang="en-US" altLang="en-US" dirty="0" smtClean="0"/>
              <a:t> integrate a perfectly matched Vertical In-Line pump, motor and intelligent controller. </a:t>
            </a:r>
          </a:p>
          <a:p>
            <a:pPr eaLnBrk="1" hangingPunct="1"/>
            <a:r>
              <a:rPr lang="en-US" altLang="en-US" dirty="0" smtClean="0"/>
              <a:t>The Design Envelope </a:t>
            </a:r>
            <a:r>
              <a:rPr lang="en-US" altLang="en-US" dirty="0" err="1" smtClean="0"/>
              <a:t>iFMS</a:t>
            </a:r>
            <a:r>
              <a:rPr lang="en-US" altLang="en-US" dirty="0" smtClean="0"/>
              <a:t> takes this to the next level by integrating multiple Armstrong product solutions into one, making it a simple, yet highly efficient prefabricated design. </a:t>
            </a:r>
            <a:endParaRPr lang="en-CA" altLang="en-US" dirty="0" smtClean="0"/>
          </a:p>
          <a:p>
            <a:pPr eaLnBrk="1" hangingPunct="1"/>
            <a:endParaRPr lang="en-US" altLang="en-US" dirty="0" smtClean="0"/>
          </a:p>
          <a:p>
            <a:pPr eaLnBrk="1" hangingPunct="1"/>
            <a:r>
              <a:rPr lang="en-CA" altLang="en-US" dirty="0" smtClean="0"/>
              <a:t>. The </a:t>
            </a:r>
            <a:r>
              <a:rPr lang="en-CA" altLang="en-US" dirty="0" err="1" smtClean="0"/>
              <a:t>iFMS</a:t>
            </a:r>
            <a:r>
              <a:rPr lang="en-CA" altLang="en-US" dirty="0" smtClean="0"/>
              <a:t> is engineered using the innovative design envelope methodology to meet today’s changing chilled water system requirements.</a:t>
            </a:r>
          </a:p>
        </p:txBody>
      </p:sp>
    </p:spTree>
    <p:extLst>
      <p:ext uri="{BB962C8B-B14F-4D97-AF65-F5344CB8AC3E}">
        <p14:creationId xmlns:p14="http://schemas.microsoft.com/office/powerpoint/2010/main" val="6913799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lvl1pPr defTabSz="931863" eaLnBrk="0" hangingPunct="0">
              <a:defRPr>
                <a:solidFill>
                  <a:schemeClr val="tx1"/>
                </a:solidFill>
                <a:latin typeface="BankGothic Lt BT"/>
              </a:defRPr>
            </a:lvl1pPr>
            <a:lvl2pPr marL="742950" indent="-285750" defTabSz="931863" eaLnBrk="0" hangingPunct="0">
              <a:defRPr>
                <a:solidFill>
                  <a:schemeClr val="tx1"/>
                </a:solidFill>
                <a:latin typeface="BankGothic Lt BT"/>
              </a:defRPr>
            </a:lvl2pPr>
            <a:lvl3pPr marL="1143000" indent="-228600" defTabSz="931863" eaLnBrk="0" hangingPunct="0">
              <a:defRPr>
                <a:solidFill>
                  <a:schemeClr val="tx1"/>
                </a:solidFill>
                <a:latin typeface="BankGothic Lt BT"/>
              </a:defRPr>
            </a:lvl3pPr>
            <a:lvl4pPr marL="1600200" indent="-228600" defTabSz="931863" eaLnBrk="0" hangingPunct="0">
              <a:defRPr>
                <a:solidFill>
                  <a:schemeClr val="tx1"/>
                </a:solidFill>
                <a:latin typeface="BankGothic Lt BT"/>
              </a:defRPr>
            </a:lvl4pPr>
            <a:lvl5pPr marL="2057400" indent="-228600" defTabSz="931863" eaLnBrk="0" hangingPunct="0">
              <a:defRPr>
                <a:solidFill>
                  <a:schemeClr val="tx1"/>
                </a:solidFill>
                <a:latin typeface="BankGothic Lt BT"/>
              </a:defRPr>
            </a:lvl5pPr>
            <a:lvl6pPr marL="2514600" indent="-228600" defTabSz="931863" eaLnBrk="0" fontAlgn="base" hangingPunct="0">
              <a:spcBef>
                <a:spcPct val="0"/>
              </a:spcBef>
              <a:spcAft>
                <a:spcPct val="0"/>
              </a:spcAft>
              <a:defRPr>
                <a:solidFill>
                  <a:schemeClr val="tx1"/>
                </a:solidFill>
                <a:latin typeface="BankGothic Lt BT"/>
              </a:defRPr>
            </a:lvl6pPr>
            <a:lvl7pPr marL="2971800" indent="-228600" defTabSz="931863" eaLnBrk="0" fontAlgn="base" hangingPunct="0">
              <a:spcBef>
                <a:spcPct val="0"/>
              </a:spcBef>
              <a:spcAft>
                <a:spcPct val="0"/>
              </a:spcAft>
              <a:defRPr>
                <a:solidFill>
                  <a:schemeClr val="tx1"/>
                </a:solidFill>
                <a:latin typeface="BankGothic Lt BT"/>
              </a:defRPr>
            </a:lvl7pPr>
            <a:lvl8pPr marL="3429000" indent="-228600" defTabSz="931863" eaLnBrk="0" fontAlgn="base" hangingPunct="0">
              <a:spcBef>
                <a:spcPct val="0"/>
              </a:spcBef>
              <a:spcAft>
                <a:spcPct val="0"/>
              </a:spcAft>
              <a:defRPr>
                <a:solidFill>
                  <a:schemeClr val="tx1"/>
                </a:solidFill>
                <a:latin typeface="BankGothic Lt BT"/>
              </a:defRPr>
            </a:lvl8pPr>
            <a:lvl9pPr marL="3886200" indent="-228600" defTabSz="931863" eaLnBrk="0" fontAlgn="base" hangingPunct="0">
              <a:spcBef>
                <a:spcPct val="0"/>
              </a:spcBef>
              <a:spcAft>
                <a:spcPct val="0"/>
              </a:spcAft>
              <a:defRPr>
                <a:solidFill>
                  <a:schemeClr val="tx1"/>
                </a:solidFill>
                <a:latin typeface="BankGothic Lt BT"/>
              </a:defRPr>
            </a:lvl9pPr>
          </a:lstStyle>
          <a:p>
            <a:pPr eaLnBrk="1" hangingPunct="1"/>
            <a:fld id="{FA8625DA-E449-4482-8617-F7A772072F28}" type="slidenum">
              <a:rPr lang="en-US" altLang="en-US" smtClean="0">
                <a:latin typeface="Arial" charset="0"/>
              </a:rPr>
              <a:pPr eaLnBrk="1" hangingPunct="1"/>
              <a:t>14</a:t>
            </a:fld>
            <a:endParaRPr lang="en-US" altLang="en-US" smtClean="0">
              <a:latin typeface="Arial" charset="0"/>
            </a:endParaRP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p:spPr>
        <p:txBody>
          <a:bodyPr/>
          <a:lstStyle/>
          <a:p>
            <a:pPr eaLnBrk="1" hangingPunct="1"/>
            <a:endParaRPr lang="en-CA" altLang="en-US" smtClean="0"/>
          </a:p>
        </p:txBody>
      </p:sp>
    </p:spTree>
    <p:extLst>
      <p:ext uri="{BB962C8B-B14F-4D97-AF65-F5344CB8AC3E}">
        <p14:creationId xmlns:p14="http://schemas.microsoft.com/office/powerpoint/2010/main" val="32942759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lvl1pPr defTabSz="931863" eaLnBrk="0" hangingPunct="0">
              <a:defRPr>
                <a:solidFill>
                  <a:schemeClr val="tx1"/>
                </a:solidFill>
                <a:latin typeface="BankGothic Lt BT"/>
              </a:defRPr>
            </a:lvl1pPr>
            <a:lvl2pPr marL="742950" indent="-285750" defTabSz="931863" eaLnBrk="0" hangingPunct="0">
              <a:defRPr>
                <a:solidFill>
                  <a:schemeClr val="tx1"/>
                </a:solidFill>
                <a:latin typeface="BankGothic Lt BT"/>
              </a:defRPr>
            </a:lvl2pPr>
            <a:lvl3pPr marL="1143000" indent="-228600" defTabSz="931863" eaLnBrk="0" hangingPunct="0">
              <a:defRPr>
                <a:solidFill>
                  <a:schemeClr val="tx1"/>
                </a:solidFill>
                <a:latin typeface="BankGothic Lt BT"/>
              </a:defRPr>
            </a:lvl3pPr>
            <a:lvl4pPr marL="1600200" indent="-228600" defTabSz="931863" eaLnBrk="0" hangingPunct="0">
              <a:defRPr>
                <a:solidFill>
                  <a:schemeClr val="tx1"/>
                </a:solidFill>
                <a:latin typeface="BankGothic Lt BT"/>
              </a:defRPr>
            </a:lvl4pPr>
            <a:lvl5pPr marL="2057400" indent="-228600" defTabSz="931863" eaLnBrk="0" hangingPunct="0">
              <a:defRPr>
                <a:solidFill>
                  <a:schemeClr val="tx1"/>
                </a:solidFill>
                <a:latin typeface="BankGothic Lt BT"/>
              </a:defRPr>
            </a:lvl5pPr>
            <a:lvl6pPr marL="2514600" indent="-228600" defTabSz="931863" eaLnBrk="0" fontAlgn="base" hangingPunct="0">
              <a:spcBef>
                <a:spcPct val="0"/>
              </a:spcBef>
              <a:spcAft>
                <a:spcPct val="0"/>
              </a:spcAft>
              <a:defRPr>
                <a:solidFill>
                  <a:schemeClr val="tx1"/>
                </a:solidFill>
                <a:latin typeface="BankGothic Lt BT"/>
              </a:defRPr>
            </a:lvl6pPr>
            <a:lvl7pPr marL="2971800" indent="-228600" defTabSz="931863" eaLnBrk="0" fontAlgn="base" hangingPunct="0">
              <a:spcBef>
                <a:spcPct val="0"/>
              </a:spcBef>
              <a:spcAft>
                <a:spcPct val="0"/>
              </a:spcAft>
              <a:defRPr>
                <a:solidFill>
                  <a:schemeClr val="tx1"/>
                </a:solidFill>
                <a:latin typeface="BankGothic Lt BT"/>
              </a:defRPr>
            </a:lvl7pPr>
            <a:lvl8pPr marL="3429000" indent="-228600" defTabSz="931863" eaLnBrk="0" fontAlgn="base" hangingPunct="0">
              <a:spcBef>
                <a:spcPct val="0"/>
              </a:spcBef>
              <a:spcAft>
                <a:spcPct val="0"/>
              </a:spcAft>
              <a:defRPr>
                <a:solidFill>
                  <a:schemeClr val="tx1"/>
                </a:solidFill>
                <a:latin typeface="BankGothic Lt BT"/>
              </a:defRPr>
            </a:lvl8pPr>
            <a:lvl9pPr marL="3886200" indent="-228600" defTabSz="931863" eaLnBrk="0" fontAlgn="base" hangingPunct="0">
              <a:spcBef>
                <a:spcPct val="0"/>
              </a:spcBef>
              <a:spcAft>
                <a:spcPct val="0"/>
              </a:spcAft>
              <a:defRPr>
                <a:solidFill>
                  <a:schemeClr val="tx1"/>
                </a:solidFill>
                <a:latin typeface="BankGothic Lt BT"/>
              </a:defRPr>
            </a:lvl9pPr>
          </a:lstStyle>
          <a:p>
            <a:pPr eaLnBrk="1" hangingPunct="1"/>
            <a:fld id="{78269B34-E7A0-423D-AF94-28A67B103F53}" type="slidenum">
              <a:rPr lang="en-US" altLang="en-US" smtClean="0">
                <a:latin typeface="Arial" charset="0"/>
              </a:rPr>
              <a:pPr eaLnBrk="1" hangingPunct="1"/>
              <a:t>15</a:t>
            </a:fld>
            <a:endParaRPr lang="en-US" altLang="en-US" smtClean="0">
              <a:latin typeface="Arial" charset="0"/>
            </a:endParaRPr>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p:spPr>
        <p:txBody>
          <a:bodyPr/>
          <a:lstStyle/>
          <a:p>
            <a:pPr eaLnBrk="1" hangingPunct="1"/>
            <a:endParaRPr lang="en-CA" altLang="en-US" smtClean="0"/>
          </a:p>
        </p:txBody>
      </p:sp>
    </p:spTree>
    <p:extLst>
      <p:ext uri="{BB962C8B-B14F-4D97-AF65-F5344CB8AC3E}">
        <p14:creationId xmlns:p14="http://schemas.microsoft.com/office/powerpoint/2010/main" val="21708967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lvl1pPr defTabSz="931863" eaLnBrk="0" hangingPunct="0">
              <a:defRPr>
                <a:solidFill>
                  <a:schemeClr val="tx1"/>
                </a:solidFill>
                <a:latin typeface="BankGothic Lt BT" pitchFamily="34" charset="0"/>
              </a:defRPr>
            </a:lvl1pPr>
            <a:lvl2pPr marL="742950" indent="-285750" defTabSz="931863" eaLnBrk="0" hangingPunct="0">
              <a:defRPr>
                <a:solidFill>
                  <a:schemeClr val="tx1"/>
                </a:solidFill>
                <a:latin typeface="BankGothic Lt BT" pitchFamily="34" charset="0"/>
              </a:defRPr>
            </a:lvl2pPr>
            <a:lvl3pPr marL="1143000" indent="-228600" defTabSz="931863" eaLnBrk="0" hangingPunct="0">
              <a:defRPr>
                <a:solidFill>
                  <a:schemeClr val="tx1"/>
                </a:solidFill>
                <a:latin typeface="BankGothic Lt BT" pitchFamily="34" charset="0"/>
              </a:defRPr>
            </a:lvl3pPr>
            <a:lvl4pPr marL="1600200" indent="-228600" defTabSz="931863" eaLnBrk="0" hangingPunct="0">
              <a:defRPr>
                <a:solidFill>
                  <a:schemeClr val="tx1"/>
                </a:solidFill>
                <a:latin typeface="BankGothic Lt BT" pitchFamily="34" charset="0"/>
              </a:defRPr>
            </a:lvl4pPr>
            <a:lvl5pPr marL="2057400" indent="-228600" defTabSz="931863" eaLnBrk="0" hangingPunct="0">
              <a:defRPr>
                <a:solidFill>
                  <a:schemeClr val="tx1"/>
                </a:solidFill>
                <a:latin typeface="BankGothic Lt BT" pitchFamily="34" charset="0"/>
              </a:defRPr>
            </a:lvl5pPr>
            <a:lvl6pPr marL="2514600" indent="-228600" defTabSz="931863" eaLnBrk="0" fontAlgn="base" hangingPunct="0">
              <a:spcBef>
                <a:spcPct val="0"/>
              </a:spcBef>
              <a:spcAft>
                <a:spcPct val="0"/>
              </a:spcAft>
              <a:defRPr>
                <a:solidFill>
                  <a:schemeClr val="tx1"/>
                </a:solidFill>
                <a:latin typeface="BankGothic Lt BT" pitchFamily="34" charset="0"/>
              </a:defRPr>
            </a:lvl6pPr>
            <a:lvl7pPr marL="2971800" indent="-228600" defTabSz="931863" eaLnBrk="0" fontAlgn="base" hangingPunct="0">
              <a:spcBef>
                <a:spcPct val="0"/>
              </a:spcBef>
              <a:spcAft>
                <a:spcPct val="0"/>
              </a:spcAft>
              <a:defRPr>
                <a:solidFill>
                  <a:schemeClr val="tx1"/>
                </a:solidFill>
                <a:latin typeface="BankGothic Lt BT" pitchFamily="34" charset="0"/>
              </a:defRPr>
            </a:lvl7pPr>
            <a:lvl8pPr marL="3429000" indent="-228600" defTabSz="931863" eaLnBrk="0" fontAlgn="base" hangingPunct="0">
              <a:spcBef>
                <a:spcPct val="0"/>
              </a:spcBef>
              <a:spcAft>
                <a:spcPct val="0"/>
              </a:spcAft>
              <a:defRPr>
                <a:solidFill>
                  <a:schemeClr val="tx1"/>
                </a:solidFill>
                <a:latin typeface="BankGothic Lt BT" pitchFamily="34" charset="0"/>
              </a:defRPr>
            </a:lvl8pPr>
            <a:lvl9pPr marL="3886200" indent="-228600" defTabSz="931863" eaLnBrk="0" fontAlgn="base" hangingPunct="0">
              <a:spcBef>
                <a:spcPct val="0"/>
              </a:spcBef>
              <a:spcAft>
                <a:spcPct val="0"/>
              </a:spcAft>
              <a:defRPr>
                <a:solidFill>
                  <a:schemeClr val="tx1"/>
                </a:solidFill>
                <a:latin typeface="BankGothic Lt BT" pitchFamily="34" charset="0"/>
              </a:defRPr>
            </a:lvl9pPr>
          </a:lstStyle>
          <a:p>
            <a:pPr eaLnBrk="1" hangingPunct="1"/>
            <a:fld id="{5A876666-CA98-43E2-B5EC-E4618892D414}" type="slidenum">
              <a:rPr lang="en-US" altLang="en-US">
                <a:latin typeface="Arial" pitchFamily="34" charset="0"/>
              </a:rPr>
              <a:pPr eaLnBrk="1" hangingPunct="1"/>
              <a:t>16</a:t>
            </a:fld>
            <a:endParaRPr lang="en-US" altLang="en-US">
              <a:latin typeface="Arial" pitchFamily="34" charset="0"/>
            </a:endParaRPr>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p:spPr>
        <p:txBody>
          <a:bodyPr/>
          <a:lstStyle/>
          <a:p>
            <a:pPr eaLnBrk="1" hangingPunct="1"/>
            <a:endParaRPr lang="en-CA" altLang="en-US" dirty="0" smtClean="0">
              <a:latin typeface="Arial" pitchFamily="34" charset="0"/>
              <a:cs typeface="Arial" pitchFamily="34" charset="0"/>
            </a:endParaRPr>
          </a:p>
        </p:txBody>
      </p:sp>
    </p:spTree>
    <p:extLst>
      <p:ext uri="{BB962C8B-B14F-4D97-AF65-F5344CB8AC3E}">
        <p14:creationId xmlns:p14="http://schemas.microsoft.com/office/powerpoint/2010/main" val="35791444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lvl1pPr defTabSz="931863" eaLnBrk="0" hangingPunct="0">
              <a:defRPr>
                <a:solidFill>
                  <a:schemeClr val="tx1"/>
                </a:solidFill>
                <a:latin typeface="BankGothic Lt BT"/>
              </a:defRPr>
            </a:lvl1pPr>
            <a:lvl2pPr marL="742950" indent="-285750" defTabSz="931863" eaLnBrk="0" hangingPunct="0">
              <a:defRPr>
                <a:solidFill>
                  <a:schemeClr val="tx1"/>
                </a:solidFill>
                <a:latin typeface="BankGothic Lt BT"/>
              </a:defRPr>
            </a:lvl2pPr>
            <a:lvl3pPr marL="1143000" indent="-228600" defTabSz="931863" eaLnBrk="0" hangingPunct="0">
              <a:defRPr>
                <a:solidFill>
                  <a:schemeClr val="tx1"/>
                </a:solidFill>
                <a:latin typeface="BankGothic Lt BT"/>
              </a:defRPr>
            </a:lvl3pPr>
            <a:lvl4pPr marL="1600200" indent="-228600" defTabSz="931863" eaLnBrk="0" hangingPunct="0">
              <a:defRPr>
                <a:solidFill>
                  <a:schemeClr val="tx1"/>
                </a:solidFill>
                <a:latin typeface="BankGothic Lt BT"/>
              </a:defRPr>
            </a:lvl4pPr>
            <a:lvl5pPr marL="2057400" indent="-228600" defTabSz="931863" eaLnBrk="0" hangingPunct="0">
              <a:defRPr>
                <a:solidFill>
                  <a:schemeClr val="tx1"/>
                </a:solidFill>
                <a:latin typeface="BankGothic Lt BT"/>
              </a:defRPr>
            </a:lvl5pPr>
            <a:lvl6pPr marL="2514600" indent="-228600" defTabSz="931863" eaLnBrk="0" fontAlgn="base" hangingPunct="0">
              <a:spcBef>
                <a:spcPct val="0"/>
              </a:spcBef>
              <a:spcAft>
                <a:spcPct val="0"/>
              </a:spcAft>
              <a:defRPr>
                <a:solidFill>
                  <a:schemeClr val="tx1"/>
                </a:solidFill>
                <a:latin typeface="BankGothic Lt BT"/>
              </a:defRPr>
            </a:lvl6pPr>
            <a:lvl7pPr marL="2971800" indent="-228600" defTabSz="931863" eaLnBrk="0" fontAlgn="base" hangingPunct="0">
              <a:spcBef>
                <a:spcPct val="0"/>
              </a:spcBef>
              <a:spcAft>
                <a:spcPct val="0"/>
              </a:spcAft>
              <a:defRPr>
                <a:solidFill>
                  <a:schemeClr val="tx1"/>
                </a:solidFill>
                <a:latin typeface="BankGothic Lt BT"/>
              </a:defRPr>
            </a:lvl7pPr>
            <a:lvl8pPr marL="3429000" indent="-228600" defTabSz="931863" eaLnBrk="0" fontAlgn="base" hangingPunct="0">
              <a:spcBef>
                <a:spcPct val="0"/>
              </a:spcBef>
              <a:spcAft>
                <a:spcPct val="0"/>
              </a:spcAft>
              <a:defRPr>
                <a:solidFill>
                  <a:schemeClr val="tx1"/>
                </a:solidFill>
                <a:latin typeface="BankGothic Lt BT"/>
              </a:defRPr>
            </a:lvl8pPr>
            <a:lvl9pPr marL="3886200" indent="-228600" defTabSz="931863" eaLnBrk="0" fontAlgn="base" hangingPunct="0">
              <a:spcBef>
                <a:spcPct val="0"/>
              </a:spcBef>
              <a:spcAft>
                <a:spcPct val="0"/>
              </a:spcAft>
              <a:defRPr>
                <a:solidFill>
                  <a:schemeClr val="tx1"/>
                </a:solidFill>
                <a:latin typeface="BankGothic Lt BT"/>
              </a:defRPr>
            </a:lvl9pPr>
          </a:lstStyle>
          <a:p>
            <a:pPr eaLnBrk="1" hangingPunct="1"/>
            <a:fld id="{EB543548-6CEB-4960-A416-38A7E019BD5B}" type="slidenum">
              <a:rPr lang="en-US" altLang="en-US" smtClean="0">
                <a:latin typeface="Arial" charset="0"/>
              </a:rPr>
              <a:pPr eaLnBrk="1" hangingPunct="1"/>
              <a:t>18</a:t>
            </a:fld>
            <a:endParaRPr lang="en-US" altLang="en-US" smtClean="0">
              <a:latin typeface="Arial" charset="0"/>
            </a:endParaRPr>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p:spPr>
        <p:txBody>
          <a:bodyPr/>
          <a:lstStyle/>
          <a:p>
            <a:pPr eaLnBrk="1" hangingPunct="1"/>
            <a:r>
              <a:rPr lang="en-CA" altLang="en-US" dirty="0" smtClean="0"/>
              <a:t>The performance envelopes are mapped for the best efficiency at 50% of the design flow rate, where variable flow systems operate most often. </a:t>
            </a:r>
          </a:p>
          <a:p>
            <a:pPr eaLnBrk="1" hangingPunct="1"/>
            <a:r>
              <a:rPr lang="en-CA" altLang="en-US" dirty="0" smtClean="0"/>
              <a:t>This ensures a building’s hydronic pumping system consumes as little energy as possible. It also ensures that the installation exceeds </a:t>
            </a:r>
            <a:r>
              <a:rPr lang="en-CA" altLang="en-US" dirty="0" err="1" smtClean="0"/>
              <a:t>ashrae</a:t>
            </a:r>
            <a:r>
              <a:rPr lang="en-CA" altLang="en-US" dirty="0" smtClean="0"/>
              <a:t> 90.1 guidelines requiring 70% energy savings at 50% of peak load. </a:t>
            </a:r>
            <a:r>
              <a:rPr lang="en-CA" altLang="en-US" dirty="0" err="1" smtClean="0"/>
              <a:t>Flotrex</a:t>
            </a:r>
            <a:r>
              <a:rPr lang="en-CA" altLang="en-US" dirty="0" smtClean="0"/>
              <a:t> = isolation/throttling/check</a:t>
            </a:r>
            <a:r>
              <a:rPr lang="en-CA" altLang="en-US" baseline="0" dirty="0" smtClean="0"/>
              <a:t> valve</a:t>
            </a:r>
            <a:endParaRPr lang="en-CA" altLang="en-US" dirty="0" smtClean="0"/>
          </a:p>
        </p:txBody>
      </p:sp>
    </p:spTree>
    <p:extLst>
      <p:ext uri="{BB962C8B-B14F-4D97-AF65-F5344CB8AC3E}">
        <p14:creationId xmlns:p14="http://schemas.microsoft.com/office/powerpoint/2010/main" val="39673410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p:spPr>
        <p:txBody>
          <a:bodyPr/>
          <a:lstStyle/>
          <a:p>
            <a:endParaRPr lang="en-US" altLang="en-US" smtClean="0"/>
          </a:p>
        </p:txBody>
      </p:sp>
    </p:spTree>
    <p:extLst>
      <p:ext uri="{BB962C8B-B14F-4D97-AF65-F5344CB8AC3E}">
        <p14:creationId xmlns:p14="http://schemas.microsoft.com/office/powerpoint/2010/main" val="24222877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defTabSz="931863" eaLnBrk="0" hangingPunct="0">
              <a:defRPr>
                <a:solidFill>
                  <a:schemeClr val="tx1"/>
                </a:solidFill>
                <a:latin typeface="BankGothic Lt BT" pitchFamily="34" charset="0"/>
              </a:defRPr>
            </a:lvl1pPr>
            <a:lvl2pPr marL="742950" indent="-285750" defTabSz="931863" eaLnBrk="0" hangingPunct="0">
              <a:defRPr>
                <a:solidFill>
                  <a:schemeClr val="tx1"/>
                </a:solidFill>
                <a:latin typeface="BankGothic Lt BT" pitchFamily="34" charset="0"/>
              </a:defRPr>
            </a:lvl2pPr>
            <a:lvl3pPr marL="1143000" indent="-228600" defTabSz="931863" eaLnBrk="0" hangingPunct="0">
              <a:defRPr>
                <a:solidFill>
                  <a:schemeClr val="tx1"/>
                </a:solidFill>
                <a:latin typeface="BankGothic Lt BT" pitchFamily="34" charset="0"/>
              </a:defRPr>
            </a:lvl3pPr>
            <a:lvl4pPr marL="1600200" indent="-228600" defTabSz="931863" eaLnBrk="0" hangingPunct="0">
              <a:defRPr>
                <a:solidFill>
                  <a:schemeClr val="tx1"/>
                </a:solidFill>
                <a:latin typeface="BankGothic Lt BT" pitchFamily="34" charset="0"/>
              </a:defRPr>
            </a:lvl4pPr>
            <a:lvl5pPr marL="2057400" indent="-228600" defTabSz="931863" eaLnBrk="0" hangingPunct="0">
              <a:defRPr>
                <a:solidFill>
                  <a:schemeClr val="tx1"/>
                </a:solidFill>
                <a:latin typeface="BankGothic Lt BT" pitchFamily="34" charset="0"/>
              </a:defRPr>
            </a:lvl5pPr>
            <a:lvl6pPr marL="2514600" indent="-228600" defTabSz="931863" eaLnBrk="0" fontAlgn="base" hangingPunct="0">
              <a:spcBef>
                <a:spcPct val="0"/>
              </a:spcBef>
              <a:spcAft>
                <a:spcPct val="0"/>
              </a:spcAft>
              <a:defRPr>
                <a:solidFill>
                  <a:schemeClr val="tx1"/>
                </a:solidFill>
                <a:latin typeface="BankGothic Lt BT" pitchFamily="34" charset="0"/>
              </a:defRPr>
            </a:lvl6pPr>
            <a:lvl7pPr marL="2971800" indent="-228600" defTabSz="931863" eaLnBrk="0" fontAlgn="base" hangingPunct="0">
              <a:spcBef>
                <a:spcPct val="0"/>
              </a:spcBef>
              <a:spcAft>
                <a:spcPct val="0"/>
              </a:spcAft>
              <a:defRPr>
                <a:solidFill>
                  <a:schemeClr val="tx1"/>
                </a:solidFill>
                <a:latin typeface="BankGothic Lt BT" pitchFamily="34" charset="0"/>
              </a:defRPr>
            </a:lvl7pPr>
            <a:lvl8pPr marL="3429000" indent="-228600" defTabSz="931863" eaLnBrk="0" fontAlgn="base" hangingPunct="0">
              <a:spcBef>
                <a:spcPct val="0"/>
              </a:spcBef>
              <a:spcAft>
                <a:spcPct val="0"/>
              </a:spcAft>
              <a:defRPr>
                <a:solidFill>
                  <a:schemeClr val="tx1"/>
                </a:solidFill>
                <a:latin typeface="BankGothic Lt BT" pitchFamily="34" charset="0"/>
              </a:defRPr>
            </a:lvl8pPr>
            <a:lvl9pPr marL="3886200" indent="-228600" defTabSz="931863" eaLnBrk="0" fontAlgn="base" hangingPunct="0">
              <a:spcBef>
                <a:spcPct val="0"/>
              </a:spcBef>
              <a:spcAft>
                <a:spcPct val="0"/>
              </a:spcAft>
              <a:defRPr>
                <a:solidFill>
                  <a:schemeClr val="tx1"/>
                </a:solidFill>
                <a:latin typeface="BankGothic Lt BT" pitchFamily="34" charset="0"/>
              </a:defRPr>
            </a:lvl9pPr>
          </a:lstStyle>
          <a:p>
            <a:pPr eaLnBrk="1" hangingPunct="1"/>
            <a:fld id="{A8CC6D7C-033B-470D-95F4-623250FD9D87}" type="slidenum">
              <a:rPr lang="en-US" altLang="en-US" smtClean="0">
                <a:latin typeface="Arial" pitchFamily="34" charset="0"/>
              </a:rPr>
              <a:pPr eaLnBrk="1" hangingPunct="1"/>
              <a:t>20</a:t>
            </a:fld>
            <a:endParaRPr lang="en-US" altLang="en-US" smtClean="0">
              <a:latin typeface="Arial" pitchFamily="34" charset="0"/>
            </a:endParaRPr>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p:spPr>
        <p:txBody>
          <a:bodyPr/>
          <a:lstStyle/>
          <a:p>
            <a:pPr eaLnBrk="1" hangingPunct="1"/>
            <a:endParaRPr lang="en-CA" altLang="en-US" dirty="0" smtClean="0">
              <a:latin typeface="Arial" pitchFamily="34" charset="0"/>
              <a:cs typeface="Arial" pitchFamily="34" charset="0"/>
            </a:endParaRPr>
          </a:p>
        </p:txBody>
      </p:sp>
    </p:spTree>
    <p:extLst>
      <p:ext uri="{BB962C8B-B14F-4D97-AF65-F5344CB8AC3E}">
        <p14:creationId xmlns:p14="http://schemas.microsoft.com/office/powerpoint/2010/main" val="20203310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p:spPr>
        <p:txBody>
          <a:bodyPr/>
          <a:lstStyle/>
          <a:p>
            <a:endParaRPr lang="en-US" altLang="en-US" smtClean="0"/>
          </a:p>
        </p:txBody>
      </p:sp>
    </p:spTree>
    <p:extLst>
      <p:ext uri="{BB962C8B-B14F-4D97-AF65-F5344CB8AC3E}">
        <p14:creationId xmlns:p14="http://schemas.microsoft.com/office/powerpoint/2010/main" val="23179915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Rectangle 7"/>
          <p:cNvSpPr txBox="1">
            <a:spLocks noGrp="1" noChangeArrowheads="1"/>
          </p:cNvSpPr>
          <p:nvPr/>
        </p:nvSpPr>
        <p:spPr bwMode="auto">
          <a:xfrm>
            <a:off x="3970938" y="8831263"/>
            <a:ext cx="3037840"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297" tIns="46148" rIns="92297" bIns="46148" anchor="b"/>
          <a:lstStyle>
            <a:lvl1pPr defTabSz="922338" eaLnBrk="0" hangingPunct="0">
              <a:defRPr sz="1400">
                <a:solidFill>
                  <a:srgbClr val="1C1C1C"/>
                </a:solidFill>
                <a:latin typeface="Lucida Sans" pitchFamily="34" charset="0"/>
                <a:ea typeface="MS PGothic" pitchFamily="34" charset="-128"/>
              </a:defRPr>
            </a:lvl1pPr>
            <a:lvl2pPr marL="709613" indent="-273050" defTabSz="922338" eaLnBrk="0" hangingPunct="0">
              <a:defRPr sz="1400">
                <a:solidFill>
                  <a:srgbClr val="1C1C1C"/>
                </a:solidFill>
                <a:latin typeface="Lucida Sans" pitchFamily="34" charset="0"/>
                <a:ea typeface="MS PGothic" pitchFamily="34" charset="-128"/>
              </a:defRPr>
            </a:lvl2pPr>
            <a:lvl3pPr marL="1092200" indent="-219075" defTabSz="922338" eaLnBrk="0" hangingPunct="0">
              <a:defRPr sz="1400">
                <a:solidFill>
                  <a:srgbClr val="1C1C1C"/>
                </a:solidFill>
                <a:latin typeface="Lucida Sans" pitchFamily="34" charset="0"/>
                <a:ea typeface="MS PGothic" pitchFamily="34" charset="-128"/>
              </a:defRPr>
            </a:lvl3pPr>
            <a:lvl4pPr marL="1528763" indent="-219075" defTabSz="922338" eaLnBrk="0" hangingPunct="0">
              <a:defRPr sz="1400">
                <a:solidFill>
                  <a:srgbClr val="1C1C1C"/>
                </a:solidFill>
                <a:latin typeface="Lucida Sans" pitchFamily="34" charset="0"/>
                <a:ea typeface="MS PGothic" pitchFamily="34" charset="-128"/>
              </a:defRPr>
            </a:lvl4pPr>
            <a:lvl5pPr marL="1965325" indent="-219075" defTabSz="922338" eaLnBrk="0" hangingPunct="0">
              <a:defRPr sz="1400">
                <a:solidFill>
                  <a:srgbClr val="1C1C1C"/>
                </a:solidFill>
                <a:latin typeface="Lucida Sans" pitchFamily="34" charset="0"/>
                <a:ea typeface="MS PGothic" pitchFamily="34" charset="-128"/>
              </a:defRPr>
            </a:lvl5pPr>
            <a:lvl6pPr marL="2422525" indent="-219075" defTabSz="922338"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879725" indent="-219075" defTabSz="922338"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336925" indent="-219075" defTabSz="922338"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794125" indent="-219075" defTabSz="922338"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algn="r" eaLnBrk="1" hangingPunct="1">
              <a:spcBef>
                <a:spcPct val="0"/>
              </a:spcBef>
              <a:buSzTx/>
            </a:pPr>
            <a:fld id="{D7C87CA9-ED4D-4765-86F2-74C18F20DB49}" type="slidenum">
              <a:rPr lang="en-US" altLang="en-US" sz="1200">
                <a:solidFill>
                  <a:schemeClr val="tx1"/>
                </a:solidFill>
                <a:latin typeface="Arial" charset="0"/>
              </a:rPr>
              <a:pPr algn="r" eaLnBrk="1" hangingPunct="1">
                <a:spcBef>
                  <a:spcPct val="0"/>
                </a:spcBef>
                <a:buSzTx/>
              </a:pPr>
              <a:t>3</a:t>
            </a:fld>
            <a:endParaRPr lang="en-US" altLang="en-US" sz="1200">
              <a:solidFill>
                <a:schemeClr val="tx1"/>
              </a:solidFill>
              <a:latin typeface="Arial" charset="0"/>
            </a:endParaRPr>
          </a:p>
        </p:txBody>
      </p:sp>
      <p:sp>
        <p:nvSpPr>
          <p:cNvPr id="350211" name="Rectangle 2"/>
          <p:cNvSpPr>
            <a:spLocks noGrp="1" noRot="1" noChangeAspect="1" noChangeArrowheads="1" noTextEdit="1"/>
          </p:cNvSpPr>
          <p:nvPr>
            <p:ph type="sldImg"/>
          </p:nvPr>
        </p:nvSpPr>
        <p:spPr>
          <a:xfrm>
            <a:off x="1181100" y="696913"/>
            <a:ext cx="4649788" cy="3487737"/>
          </a:xfrm>
          <a:noFill/>
          <a:extLs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sp>
      <p:sp>
        <p:nvSpPr>
          <p:cNvPr id="350212" name="Rectangle 3"/>
          <p:cNvSpPr>
            <a:spLocks noGrp="1" noChangeArrowheads="1"/>
          </p:cNvSpPr>
          <p:nvPr>
            <p:ph type="body" idx="1"/>
          </p:nvPr>
        </p:nvSpPr>
        <p:spPr>
          <a:noFill/>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endParaRPr lang="en-US" altLang="en-US" b="1" dirty="0" smtClean="0">
              <a:solidFill>
                <a:srgbClr val="D7252D"/>
              </a:solidFill>
            </a:endParaRPr>
          </a:p>
        </p:txBody>
      </p:sp>
    </p:spTree>
    <p:extLst>
      <p:ext uri="{BB962C8B-B14F-4D97-AF65-F5344CB8AC3E}">
        <p14:creationId xmlns:p14="http://schemas.microsoft.com/office/powerpoint/2010/main" val="9585573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We want Armstrong to be basis of design, rather</a:t>
            </a:r>
            <a:r>
              <a:rPr lang="en-CA" baseline="0" dirty="0" smtClean="0"/>
              <a:t> than chasing a competitors spec</a:t>
            </a:r>
            <a:endParaRPr lang="en-CA" dirty="0"/>
          </a:p>
        </p:txBody>
      </p:sp>
      <p:sp>
        <p:nvSpPr>
          <p:cNvPr id="4" name="Slide Number Placeholder 3"/>
          <p:cNvSpPr>
            <a:spLocks noGrp="1"/>
          </p:cNvSpPr>
          <p:nvPr>
            <p:ph type="sldNum" sz="quarter" idx="10"/>
          </p:nvPr>
        </p:nvSpPr>
        <p:spPr/>
        <p:txBody>
          <a:bodyPr/>
          <a:lstStyle/>
          <a:p>
            <a:pPr>
              <a:defRPr/>
            </a:pPr>
            <a:fld id="{1FF58697-2DB1-4448-919E-CA25CF91FB81}" type="slidenum">
              <a:rPr lang="en-US" smtClean="0"/>
              <a:pPr>
                <a:defRPr/>
              </a:pPr>
              <a:t>22</a:t>
            </a:fld>
            <a:endParaRPr lang="en-US"/>
          </a:p>
        </p:txBody>
      </p:sp>
    </p:spTree>
    <p:extLst>
      <p:ext uri="{BB962C8B-B14F-4D97-AF65-F5344CB8AC3E}">
        <p14:creationId xmlns:p14="http://schemas.microsoft.com/office/powerpoint/2010/main" val="27130634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lvl1pPr defTabSz="931863" eaLnBrk="0" hangingPunct="0">
              <a:defRPr>
                <a:solidFill>
                  <a:schemeClr val="tx1"/>
                </a:solidFill>
                <a:latin typeface="BankGothic Lt BT" pitchFamily="34" charset="0"/>
              </a:defRPr>
            </a:lvl1pPr>
            <a:lvl2pPr marL="742950" indent="-285750" defTabSz="931863" eaLnBrk="0" hangingPunct="0">
              <a:defRPr>
                <a:solidFill>
                  <a:schemeClr val="tx1"/>
                </a:solidFill>
                <a:latin typeface="BankGothic Lt BT" pitchFamily="34" charset="0"/>
              </a:defRPr>
            </a:lvl2pPr>
            <a:lvl3pPr marL="1143000" indent="-228600" defTabSz="931863" eaLnBrk="0" hangingPunct="0">
              <a:defRPr>
                <a:solidFill>
                  <a:schemeClr val="tx1"/>
                </a:solidFill>
                <a:latin typeface="BankGothic Lt BT" pitchFamily="34" charset="0"/>
              </a:defRPr>
            </a:lvl3pPr>
            <a:lvl4pPr marL="1600200" indent="-228600" defTabSz="931863" eaLnBrk="0" hangingPunct="0">
              <a:defRPr>
                <a:solidFill>
                  <a:schemeClr val="tx1"/>
                </a:solidFill>
                <a:latin typeface="BankGothic Lt BT" pitchFamily="34" charset="0"/>
              </a:defRPr>
            </a:lvl4pPr>
            <a:lvl5pPr marL="2057400" indent="-228600" defTabSz="931863" eaLnBrk="0" hangingPunct="0">
              <a:defRPr>
                <a:solidFill>
                  <a:schemeClr val="tx1"/>
                </a:solidFill>
                <a:latin typeface="BankGothic Lt BT" pitchFamily="34" charset="0"/>
              </a:defRPr>
            </a:lvl5pPr>
            <a:lvl6pPr marL="2514600" indent="-228600" defTabSz="931863" eaLnBrk="0" fontAlgn="base" hangingPunct="0">
              <a:spcBef>
                <a:spcPct val="0"/>
              </a:spcBef>
              <a:spcAft>
                <a:spcPct val="0"/>
              </a:spcAft>
              <a:defRPr>
                <a:solidFill>
                  <a:schemeClr val="tx1"/>
                </a:solidFill>
                <a:latin typeface="BankGothic Lt BT" pitchFamily="34" charset="0"/>
              </a:defRPr>
            </a:lvl6pPr>
            <a:lvl7pPr marL="2971800" indent="-228600" defTabSz="931863" eaLnBrk="0" fontAlgn="base" hangingPunct="0">
              <a:spcBef>
                <a:spcPct val="0"/>
              </a:spcBef>
              <a:spcAft>
                <a:spcPct val="0"/>
              </a:spcAft>
              <a:defRPr>
                <a:solidFill>
                  <a:schemeClr val="tx1"/>
                </a:solidFill>
                <a:latin typeface="BankGothic Lt BT" pitchFamily="34" charset="0"/>
              </a:defRPr>
            </a:lvl7pPr>
            <a:lvl8pPr marL="3429000" indent="-228600" defTabSz="931863" eaLnBrk="0" fontAlgn="base" hangingPunct="0">
              <a:spcBef>
                <a:spcPct val="0"/>
              </a:spcBef>
              <a:spcAft>
                <a:spcPct val="0"/>
              </a:spcAft>
              <a:defRPr>
                <a:solidFill>
                  <a:schemeClr val="tx1"/>
                </a:solidFill>
                <a:latin typeface="BankGothic Lt BT" pitchFamily="34" charset="0"/>
              </a:defRPr>
            </a:lvl8pPr>
            <a:lvl9pPr marL="3886200" indent="-228600" defTabSz="931863" eaLnBrk="0" fontAlgn="base" hangingPunct="0">
              <a:spcBef>
                <a:spcPct val="0"/>
              </a:spcBef>
              <a:spcAft>
                <a:spcPct val="0"/>
              </a:spcAft>
              <a:defRPr>
                <a:solidFill>
                  <a:schemeClr val="tx1"/>
                </a:solidFill>
                <a:latin typeface="BankGothic Lt BT" pitchFamily="34" charset="0"/>
              </a:defRPr>
            </a:lvl9pPr>
          </a:lstStyle>
          <a:p>
            <a:pPr eaLnBrk="1" hangingPunct="1"/>
            <a:fld id="{BCC5C69D-29BF-4DC9-9EA0-2F9FF5AA8F76}" type="slidenum">
              <a:rPr lang="en-US" altLang="en-US">
                <a:latin typeface="Arial" pitchFamily="34" charset="0"/>
              </a:rPr>
              <a:pPr eaLnBrk="1" hangingPunct="1"/>
              <a:t>25</a:t>
            </a:fld>
            <a:endParaRPr lang="en-US" altLang="en-US">
              <a:latin typeface="Arial" pitchFamily="34"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p:spPr>
        <p:txBody>
          <a:bodyPr/>
          <a:lstStyle/>
          <a:p>
            <a:pPr eaLnBrk="1" hangingPunct="1"/>
            <a:endParaRPr lang="en-CA" altLang="en-US" dirty="0" smtClean="0">
              <a:latin typeface="Arial" pitchFamily="34" charset="0"/>
              <a:cs typeface="Arial" pitchFamily="34" charset="0"/>
            </a:endParaRPr>
          </a:p>
        </p:txBody>
      </p:sp>
    </p:spTree>
    <p:extLst>
      <p:ext uri="{BB962C8B-B14F-4D97-AF65-F5344CB8AC3E}">
        <p14:creationId xmlns:p14="http://schemas.microsoft.com/office/powerpoint/2010/main" val="26483709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lvl1pPr defTabSz="931863" eaLnBrk="0" hangingPunct="0">
              <a:defRPr>
                <a:solidFill>
                  <a:schemeClr val="tx1"/>
                </a:solidFill>
                <a:latin typeface="BankGothic Lt BT" pitchFamily="34" charset="0"/>
              </a:defRPr>
            </a:lvl1pPr>
            <a:lvl2pPr marL="742950" indent="-285750" defTabSz="931863" eaLnBrk="0" hangingPunct="0">
              <a:defRPr>
                <a:solidFill>
                  <a:schemeClr val="tx1"/>
                </a:solidFill>
                <a:latin typeface="BankGothic Lt BT" pitchFamily="34" charset="0"/>
              </a:defRPr>
            </a:lvl2pPr>
            <a:lvl3pPr marL="1143000" indent="-228600" defTabSz="931863" eaLnBrk="0" hangingPunct="0">
              <a:defRPr>
                <a:solidFill>
                  <a:schemeClr val="tx1"/>
                </a:solidFill>
                <a:latin typeface="BankGothic Lt BT" pitchFamily="34" charset="0"/>
              </a:defRPr>
            </a:lvl3pPr>
            <a:lvl4pPr marL="1600200" indent="-228600" defTabSz="931863" eaLnBrk="0" hangingPunct="0">
              <a:defRPr>
                <a:solidFill>
                  <a:schemeClr val="tx1"/>
                </a:solidFill>
                <a:latin typeface="BankGothic Lt BT" pitchFamily="34" charset="0"/>
              </a:defRPr>
            </a:lvl4pPr>
            <a:lvl5pPr marL="2057400" indent="-228600" defTabSz="931863" eaLnBrk="0" hangingPunct="0">
              <a:defRPr>
                <a:solidFill>
                  <a:schemeClr val="tx1"/>
                </a:solidFill>
                <a:latin typeface="BankGothic Lt BT" pitchFamily="34" charset="0"/>
              </a:defRPr>
            </a:lvl5pPr>
            <a:lvl6pPr marL="2514600" indent="-228600" defTabSz="931863" eaLnBrk="0" fontAlgn="base" hangingPunct="0">
              <a:spcBef>
                <a:spcPct val="0"/>
              </a:spcBef>
              <a:spcAft>
                <a:spcPct val="0"/>
              </a:spcAft>
              <a:defRPr>
                <a:solidFill>
                  <a:schemeClr val="tx1"/>
                </a:solidFill>
                <a:latin typeface="BankGothic Lt BT" pitchFamily="34" charset="0"/>
              </a:defRPr>
            </a:lvl6pPr>
            <a:lvl7pPr marL="2971800" indent="-228600" defTabSz="931863" eaLnBrk="0" fontAlgn="base" hangingPunct="0">
              <a:spcBef>
                <a:spcPct val="0"/>
              </a:spcBef>
              <a:spcAft>
                <a:spcPct val="0"/>
              </a:spcAft>
              <a:defRPr>
                <a:solidFill>
                  <a:schemeClr val="tx1"/>
                </a:solidFill>
                <a:latin typeface="BankGothic Lt BT" pitchFamily="34" charset="0"/>
              </a:defRPr>
            </a:lvl7pPr>
            <a:lvl8pPr marL="3429000" indent="-228600" defTabSz="931863" eaLnBrk="0" fontAlgn="base" hangingPunct="0">
              <a:spcBef>
                <a:spcPct val="0"/>
              </a:spcBef>
              <a:spcAft>
                <a:spcPct val="0"/>
              </a:spcAft>
              <a:defRPr>
                <a:solidFill>
                  <a:schemeClr val="tx1"/>
                </a:solidFill>
                <a:latin typeface="BankGothic Lt BT" pitchFamily="34" charset="0"/>
              </a:defRPr>
            </a:lvl8pPr>
            <a:lvl9pPr marL="3886200" indent="-228600" defTabSz="931863" eaLnBrk="0" fontAlgn="base" hangingPunct="0">
              <a:spcBef>
                <a:spcPct val="0"/>
              </a:spcBef>
              <a:spcAft>
                <a:spcPct val="0"/>
              </a:spcAft>
              <a:defRPr>
                <a:solidFill>
                  <a:schemeClr val="tx1"/>
                </a:solidFill>
                <a:latin typeface="BankGothic Lt BT" pitchFamily="34" charset="0"/>
              </a:defRPr>
            </a:lvl9pPr>
          </a:lstStyle>
          <a:p>
            <a:pPr eaLnBrk="1" hangingPunct="1"/>
            <a:fld id="{E8D45B69-CF66-4725-BCB8-AD7627A4BE31}" type="slidenum">
              <a:rPr lang="en-US" altLang="en-US" smtClean="0">
                <a:latin typeface="Arial" pitchFamily="34" charset="0"/>
              </a:rPr>
              <a:pPr eaLnBrk="1" hangingPunct="1"/>
              <a:t>26</a:t>
            </a:fld>
            <a:endParaRPr lang="en-US" altLang="en-US" smtClean="0">
              <a:latin typeface="Arial" pitchFamily="34" charset="0"/>
            </a:endParaRPr>
          </a:p>
        </p:txBody>
      </p:sp>
      <p:sp>
        <p:nvSpPr>
          <p:cNvPr id="40963" name="Rectangle 7"/>
          <p:cNvSpPr txBox="1">
            <a:spLocks noGrp="1" noChangeArrowheads="1"/>
          </p:cNvSpPr>
          <p:nvPr/>
        </p:nvSpPr>
        <p:spPr bwMode="auto">
          <a:xfrm>
            <a:off x="3970338" y="8831263"/>
            <a:ext cx="30384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301" tIns="47651" rIns="95301" bIns="47651" anchor="b"/>
          <a:lstStyle>
            <a:lvl1pPr defTabSz="954088" eaLnBrk="0" hangingPunct="0">
              <a:defRPr>
                <a:solidFill>
                  <a:schemeClr val="tx1"/>
                </a:solidFill>
                <a:latin typeface="BankGothic Lt BT" pitchFamily="34" charset="0"/>
              </a:defRPr>
            </a:lvl1pPr>
            <a:lvl2pPr marL="715963" indent="-274638" defTabSz="954088" eaLnBrk="0" hangingPunct="0">
              <a:defRPr>
                <a:solidFill>
                  <a:schemeClr val="tx1"/>
                </a:solidFill>
                <a:latin typeface="BankGothic Lt BT" pitchFamily="34" charset="0"/>
              </a:defRPr>
            </a:lvl2pPr>
            <a:lvl3pPr marL="1101725" indent="-220663" defTabSz="954088" eaLnBrk="0" hangingPunct="0">
              <a:defRPr>
                <a:solidFill>
                  <a:schemeClr val="tx1"/>
                </a:solidFill>
                <a:latin typeface="BankGothic Lt BT" pitchFamily="34" charset="0"/>
              </a:defRPr>
            </a:lvl3pPr>
            <a:lvl4pPr marL="1543050" indent="-220663" defTabSz="954088" eaLnBrk="0" hangingPunct="0">
              <a:defRPr>
                <a:solidFill>
                  <a:schemeClr val="tx1"/>
                </a:solidFill>
                <a:latin typeface="BankGothic Lt BT" pitchFamily="34" charset="0"/>
              </a:defRPr>
            </a:lvl4pPr>
            <a:lvl5pPr marL="1982788" indent="-220663" defTabSz="954088" eaLnBrk="0" hangingPunct="0">
              <a:defRPr>
                <a:solidFill>
                  <a:schemeClr val="tx1"/>
                </a:solidFill>
                <a:latin typeface="BankGothic Lt BT" pitchFamily="34" charset="0"/>
              </a:defRPr>
            </a:lvl5pPr>
            <a:lvl6pPr marL="2439988" indent="-220663" defTabSz="954088" eaLnBrk="0" fontAlgn="base" hangingPunct="0">
              <a:spcBef>
                <a:spcPct val="0"/>
              </a:spcBef>
              <a:spcAft>
                <a:spcPct val="0"/>
              </a:spcAft>
              <a:defRPr>
                <a:solidFill>
                  <a:schemeClr val="tx1"/>
                </a:solidFill>
                <a:latin typeface="BankGothic Lt BT" pitchFamily="34" charset="0"/>
              </a:defRPr>
            </a:lvl6pPr>
            <a:lvl7pPr marL="2897188" indent="-220663" defTabSz="954088" eaLnBrk="0" fontAlgn="base" hangingPunct="0">
              <a:spcBef>
                <a:spcPct val="0"/>
              </a:spcBef>
              <a:spcAft>
                <a:spcPct val="0"/>
              </a:spcAft>
              <a:defRPr>
                <a:solidFill>
                  <a:schemeClr val="tx1"/>
                </a:solidFill>
                <a:latin typeface="BankGothic Lt BT" pitchFamily="34" charset="0"/>
              </a:defRPr>
            </a:lvl7pPr>
            <a:lvl8pPr marL="3354388" indent="-220663" defTabSz="954088" eaLnBrk="0" fontAlgn="base" hangingPunct="0">
              <a:spcBef>
                <a:spcPct val="0"/>
              </a:spcBef>
              <a:spcAft>
                <a:spcPct val="0"/>
              </a:spcAft>
              <a:defRPr>
                <a:solidFill>
                  <a:schemeClr val="tx1"/>
                </a:solidFill>
                <a:latin typeface="BankGothic Lt BT" pitchFamily="34" charset="0"/>
              </a:defRPr>
            </a:lvl8pPr>
            <a:lvl9pPr marL="3811588" indent="-220663" defTabSz="954088" eaLnBrk="0" fontAlgn="base" hangingPunct="0">
              <a:spcBef>
                <a:spcPct val="0"/>
              </a:spcBef>
              <a:spcAft>
                <a:spcPct val="0"/>
              </a:spcAft>
              <a:defRPr>
                <a:solidFill>
                  <a:schemeClr val="tx1"/>
                </a:solidFill>
                <a:latin typeface="BankGothic Lt BT" pitchFamily="34" charset="0"/>
              </a:defRPr>
            </a:lvl9pPr>
          </a:lstStyle>
          <a:p>
            <a:pPr algn="r" eaLnBrk="1" hangingPunct="1"/>
            <a:fld id="{20663CF4-175D-4994-BB3C-DCE8F2D5454B}" type="slidenum">
              <a:rPr lang="en-US" altLang="en-US" sz="1300" b="1">
                <a:latin typeface="Arial" pitchFamily="34" charset="0"/>
              </a:rPr>
              <a:pPr algn="r" eaLnBrk="1" hangingPunct="1"/>
              <a:t>26</a:t>
            </a:fld>
            <a:endParaRPr lang="en-US" altLang="en-US" sz="1300" b="1">
              <a:latin typeface="Arial" pitchFamily="34" charset="0"/>
            </a:endParaRPr>
          </a:p>
        </p:txBody>
      </p:sp>
      <p:sp>
        <p:nvSpPr>
          <p:cNvPr id="40964" name="Rectangle 2"/>
          <p:cNvSpPr>
            <a:spLocks noGrp="1" noRot="1" noChangeAspect="1" noChangeArrowheads="1" noTextEdit="1"/>
          </p:cNvSpPr>
          <p:nvPr>
            <p:ph type="sldImg"/>
          </p:nvPr>
        </p:nvSpPr>
        <p:spPr>
          <a:xfrm>
            <a:off x="1179513" y="696913"/>
            <a:ext cx="4651375" cy="3487737"/>
          </a:xfrm>
          <a:ln/>
        </p:spPr>
      </p:sp>
      <p:sp>
        <p:nvSpPr>
          <p:cNvPr id="4096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3" rIns="93167" bIns="46583"/>
          <a:lstStyle/>
          <a:p>
            <a:pPr eaLnBrk="1" hangingPunct="1"/>
            <a:endParaRPr lang="en-CA" altLang="en-US" dirty="0" smtClean="0">
              <a:latin typeface="Arial" pitchFamily="34" charset="0"/>
              <a:cs typeface="Arial" pitchFamily="34" charset="0"/>
            </a:endParaRPr>
          </a:p>
        </p:txBody>
      </p:sp>
    </p:spTree>
    <p:extLst>
      <p:ext uri="{BB962C8B-B14F-4D97-AF65-F5344CB8AC3E}">
        <p14:creationId xmlns:p14="http://schemas.microsoft.com/office/powerpoint/2010/main" val="25208887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lvl1pPr defTabSz="931863" eaLnBrk="0" hangingPunct="0">
              <a:defRPr>
                <a:solidFill>
                  <a:schemeClr val="tx1"/>
                </a:solidFill>
                <a:latin typeface="BankGothic Lt BT" pitchFamily="34" charset="0"/>
              </a:defRPr>
            </a:lvl1pPr>
            <a:lvl2pPr marL="742950" indent="-285750" defTabSz="931863" eaLnBrk="0" hangingPunct="0">
              <a:defRPr>
                <a:solidFill>
                  <a:schemeClr val="tx1"/>
                </a:solidFill>
                <a:latin typeface="BankGothic Lt BT" pitchFamily="34" charset="0"/>
              </a:defRPr>
            </a:lvl2pPr>
            <a:lvl3pPr marL="1143000" indent="-228600" defTabSz="931863" eaLnBrk="0" hangingPunct="0">
              <a:defRPr>
                <a:solidFill>
                  <a:schemeClr val="tx1"/>
                </a:solidFill>
                <a:latin typeface="BankGothic Lt BT" pitchFamily="34" charset="0"/>
              </a:defRPr>
            </a:lvl3pPr>
            <a:lvl4pPr marL="1600200" indent="-228600" defTabSz="931863" eaLnBrk="0" hangingPunct="0">
              <a:defRPr>
                <a:solidFill>
                  <a:schemeClr val="tx1"/>
                </a:solidFill>
                <a:latin typeface="BankGothic Lt BT" pitchFamily="34" charset="0"/>
              </a:defRPr>
            </a:lvl4pPr>
            <a:lvl5pPr marL="2057400" indent="-228600" defTabSz="931863" eaLnBrk="0" hangingPunct="0">
              <a:defRPr>
                <a:solidFill>
                  <a:schemeClr val="tx1"/>
                </a:solidFill>
                <a:latin typeface="BankGothic Lt BT" pitchFamily="34" charset="0"/>
              </a:defRPr>
            </a:lvl5pPr>
            <a:lvl6pPr marL="2514600" indent="-228600" defTabSz="931863" eaLnBrk="0" fontAlgn="base" hangingPunct="0">
              <a:spcBef>
                <a:spcPct val="0"/>
              </a:spcBef>
              <a:spcAft>
                <a:spcPct val="0"/>
              </a:spcAft>
              <a:defRPr>
                <a:solidFill>
                  <a:schemeClr val="tx1"/>
                </a:solidFill>
                <a:latin typeface="BankGothic Lt BT" pitchFamily="34" charset="0"/>
              </a:defRPr>
            </a:lvl6pPr>
            <a:lvl7pPr marL="2971800" indent="-228600" defTabSz="931863" eaLnBrk="0" fontAlgn="base" hangingPunct="0">
              <a:spcBef>
                <a:spcPct val="0"/>
              </a:spcBef>
              <a:spcAft>
                <a:spcPct val="0"/>
              </a:spcAft>
              <a:defRPr>
                <a:solidFill>
                  <a:schemeClr val="tx1"/>
                </a:solidFill>
                <a:latin typeface="BankGothic Lt BT" pitchFamily="34" charset="0"/>
              </a:defRPr>
            </a:lvl7pPr>
            <a:lvl8pPr marL="3429000" indent="-228600" defTabSz="931863" eaLnBrk="0" fontAlgn="base" hangingPunct="0">
              <a:spcBef>
                <a:spcPct val="0"/>
              </a:spcBef>
              <a:spcAft>
                <a:spcPct val="0"/>
              </a:spcAft>
              <a:defRPr>
                <a:solidFill>
                  <a:schemeClr val="tx1"/>
                </a:solidFill>
                <a:latin typeface="BankGothic Lt BT" pitchFamily="34" charset="0"/>
              </a:defRPr>
            </a:lvl8pPr>
            <a:lvl9pPr marL="3886200" indent="-228600" defTabSz="931863" eaLnBrk="0" fontAlgn="base" hangingPunct="0">
              <a:spcBef>
                <a:spcPct val="0"/>
              </a:spcBef>
              <a:spcAft>
                <a:spcPct val="0"/>
              </a:spcAft>
              <a:defRPr>
                <a:solidFill>
                  <a:schemeClr val="tx1"/>
                </a:solidFill>
                <a:latin typeface="BankGothic Lt BT" pitchFamily="34" charset="0"/>
              </a:defRPr>
            </a:lvl9pPr>
          </a:lstStyle>
          <a:p>
            <a:pPr eaLnBrk="1" hangingPunct="1"/>
            <a:fld id="{6A328A65-8E2D-4600-9E30-1E128F95FA1F}" type="slidenum">
              <a:rPr lang="en-US" altLang="en-US" smtClean="0">
                <a:latin typeface="Arial" pitchFamily="34" charset="0"/>
              </a:rPr>
              <a:pPr eaLnBrk="1" hangingPunct="1"/>
              <a:t>27</a:t>
            </a:fld>
            <a:endParaRPr lang="en-US" altLang="en-US" smtClean="0">
              <a:latin typeface="Arial" pitchFamily="34" charset="0"/>
            </a:endParaRPr>
          </a:p>
        </p:txBody>
      </p:sp>
      <p:sp>
        <p:nvSpPr>
          <p:cNvPr id="39939" name="Rectangle 2"/>
          <p:cNvSpPr>
            <a:spLocks noGrp="1" noRot="1" noChangeAspect="1" noChangeArrowheads="1" noTextEdit="1"/>
          </p:cNvSpPr>
          <p:nvPr>
            <p:ph type="sldImg"/>
          </p:nvPr>
        </p:nvSpPr>
        <p:spPr>
          <a:xfrm>
            <a:off x="1179513" y="696913"/>
            <a:ext cx="4651375" cy="3487737"/>
          </a:xfrm>
          <a:ln/>
        </p:spPr>
      </p:sp>
      <p:sp>
        <p:nvSpPr>
          <p:cNvPr id="3994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97" tIns="46148" rIns="92297" bIns="46148"/>
          <a:lstStyle/>
          <a:p>
            <a:pPr eaLnBrk="1" hangingPunct="1"/>
            <a:endParaRPr lang="en-US" altLang="en-US" dirty="0" smtClean="0">
              <a:latin typeface="Arial" pitchFamily="34" charset="0"/>
              <a:cs typeface="Arial" pitchFamily="34" charset="0"/>
            </a:endParaRPr>
          </a:p>
        </p:txBody>
      </p:sp>
    </p:spTree>
    <p:extLst>
      <p:ext uri="{BB962C8B-B14F-4D97-AF65-F5344CB8AC3E}">
        <p14:creationId xmlns:p14="http://schemas.microsoft.com/office/powerpoint/2010/main" val="30770630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txBox="1">
            <a:spLocks noGrp="1" noChangeArrowheads="1"/>
          </p:cNvSpPr>
          <p:nvPr/>
        </p:nvSpPr>
        <p:spPr bwMode="auto">
          <a:xfrm>
            <a:off x="3970938" y="8829675"/>
            <a:ext cx="3037840"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94" tIns="46147" rIns="92294" bIns="46147" anchor="b"/>
          <a:lstStyle>
            <a:lvl1pPr defTabSz="923925" eaLnBrk="0" hangingPunct="0">
              <a:defRPr sz="1400">
                <a:solidFill>
                  <a:srgbClr val="1C1C1C"/>
                </a:solidFill>
                <a:latin typeface="Lucida Sans" pitchFamily="34" charset="0"/>
                <a:ea typeface="ＭＳ Ｐゴシック" pitchFamily="34" charset="-128"/>
              </a:defRPr>
            </a:lvl1pPr>
            <a:lvl2pPr marL="742950" indent="-285750" defTabSz="923925" eaLnBrk="0" hangingPunct="0">
              <a:defRPr sz="1400">
                <a:solidFill>
                  <a:srgbClr val="1C1C1C"/>
                </a:solidFill>
                <a:latin typeface="Lucida Sans" pitchFamily="34" charset="0"/>
                <a:ea typeface="ＭＳ Ｐゴシック" pitchFamily="34" charset="-128"/>
              </a:defRPr>
            </a:lvl2pPr>
            <a:lvl3pPr marL="1143000" indent="-228600" defTabSz="923925" eaLnBrk="0" hangingPunct="0">
              <a:defRPr sz="1400">
                <a:solidFill>
                  <a:srgbClr val="1C1C1C"/>
                </a:solidFill>
                <a:latin typeface="Lucida Sans" pitchFamily="34" charset="0"/>
                <a:ea typeface="ＭＳ Ｐゴシック" pitchFamily="34" charset="-128"/>
              </a:defRPr>
            </a:lvl3pPr>
            <a:lvl4pPr marL="1600200" indent="-228600" defTabSz="923925" eaLnBrk="0" hangingPunct="0">
              <a:defRPr sz="1400">
                <a:solidFill>
                  <a:srgbClr val="1C1C1C"/>
                </a:solidFill>
                <a:latin typeface="Lucida Sans" pitchFamily="34" charset="0"/>
                <a:ea typeface="ＭＳ Ｐゴシック" pitchFamily="34" charset="-128"/>
              </a:defRPr>
            </a:lvl4pPr>
            <a:lvl5pPr marL="2057400" indent="-228600" defTabSz="923925" eaLnBrk="0" hangingPunct="0">
              <a:defRPr sz="1400">
                <a:solidFill>
                  <a:srgbClr val="1C1C1C"/>
                </a:solidFill>
                <a:latin typeface="Lucida Sans" pitchFamily="34" charset="0"/>
                <a:ea typeface="ＭＳ Ｐゴシック" pitchFamily="34" charset="-128"/>
              </a:defRPr>
            </a:lvl5pPr>
            <a:lvl6pPr marL="25146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6pPr>
            <a:lvl7pPr marL="29718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7pPr>
            <a:lvl8pPr marL="34290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8pPr>
            <a:lvl9pPr marL="38862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9pPr>
          </a:lstStyle>
          <a:p>
            <a:pPr algn="r" eaLnBrk="1" hangingPunct="1"/>
            <a:fld id="{23761F91-D82A-45A6-811C-CE85CECF66C3}" type="slidenum">
              <a:rPr lang="en-US" sz="1100">
                <a:solidFill>
                  <a:schemeClr val="tx1"/>
                </a:solidFill>
                <a:latin typeface="Arial" charset="0"/>
              </a:rPr>
              <a:pPr algn="r" eaLnBrk="1" hangingPunct="1"/>
              <a:t>28</a:t>
            </a:fld>
            <a:endParaRPr lang="en-US" sz="1100" dirty="0">
              <a:solidFill>
                <a:schemeClr val="tx1"/>
              </a:solidFill>
              <a:latin typeface="Arial" charset="0"/>
            </a:endParaRPr>
          </a:p>
        </p:txBody>
      </p:sp>
      <p:sp>
        <p:nvSpPr>
          <p:cNvPr id="557059" name="Rectangle 2"/>
          <p:cNvSpPr>
            <a:spLocks noGrp="1" noRot="1" noChangeAspect="1" noChangeArrowheads="1" noTextEdit="1"/>
          </p:cNvSpPr>
          <p:nvPr>
            <p:ph type="sldImg"/>
          </p:nvPr>
        </p:nvSpPr>
        <p:spPr>
          <a:xfrm>
            <a:off x="1182688" y="696913"/>
            <a:ext cx="4648200" cy="3486150"/>
          </a:xfrm>
          <a:ln/>
        </p:spPr>
      </p:sp>
      <p:sp>
        <p:nvSpPr>
          <p:cNvPr id="557060" name="Rectangle 3"/>
          <p:cNvSpPr>
            <a:spLocks noGrp="1" noChangeArrowheads="1"/>
          </p:cNvSpPr>
          <p:nvPr>
            <p:ph type="body" idx="1"/>
          </p:nvPr>
        </p:nvSpPr>
        <p:spPr/>
        <p:txBody>
          <a:bodyPr lIns="92294" tIns="46147" rIns="92294" bIns="46147"/>
          <a:lstStyle/>
          <a:p>
            <a:pPr eaLnBrk="1" hangingPunct="1">
              <a:defRPr/>
            </a:pPr>
            <a:endParaRPr lang="en-CA" dirty="0">
              <a:ea typeface="ＭＳ Ｐゴシック" charset="0"/>
            </a:endParaRPr>
          </a:p>
        </p:txBody>
      </p:sp>
    </p:spTree>
    <p:extLst>
      <p:ext uri="{BB962C8B-B14F-4D97-AF65-F5344CB8AC3E}">
        <p14:creationId xmlns:p14="http://schemas.microsoft.com/office/powerpoint/2010/main" val="11913573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2D/3D drawing</a:t>
            </a:r>
            <a:r>
              <a:rPr lang="en-CA" baseline="0" dirty="0" smtClean="0"/>
              <a:t> requests can be requested directly through </a:t>
            </a:r>
            <a:r>
              <a:rPr lang="en-CA" baseline="0" dirty="0" err="1" smtClean="0"/>
              <a:t>aol</a:t>
            </a:r>
            <a:r>
              <a:rPr lang="en-CA" baseline="0" dirty="0" smtClean="0"/>
              <a:t> (and </a:t>
            </a:r>
            <a:r>
              <a:rPr lang="en-CA" baseline="0" dirty="0" err="1" smtClean="0"/>
              <a:t>revit</a:t>
            </a:r>
            <a:r>
              <a:rPr lang="en-CA" baseline="0" dirty="0" smtClean="0"/>
              <a:t> models)</a:t>
            </a:r>
            <a:endParaRPr lang="en-CA" dirty="0"/>
          </a:p>
        </p:txBody>
      </p:sp>
      <p:sp>
        <p:nvSpPr>
          <p:cNvPr id="4" name="Slide Number Placeholder 3"/>
          <p:cNvSpPr>
            <a:spLocks noGrp="1"/>
          </p:cNvSpPr>
          <p:nvPr>
            <p:ph type="sldNum" sz="quarter" idx="10"/>
          </p:nvPr>
        </p:nvSpPr>
        <p:spPr/>
        <p:txBody>
          <a:bodyPr/>
          <a:lstStyle/>
          <a:p>
            <a:pPr>
              <a:defRPr/>
            </a:pPr>
            <a:fld id="{1FF58697-2DB1-4448-919E-CA25CF91FB81}" type="slidenum">
              <a:rPr lang="en-US" smtClean="0"/>
              <a:pPr>
                <a:defRPr/>
              </a:pPr>
              <a:t>31</a:t>
            </a:fld>
            <a:endParaRPr lang="en-US"/>
          </a:p>
        </p:txBody>
      </p:sp>
    </p:spTree>
    <p:extLst>
      <p:ext uri="{BB962C8B-B14F-4D97-AF65-F5344CB8AC3E}">
        <p14:creationId xmlns:p14="http://schemas.microsoft.com/office/powerpoint/2010/main" val="10058021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lvl1pPr defTabSz="931863" eaLnBrk="0" hangingPunct="0">
              <a:defRPr>
                <a:solidFill>
                  <a:schemeClr val="tx1"/>
                </a:solidFill>
                <a:latin typeface="BankGothic Lt BT" pitchFamily="34" charset="0"/>
              </a:defRPr>
            </a:lvl1pPr>
            <a:lvl2pPr marL="742950" indent="-285750" defTabSz="931863" eaLnBrk="0" hangingPunct="0">
              <a:defRPr>
                <a:solidFill>
                  <a:schemeClr val="tx1"/>
                </a:solidFill>
                <a:latin typeface="BankGothic Lt BT" pitchFamily="34" charset="0"/>
              </a:defRPr>
            </a:lvl2pPr>
            <a:lvl3pPr marL="1143000" indent="-228600" defTabSz="931863" eaLnBrk="0" hangingPunct="0">
              <a:defRPr>
                <a:solidFill>
                  <a:schemeClr val="tx1"/>
                </a:solidFill>
                <a:latin typeface="BankGothic Lt BT" pitchFamily="34" charset="0"/>
              </a:defRPr>
            </a:lvl3pPr>
            <a:lvl4pPr marL="1600200" indent="-228600" defTabSz="931863" eaLnBrk="0" hangingPunct="0">
              <a:defRPr>
                <a:solidFill>
                  <a:schemeClr val="tx1"/>
                </a:solidFill>
                <a:latin typeface="BankGothic Lt BT" pitchFamily="34" charset="0"/>
              </a:defRPr>
            </a:lvl4pPr>
            <a:lvl5pPr marL="2057400" indent="-228600" defTabSz="931863" eaLnBrk="0" hangingPunct="0">
              <a:defRPr>
                <a:solidFill>
                  <a:schemeClr val="tx1"/>
                </a:solidFill>
                <a:latin typeface="BankGothic Lt BT" pitchFamily="34" charset="0"/>
              </a:defRPr>
            </a:lvl5pPr>
            <a:lvl6pPr marL="2514600" indent="-228600" defTabSz="931863" eaLnBrk="0" fontAlgn="base" hangingPunct="0">
              <a:spcBef>
                <a:spcPct val="0"/>
              </a:spcBef>
              <a:spcAft>
                <a:spcPct val="0"/>
              </a:spcAft>
              <a:defRPr>
                <a:solidFill>
                  <a:schemeClr val="tx1"/>
                </a:solidFill>
                <a:latin typeface="BankGothic Lt BT" pitchFamily="34" charset="0"/>
              </a:defRPr>
            </a:lvl6pPr>
            <a:lvl7pPr marL="2971800" indent="-228600" defTabSz="931863" eaLnBrk="0" fontAlgn="base" hangingPunct="0">
              <a:spcBef>
                <a:spcPct val="0"/>
              </a:spcBef>
              <a:spcAft>
                <a:spcPct val="0"/>
              </a:spcAft>
              <a:defRPr>
                <a:solidFill>
                  <a:schemeClr val="tx1"/>
                </a:solidFill>
                <a:latin typeface="BankGothic Lt BT" pitchFamily="34" charset="0"/>
              </a:defRPr>
            </a:lvl7pPr>
            <a:lvl8pPr marL="3429000" indent="-228600" defTabSz="931863" eaLnBrk="0" fontAlgn="base" hangingPunct="0">
              <a:spcBef>
                <a:spcPct val="0"/>
              </a:spcBef>
              <a:spcAft>
                <a:spcPct val="0"/>
              </a:spcAft>
              <a:defRPr>
                <a:solidFill>
                  <a:schemeClr val="tx1"/>
                </a:solidFill>
                <a:latin typeface="BankGothic Lt BT" pitchFamily="34" charset="0"/>
              </a:defRPr>
            </a:lvl8pPr>
            <a:lvl9pPr marL="3886200" indent="-228600" defTabSz="931863" eaLnBrk="0" fontAlgn="base" hangingPunct="0">
              <a:spcBef>
                <a:spcPct val="0"/>
              </a:spcBef>
              <a:spcAft>
                <a:spcPct val="0"/>
              </a:spcAft>
              <a:defRPr>
                <a:solidFill>
                  <a:schemeClr val="tx1"/>
                </a:solidFill>
                <a:latin typeface="BankGothic Lt BT" pitchFamily="34" charset="0"/>
              </a:defRPr>
            </a:lvl9pPr>
          </a:lstStyle>
          <a:p>
            <a:pPr eaLnBrk="1" hangingPunct="1"/>
            <a:fld id="{73CA7A04-5103-43F6-81CC-C073D6327A04}" type="slidenum">
              <a:rPr lang="en-US" altLang="en-US">
                <a:latin typeface="Arial" pitchFamily="34" charset="0"/>
              </a:rPr>
              <a:pPr eaLnBrk="1" hangingPunct="1"/>
              <a:t>32</a:t>
            </a:fld>
            <a:endParaRPr lang="en-US" altLang="en-US">
              <a:latin typeface="Arial" pitchFamily="34" charset="0"/>
            </a:endParaRPr>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p:spPr>
        <p:txBody>
          <a:bodyPr/>
          <a:lstStyle/>
          <a:p>
            <a:pPr eaLnBrk="1" hangingPunct="1"/>
            <a:endParaRPr lang="en-CA" altLang="en-US" smtClean="0">
              <a:latin typeface="Arial" pitchFamily="34" charset="0"/>
              <a:cs typeface="Arial" pitchFamily="34" charset="0"/>
            </a:endParaRPr>
          </a:p>
        </p:txBody>
      </p:sp>
    </p:spTree>
    <p:extLst>
      <p:ext uri="{BB962C8B-B14F-4D97-AF65-F5344CB8AC3E}">
        <p14:creationId xmlns:p14="http://schemas.microsoft.com/office/powerpoint/2010/main" val="29430805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lvl1pPr defTabSz="931863" eaLnBrk="0" hangingPunct="0">
              <a:defRPr>
                <a:solidFill>
                  <a:schemeClr val="tx1"/>
                </a:solidFill>
                <a:latin typeface="BankGothic Lt BT"/>
              </a:defRPr>
            </a:lvl1pPr>
            <a:lvl2pPr marL="742950" indent="-285750" defTabSz="931863" eaLnBrk="0" hangingPunct="0">
              <a:defRPr>
                <a:solidFill>
                  <a:schemeClr val="tx1"/>
                </a:solidFill>
                <a:latin typeface="BankGothic Lt BT"/>
              </a:defRPr>
            </a:lvl2pPr>
            <a:lvl3pPr marL="1143000" indent="-228600" defTabSz="931863" eaLnBrk="0" hangingPunct="0">
              <a:defRPr>
                <a:solidFill>
                  <a:schemeClr val="tx1"/>
                </a:solidFill>
                <a:latin typeface="BankGothic Lt BT"/>
              </a:defRPr>
            </a:lvl3pPr>
            <a:lvl4pPr marL="1600200" indent="-228600" defTabSz="931863" eaLnBrk="0" hangingPunct="0">
              <a:defRPr>
                <a:solidFill>
                  <a:schemeClr val="tx1"/>
                </a:solidFill>
                <a:latin typeface="BankGothic Lt BT"/>
              </a:defRPr>
            </a:lvl4pPr>
            <a:lvl5pPr marL="2057400" indent="-228600" defTabSz="931863" eaLnBrk="0" hangingPunct="0">
              <a:defRPr>
                <a:solidFill>
                  <a:schemeClr val="tx1"/>
                </a:solidFill>
                <a:latin typeface="BankGothic Lt BT"/>
              </a:defRPr>
            </a:lvl5pPr>
            <a:lvl6pPr marL="2514600" indent="-228600" defTabSz="931863" eaLnBrk="0" fontAlgn="base" hangingPunct="0">
              <a:spcBef>
                <a:spcPct val="0"/>
              </a:spcBef>
              <a:spcAft>
                <a:spcPct val="0"/>
              </a:spcAft>
              <a:defRPr>
                <a:solidFill>
                  <a:schemeClr val="tx1"/>
                </a:solidFill>
                <a:latin typeface="BankGothic Lt BT"/>
              </a:defRPr>
            </a:lvl6pPr>
            <a:lvl7pPr marL="2971800" indent="-228600" defTabSz="931863" eaLnBrk="0" fontAlgn="base" hangingPunct="0">
              <a:spcBef>
                <a:spcPct val="0"/>
              </a:spcBef>
              <a:spcAft>
                <a:spcPct val="0"/>
              </a:spcAft>
              <a:defRPr>
                <a:solidFill>
                  <a:schemeClr val="tx1"/>
                </a:solidFill>
                <a:latin typeface="BankGothic Lt BT"/>
              </a:defRPr>
            </a:lvl7pPr>
            <a:lvl8pPr marL="3429000" indent="-228600" defTabSz="931863" eaLnBrk="0" fontAlgn="base" hangingPunct="0">
              <a:spcBef>
                <a:spcPct val="0"/>
              </a:spcBef>
              <a:spcAft>
                <a:spcPct val="0"/>
              </a:spcAft>
              <a:defRPr>
                <a:solidFill>
                  <a:schemeClr val="tx1"/>
                </a:solidFill>
                <a:latin typeface="BankGothic Lt BT"/>
              </a:defRPr>
            </a:lvl8pPr>
            <a:lvl9pPr marL="3886200" indent="-228600" defTabSz="931863" eaLnBrk="0" fontAlgn="base" hangingPunct="0">
              <a:spcBef>
                <a:spcPct val="0"/>
              </a:spcBef>
              <a:spcAft>
                <a:spcPct val="0"/>
              </a:spcAft>
              <a:defRPr>
                <a:solidFill>
                  <a:schemeClr val="tx1"/>
                </a:solidFill>
                <a:latin typeface="BankGothic Lt BT"/>
              </a:defRPr>
            </a:lvl9pPr>
          </a:lstStyle>
          <a:p>
            <a:pPr eaLnBrk="1" hangingPunct="1"/>
            <a:fld id="{A439A9EA-1278-4B2D-99FF-040F1859F11C}" type="slidenum">
              <a:rPr lang="en-US" altLang="en-US" smtClean="0">
                <a:latin typeface="Arial" charset="0"/>
              </a:rPr>
              <a:pPr eaLnBrk="1" hangingPunct="1"/>
              <a:t>33</a:t>
            </a:fld>
            <a:endParaRPr lang="en-US" altLang="en-US" smtClean="0">
              <a:latin typeface="Arial" charset="0"/>
            </a:endParaRPr>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p:spPr>
        <p:txBody>
          <a:bodyPr/>
          <a:lstStyle/>
          <a:p>
            <a:pPr eaLnBrk="1" hangingPunct="1"/>
            <a:endParaRPr lang="en-CA" altLang="en-US" smtClean="0"/>
          </a:p>
        </p:txBody>
      </p:sp>
    </p:spTree>
    <p:extLst>
      <p:ext uri="{BB962C8B-B14F-4D97-AF65-F5344CB8AC3E}">
        <p14:creationId xmlns:p14="http://schemas.microsoft.com/office/powerpoint/2010/main" val="34686508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spect="1" noChangeArrowheads="1" noTextEdit="1"/>
          </p:cNvSpPr>
          <p:nvPr>
            <p:ph type="sldImg"/>
          </p:nvPr>
        </p:nvSpPr>
        <p:spPr bwMode="auto">
          <a:xfrm>
            <a:off x="1181100" y="696913"/>
            <a:ext cx="4648200" cy="34861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latin typeface="Arial" charset="0"/>
            </a:endParaRPr>
          </a:p>
        </p:txBody>
      </p:sp>
    </p:spTree>
    <p:extLst>
      <p:ext uri="{BB962C8B-B14F-4D97-AF65-F5344CB8AC3E}">
        <p14:creationId xmlns:p14="http://schemas.microsoft.com/office/powerpoint/2010/main" val="16512315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bwMode="auto">
          <a:xfrm>
            <a:off x="1181100" y="696913"/>
            <a:ext cx="4648200" cy="34861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latin typeface="Arial" charset="0"/>
            </a:endParaRPr>
          </a:p>
        </p:txBody>
      </p:sp>
    </p:spTree>
    <p:extLst>
      <p:ext uri="{BB962C8B-B14F-4D97-AF65-F5344CB8AC3E}">
        <p14:creationId xmlns:p14="http://schemas.microsoft.com/office/powerpoint/2010/main" val="15553127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6" name="Rectangle 2"/>
          <p:cNvSpPr>
            <a:spLocks noGrp="1" noRot="1" noChangeAspect="1" noChangeArrowheads="1" noTextEdit="1"/>
          </p:cNvSpPr>
          <p:nvPr>
            <p:ph type="sldImg"/>
          </p:nvPr>
        </p:nvSpPr>
        <p:spPr>
          <a:noFill/>
          <a:extLs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sp>
      <p:sp>
        <p:nvSpPr>
          <p:cNvPr id="379907" name="Rectangle 3"/>
          <p:cNvSpPr>
            <a:spLocks noGrp="1" noChangeArrowheads="1"/>
          </p:cNvSpPr>
          <p:nvPr>
            <p:ph type="body" idx="1"/>
          </p:nvPr>
        </p:nvSpPr>
        <p:spPr>
          <a:noFill/>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endParaRPr lang="en-CA" altLang="en-US" dirty="0" smtClean="0"/>
          </a:p>
        </p:txBody>
      </p:sp>
    </p:spTree>
    <p:extLst>
      <p:ext uri="{BB962C8B-B14F-4D97-AF65-F5344CB8AC3E}">
        <p14:creationId xmlns:p14="http://schemas.microsoft.com/office/powerpoint/2010/main" val="16074580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bwMode="auto">
          <a:xfrm>
            <a:off x="1236663" y="703263"/>
            <a:ext cx="4686300" cy="35147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Rectangle 3"/>
          <p:cNvSpPr>
            <a:spLocks noGrp="1" noChangeArrowheads="1"/>
          </p:cNvSpPr>
          <p:nvPr>
            <p:ph type="body" idx="1"/>
          </p:nvPr>
        </p:nvSpPr>
        <p:spPr bwMode="auto">
          <a:xfrm>
            <a:off x="717551" y="4454858"/>
            <a:ext cx="5724525" cy="421837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r>
              <a:rPr lang="en-CA" altLang="en-US" sz="900" dirty="0" err="1" smtClean="0">
                <a:latin typeface="Arial" charset="0"/>
              </a:rPr>
              <a:t>iFMS</a:t>
            </a:r>
            <a:r>
              <a:rPr lang="en-CA" altLang="en-US" sz="900" dirty="0" smtClean="0">
                <a:latin typeface="Arial" charset="0"/>
              </a:rPr>
              <a:t> Washington Metropolitan Area Transit Authority (WMATA) </a:t>
            </a:r>
          </a:p>
          <a:p>
            <a:pPr eaLnBrk="1" hangingPunct="1">
              <a:lnSpc>
                <a:spcPct val="90000"/>
              </a:lnSpc>
              <a:spcBef>
                <a:spcPct val="0"/>
              </a:spcBef>
            </a:pPr>
            <a:endParaRPr lang="en-CA" altLang="en-US" sz="900" dirty="0" smtClean="0">
              <a:latin typeface="Arial" charset="0"/>
            </a:endParaRPr>
          </a:p>
          <a:p>
            <a:pPr eaLnBrk="1" hangingPunct="1">
              <a:lnSpc>
                <a:spcPct val="90000"/>
              </a:lnSpc>
              <a:spcBef>
                <a:spcPct val="0"/>
              </a:spcBef>
            </a:pPr>
            <a:r>
              <a:rPr lang="en-CA" altLang="en-US" sz="900" dirty="0" smtClean="0">
                <a:latin typeface="Arial" charset="0"/>
              </a:rPr>
              <a:t>Construction projects at the track level of the Metro present some unique challenges. Delivery of equipment and components requires a special subway car equipped with a crane. Admission to the mechanical room of any metro station requires a background check, government clearance and a full day of training. Timing and frequency of deliveries is also an important consideration, because subway system shutdowns during regular operating hours are expensive and require two weeks advance notice.</a:t>
            </a:r>
          </a:p>
          <a:p>
            <a:pPr eaLnBrk="1" hangingPunct="1">
              <a:lnSpc>
                <a:spcPct val="90000"/>
              </a:lnSpc>
              <a:spcBef>
                <a:spcPct val="0"/>
              </a:spcBef>
            </a:pPr>
            <a:endParaRPr lang="en-CA" altLang="en-US" sz="900" dirty="0" smtClean="0">
              <a:latin typeface="Arial" charset="0"/>
            </a:endParaRPr>
          </a:p>
          <a:p>
            <a:pPr eaLnBrk="1" hangingPunct="1">
              <a:lnSpc>
                <a:spcPct val="90000"/>
              </a:lnSpc>
              <a:spcBef>
                <a:spcPct val="0"/>
              </a:spcBef>
            </a:pPr>
            <a:r>
              <a:rPr lang="en-CA" altLang="en-US" sz="900" dirty="0" smtClean="0">
                <a:latin typeface="Arial" charset="0"/>
              </a:rPr>
              <a:t>When the Washington Metropolitan Area Transit Authority (WMATA) wanted to upgrade the cooling system, they initially considered rebuilding from loose components. </a:t>
            </a:r>
          </a:p>
          <a:p>
            <a:pPr eaLnBrk="1" hangingPunct="1">
              <a:lnSpc>
                <a:spcPct val="90000"/>
              </a:lnSpc>
              <a:spcBef>
                <a:spcPct val="0"/>
              </a:spcBef>
            </a:pPr>
            <a:r>
              <a:rPr lang="en-CA" altLang="en-US" sz="900" dirty="0" smtClean="0">
                <a:latin typeface="Arial" charset="0"/>
              </a:rPr>
              <a:t>Because of the delivery requirements, and restrictions around access to the site for maintenance, the certainty of a prefabricated, factory tested system was an important consideration</a:t>
            </a:r>
          </a:p>
          <a:p>
            <a:pPr eaLnBrk="1" hangingPunct="1">
              <a:lnSpc>
                <a:spcPct val="90000"/>
              </a:lnSpc>
              <a:spcBef>
                <a:spcPct val="0"/>
              </a:spcBef>
            </a:pPr>
            <a:r>
              <a:rPr lang="en-CA" altLang="en-US" sz="900" dirty="0" smtClean="0">
                <a:latin typeface="Arial" charset="0"/>
              </a:rPr>
              <a:t>Choosing a factory assembled, pretested system reduced installation time and reduced logistics for delivering the parts and components to the mechanical room.</a:t>
            </a:r>
          </a:p>
          <a:p>
            <a:pPr eaLnBrk="1" hangingPunct="1">
              <a:lnSpc>
                <a:spcPct val="90000"/>
              </a:lnSpc>
              <a:spcBef>
                <a:spcPct val="0"/>
              </a:spcBef>
            </a:pPr>
            <a:endParaRPr lang="en-US" altLang="en-US" sz="900" dirty="0" smtClean="0">
              <a:latin typeface="Arial" charset="0"/>
            </a:endParaRPr>
          </a:p>
          <a:p>
            <a:pPr eaLnBrk="1" hangingPunct="1">
              <a:lnSpc>
                <a:spcPct val="90000"/>
              </a:lnSpc>
              <a:spcBef>
                <a:spcPct val="0"/>
              </a:spcBef>
            </a:pPr>
            <a:r>
              <a:rPr lang="en-CA" altLang="en-US" sz="900" dirty="0" smtClean="0">
                <a:latin typeface="Arial" charset="0"/>
              </a:rPr>
              <a:t>The choice of Armstrong Vertical In-Line 4300 pumps also provided some important savings in maintenance costs. Seal maintenance on the existing HSC pump required half a day.  By comparison, seal maintenance on the new 4300 pumps could be completed in less than one hour.</a:t>
            </a:r>
          </a:p>
          <a:p>
            <a:pPr eaLnBrk="1" hangingPunct="1">
              <a:lnSpc>
                <a:spcPct val="90000"/>
              </a:lnSpc>
              <a:spcBef>
                <a:spcPct val="0"/>
              </a:spcBef>
            </a:pPr>
            <a:r>
              <a:rPr lang="en-CA" altLang="en-US" sz="900" dirty="0" smtClean="0">
                <a:latin typeface="Arial" charset="0"/>
              </a:rPr>
              <a:t>Beyond the savings in efficiency, maintenance and floor space, the </a:t>
            </a:r>
            <a:r>
              <a:rPr lang="en-CA" altLang="en-US" sz="900" dirty="0" err="1" smtClean="0">
                <a:latin typeface="Arial" charset="0"/>
              </a:rPr>
              <a:t>iFMS</a:t>
            </a:r>
            <a:r>
              <a:rPr lang="en-CA" altLang="en-US" sz="900" dirty="0" smtClean="0">
                <a:latin typeface="Arial" charset="0"/>
              </a:rPr>
              <a:t> solution was chosen in large part because it is a prefabricated solution. The completed unit was delivered to site on a 3 AM train and craned into place for extremely easy installation, allowing the contractor to reduce labor costs on the project.</a:t>
            </a:r>
            <a:endParaRPr lang="en-US" altLang="en-US" sz="900" dirty="0" smtClean="0">
              <a:latin typeface="Arial" charset="0"/>
            </a:endParaRPr>
          </a:p>
          <a:p>
            <a:pPr eaLnBrk="1" hangingPunct="1">
              <a:lnSpc>
                <a:spcPct val="90000"/>
              </a:lnSpc>
              <a:spcBef>
                <a:spcPct val="0"/>
              </a:spcBef>
            </a:pPr>
            <a:endParaRPr lang="en-US" altLang="en-US" sz="900" dirty="0" smtClean="0">
              <a:latin typeface="Arial" charset="0"/>
            </a:endParaRPr>
          </a:p>
          <a:p>
            <a:pPr eaLnBrk="1" hangingPunct="1">
              <a:lnSpc>
                <a:spcPct val="90000"/>
              </a:lnSpc>
              <a:spcBef>
                <a:spcPct val="0"/>
              </a:spcBef>
            </a:pPr>
            <a:r>
              <a:rPr lang="en-CA" altLang="en-US" sz="900" dirty="0" smtClean="0">
                <a:latin typeface="Arial" charset="0"/>
              </a:rPr>
              <a:t>Even though the </a:t>
            </a:r>
            <a:r>
              <a:rPr lang="en-CA" altLang="en-US" sz="900" dirty="0" err="1" smtClean="0">
                <a:latin typeface="Arial" charset="0"/>
              </a:rPr>
              <a:t>iFMS</a:t>
            </a:r>
            <a:r>
              <a:rPr lang="en-CA" altLang="en-US" sz="900" dirty="0" smtClean="0">
                <a:latin typeface="Arial" charset="0"/>
              </a:rPr>
              <a:t> packaged system included two pumps, the completed system fit into the footprint of the previously installed HSC pump. Choosing a packaged system with two pumps also provided 100% redundancy to alleviate any concerns around Interruptions in the cooling system. </a:t>
            </a:r>
          </a:p>
          <a:p>
            <a:pPr eaLnBrk="1" hangingPunct="1">
              <a:lnSpc>
                <a:spcPct val="90000"/>
              </a:lnSpc>
              <a:spcBef>
                <a:spcPct val="0"/>
              </a:spcBef>
            </a:pPr>
            <a:endParaRPr lang="en-US" altLang="en-US" sz="900" dirty="0" smtClean="0">
              <a:latin typeface="Arial" charset="0"/>
            </a:endParaRPr>
          </a:p>
          <a:p>
            <a:pPr eaLnBrk="1" hangingPunct="1">
              <a:lnSpc>
                <a:spcPct val="90000"/>
              </a:lnSpc>
              <a:spcBef>
                <a:spcPct val="0"/>
              </a:spcBef>
            </a:pPr>
            <a:endParaRPr lang="en-CA" altLang="en-US" sz="900" dirty="0" smtClean="0">
              <a:latin typeface="Arial" charset="0"/>
            </a:endParaRPr>
          </a:p>
          <a:p>
            <a:pPr eaLnBrk="1" hangingPunct="1">
              <a:lnSpc>
                <a:spcPct val="90000"/>
              </a:lnSpc>
              <a:spcBef>
                <a:spcPct val="0"/>
              </a:spcBef>
            </a:pPr>
            <a:endParaRPr lang="en-CA" altLang="en-US" sz="900" dirty="0" smtClean="0">
              <a:latin typeface="Arial" charset="0"/>
            </a:endParaRPr>
          </a:p>
        </p:txBody>
      </p:sp>
    </p:spTree>
    <p:extLst>
      <p:ext uri="{BB962C8B-B14F-4D97-AF65-F5344CB8AC3E}">
        <p14:creationId xmlns:p14="http://schemas.microsoft.com/office/powerpoint/2010/main" val="9959153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spect="1" noChangeArrowheads="1" noTextEdit="1"/>
          </p:cNvSpPr>
          <p:nvPr>
            <p:ph type="sldImg"/>
          </p:nvPr>
        </p:nvSpPr>
        <p:spPr bwMode="auto">
          <a:xfrm>
            <a:off x="1236663" y="703263"/>
            <a:ext cx="4686300" cy="35147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Rectangle 3"/>
          <p:cNvSpPr>
            <a:spLocks noGrp="1" noChangeArrowheads="1"/>
          </p:cNvSpPr>
          <p:nvPr>
            <p:ph type="body" idx="1"/>
          </p:nvPr>
        </p:nvSpPr>
        <p:spPr bwMode="auto">
          <a:xfrm>
            <a:off x="717551" y="4454858"/>
            <a:ext cx="5724525" cy="421837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endParaRPr lang="en-CA" altLang="en-US" sz="900" dirty="0" smtClean="0">
              <a:latin typeface="Arial" charset="0"/>
            </a:endParaRPr>
          </a:p>
        </p:txBody>
      </p:sp>
    </p:spTree>
    <p:extLst>
      <p:ext uri="{BB962C8B-B14F-4D97-AF65-F5344CB8AC3E}">
        <p14:creationId xmlns:p14="http://schemas.microsoft.com/office/powerpoint/2010/main" val="2929073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spect="1" noChangeArrowheads="1" noTextEdit="1"/>
          </p:cNvSpPr>
          <p:nvPr>
            <p:ph type="sldImg"/>
          </p:nvPr>
        </p:nvSpPr>
        <p:spPr bwMode="auto">
          <a:xfrm>
            <a:off x="1236663" y="703263"/>
            <a:ext cx="4686300" cy="35147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Rectangle 3"/>
          <p:cNvSpPr>
            <a:spLocks noGrp="1" noChangeArrowheads="1"/>
          </p:cNvSpPr>
          <p:nvPr>
            <p:ph type="body" idx="1"/>
          </p:nvPr>
        </p:nvSpPr>
        <p:spPr bwMode="auto">
          <a:xfrm>
            <a:off x="717551" y="4454858"/>
            <a:ext cx="5724525" cy="421837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endParaRPr lang="en-CA" altLang="en-US" sz="900" dirty="0" smtClean="0">
              <a:latin typeface="Arial" charset="0"/>
            </a:endParaRPr>
          </a:p>
        </p:txBody>
      </p:sp>
    </p:spTree>
    <p:extLst>
      <p:ext uri="{BB962C8B-B14F-4D97-AF65-F5344CB8AC3E}">
        <p14:creationId xmlns:p14="http://schemas.microsoft.com/office/powerpoint/2010/main" val="284290921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F2BEE206-64D3-4ED4-8EC6-9C570B25F73C}" type="slidenum">
              <a:rPr lang="en-GB">
                <a:solidFill>
                  <a:srgbClr val="000000"/>
                </a:solidFill>
              </a:rPr>
              <a:pPr/>
              <a:t>39</a:t>
            </a:fld>
            <a:endParaRPr lang="en-GB">
              <a:solidFill>
                <a:srgbClr val="000000"/>
              </a:solidFill>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7452476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F2BEE206-64D3-4ED4-8EC6-9C570B25F73C}" type="slidenum">
              <a:rPr lang="en-GB">
                <a:solidFill>
                  <a:srgbClr val="000000"/>
                </a:solidFill>
              </a:rPr>
              <a:pPr/>
              <a:t>40</a:t>
            </a:fld>
            <a:endParaRPr lang="en-GB">
              <a:solidFill>
                <a:srgbClr val="000000"/>
              </a:solidFill>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42396215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p:spPr>
        <p:txBody>
          <a:bodyPr/>
          <a:lstStyle/>
          <a:p>
            <a:pPr lvl="1" eaLnBrk="1" hangingPunct="1"/>
            <a:r>
              <a:rPr lang="en-US" altLang="en-US" dirty="0" smtClean="0"/>
              <a:t>Customized package tailored to the application</a:t>
            </a:r>
          </a:p>
          <a:p>
            <a:pPr lvl="2" eaLnBrk="1" hangingPunct="1"/>
            <a:endParaRPr lang="en-US" altLang="en-US" dirty="0" smtClean="0"/>
          </a:p>
          <a:p>
            <a:pPr lvl="1" eaLnBrk="1" hangingPunct="1"/>
            <a:r>
              <a:rPr lang="en-US" altLang="en-US" dirty="0" smtClean="0"/>
              <a:t>Packaged solution provides less site assembly time.  </a:t>
            </a:r>
            <a:r>
              <a:rPr lang="en-US" altLang="en-US" u="sng" dirty="0" smtClean="0"/>
              <a:t>On site building</a:t>
            </a:r>
            <a:r>
              <a:rPr lang="en-US" altLang="en-US" dirty="0" smtClean="0"/>
              <a:t> can commence only after the space is available.  Packaged solutions can be built during construction and delivered to the site soon after the space is available</a:t>
            </a:r>
          </a:p>
          <a:p>
            <a:pPr lvl="1" eaLnBrk="1" hangingPunct="1"/>
            <a:endParaRPr lang="en-US" altLang="en-US" dirty="0" smtClean="0"/>
          </a:p>
          <a:p>
            <a:pPr lvl="1" eaLnBrk="1" hangingPunct="1"/>
            <a:r>
              <a:rPr lang="en-US" altLang="en-US" dirty="0" smtClean="0"/>
              <a:t>Flexibility to change the design (fit through corridors, and doorways, supply and return piping constraints, etc.)</a:t>
            </a:r>
          </a:p>
          <a:p>
            <a:pPr lvl="1" eaLnBrk="1" hangingPunct="1"/>
            <a:endParaRPr lang="en-US" altLang="en-US" dirty="0" smtClean="0"/>
          </a:p>
          <a:p>
            <a:pPr lvl="1" eaLnBrk="1" hangingPunct="1"/>
            <a:r>
              <a:rPr lang="en-US" altLang="en-US" dirty="0" smtClean="0"/>
              <a:t>Single source supplier – risk minimization.</a:t>
            </a:r>
          </a:p>
          <a:p>
            <a:endParaRPr lang="en-CA" altLang="en-US" dirty="0" smtClean="0"/>
          </a:p>
        </p:txBody>
      </p:sp>
      <p:sp>
        <p:nvSpPr>
          <p:cNvPr id="48132" name="Slide Number Placeholder 3"/>
          <p:cNvSpPr>
            <a:spLocks noGrp="1"/>
          </p:cNvSpPr>
          <p:nvPr>
            <p:ph type="sldNum" sz="quarter" idx="5"/>
          </p:nvPr>
        </p:nvSpPr>
        <p:spPr>
          <a:noFill/>
        </p:spPr>
        <p:txBody>
          <a:bodyPr/>
          <a:lstStyle>
            <a:lvl1pPr defTabSz="931863" eaLnBrk="0" hangingPunct="0">
              <a:defRPr>
                <a:solidFill>
                  <a:schemeClr val="tx1"/>
                </a:solidFill>
                <a:latin typeface="Arial" charset="0"/>
              </a:defRPr>
            </a:lvl1pPr>
            <a:lvl2pPr marL="742950" indent="-285750" defTabSz="931863" eaLnBrk="0" hangingPunct="0">
              <a:defRPr>
                <a:solidFill>
                  <a:schemeClr val="tx1"/>
                </a:solidFill>
                <a:latin typeface="Arial" charset="0"/>
              </a:defRPr>
            </a:lvl2pPr>
            <a:lvl3pPr marL="1143000" indent="-228600" defTabSz="931863" eaLnBrk="0" hangingPunct="0">
              <a:defRPr>
                <a:solidFill>
                  <a:schemeClr val="tx1"/>
                </a:solidFill>
                <a:latin typeface="Arial" charset="0"/>
              </a:defRPr>
            </a:lvl3pPr>
            <a:lvl4pPr marL="1600200" indent="-228600" defTabSz="931863" eaLnBrk="0" hangingPunct="0">
              <a:defRPr>
                <a:solidFill>
                  <a:schemeClr val="tx1"/>
                </a:solidFill>
                <a:latin typeface="Arial" charset="0"/>
              </a:defRPr>
            </a:lvl4pPr>
            <a:lvl5pPr marL="2057400" indent="-228600" defTabSz="931863" eaLnBrk="0" hangingPunct="0">
              <a:defRPr>
                <a:solidFill>
                  <a:schemeClr val="tx1"/>
                </a:solidFill>
                <a:latin typeface="Arial" charset="0"/>
              </a:defRPr>
            </a:lvl5pPr>
            <a:lvl6pPr marL="2514600" indent="-228600" defTabSz="931863" eaLnBrk="0" fontAlgn="base" hangingPunct="0">
              <a:spcBef>
                <a:spcPct val="0"/>
              </a:spcBef>
              <a:spcAft>
                <a:spcPct val="0"/>
              </a:spcAft>
              <a:defRPr>
                <a:solidFill>
                  <a:schemeClr val="tx1"/>
                </a:solidFill>
                <a:latin typeface="Arial" charset="0"/>
              </a:defRPr>
            </a:lvl6pPr>
            <a:lvl7pPr marL="2971800" indent="-228600" defTabSz="931863" eaLnBrk="0" fontAlgn="base" hangingPunct="0">
              <a:spcBef>
                <a:spcPct val="0"/>
              </a:spcBef>
              <a:spcAft>
                <a:spcPct val="0"/>
              </a:spcAft>
              <a:defRPr>
                <a:solidFill>
                  <a:schemeClr val="tx1"/>
                </a:solidFill>
                <a:latin typeface="Arial" charset="0"/>
              </a:defRPr>
            </a:lvl7pPr>
            <a:lvl8pPr marL="3429000" indent="-228600" defTabSz="931863" eaLnBrk="0" fontAlgn="base" hangingPunct="0">
              <a:spcBef>
                <a:spcPct val="0"/>
              </a:spcBef>
              <a:spcAft>
                <a:spcPct val="0"/>
              </a:spcAft>
              <a:defRPr>
                <a:solidFill>
                  <a:schemeClr val="tx1"/>
                </a:solidFill>
                <a:latin typeface="Arial" charset="0"/>
              </a:defRPr>
            </a:lvl8pPr>
            <a:lvl9pPr marL="3886200" indent="-228600" defTabSz="931863" eaLnBrk="0" fontAlgn="base" hangingPunct="0">
              <a:spcBef>
                <a:spcPct val="0"/>
              </a:spcBef>
              <a:spcAft>
                <a:spcPct val="0"/>
              </a:spcAft>
              <a:defRPr>
                <a:solidFill>
                  <a:schemeClr val="tx1"/>
                </a:solidFill>
                <a:latin typeface="Arial" charset="0"/>
              </a:defRPr>
            </a:lvl9pPr>
          </a:lstStyle>
          <a:p>
            <a:pPr eaLnBrk="1" hangingPunct="1"/>
            <a:fld id="{0A152372-0AA8-4CBD-B246-DE6FA68F1005}" type="slidenum">
              <a:rPr lang="en-US" altLang="en-US" smtClean="0"/>
              <a:pPr eaLnBrk="1" hangingPunct="1"/>
              <a:t>41</a:t>
            </a:fld>
            <a:endParaRPr lang="en-US" altLang="en-US" smtClean="0"/>
          </a:p>
        </p:txBody>
      </p:sp>
    </p:spTree>
    <p:extLst>
      <p:ext uri="{BB962C8B-B14F-4D97-AF65-F5344CB8AC3E}">
        <p14:creationId xmlns:p14="http://schemas.microsoft.com/office/powerpoint/2010/main" val="406665432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lvl1pPr defTabSz="931863" eaLnBrk="0" hangingPunct="0">
              <a:defRPr>
                <a:solidFill>
                  <a:schemeClr val="tx1"/>
                </a:solidFill>
                <a:latin typeface="BankGothic Lt BT"/>
              </a:defRPr>
            </a:lvl1pPr>
            <a:lvl2pPr marL="742950" indent="-285750" defTabSz="931863" eaLnBrk="0" hangingPunct="0">
              <a:defRPr>
                <a:solidFill>
                  <a:schemeClr val="tx1"/>
                </a:solidFill>
                <a:latin typeface="BankGothic Lt BT"/>
              </a:defRPr>
            </a:lvl2pPr>
            <a:lvl3pPr marL="1143000" indent="-228600" defTabSz="931863" eaLnBrk="0" hangingPunct="0">
              <a:defRPr>
                <a:solidFill>
                  <a:schemeClr val="tx1"/>
                </a:solidFill>
                <a:latin typeface="BankGothic Lt BT"/>
              </a:defRPr>
            </a:lvl3pPr>
            <a:lvl4pPr marL="1600200" indent="-228600" defTabSz="931863" eaLnBrk="0" hangingPunct="0">
              <a:defRPr>
                <a:solidFill>
                  <a:schemeClr val="tx1"/>
                </a:solidFill>
                <a:latin typeface="BankGothic Lt BT"/>
              </a:defRPr>
            </a:lvl4pPr>
            <a:lvl5pPr marL="2057400" indent="-228600" defTabSz="931863" eaLnBrk="0" hangingPunct="0">
              <a:defRPr>
                <a:solidFill>
                  <a:schemeClr val="tx1"/>
                </a:solidFill>
                <a:latin typeface="BankGothic Lt BT"/>
              </a:defRPr>
            </a:lvl5pPr>
            <a:lvl6pPr marL="2514600" indent="-228600" defTabSz="931863" eaLnBrk="0" fontAlgn="base" hangingPunct="0">
              <a:spcBef>
                <a:spcPct val="0"/>
              </a:spcBef>
              <a:spcAft>
                <a:spcPct val="0"/>
              </a:spcAft>
              <a:defRPr>
                <a:solidFill>
                  <a:schemeClr val="tx1"/>
                </a:solidFill>
                <a:latin typeface="BankGothic Lt BT"/>
              </a:defRPr>
            </a:lvl6pPr>
            <a:lvl7pPr marL="2971800" indent="-228600" defTabSz="931863" eaLnBrk="0" fontAlgn="base" hangingPunct="0">
              <a:spcBef>
                <a:spcPct val="0"/>
              </a:spcBef>
              <a:spcAft>
                <a:spcPct val="0"/>
              </a:spcAft>
              <a:defRPr>
                <a:solidFill>
                  <a:schemeClr val="tx1"/>
                </a:solidFill>
                <a:latin typeface="BankGothic Lt BT"/>
              </a:defRPr>
            </a:lvl7pPr>
            <a:lvl8pPr marL="3429000" indent="-228600" defTabSz="931863" eaLnBrk="0" fontAlgn="base" hangingPunct="0">
              <a:spcBef>
                <a:spcPct val="0"/>
              </a:spcBef>
              <a:spcAft>
                <a:spcPct val="0"/>
              </a:spcAft>
              <a:defRPr>
                <a:solidFill>
                  <a:schemeClr val="tx1"/>
                </a:solidFill>
                <a:latin typeface="BankGothic Lt BT"/>
              </a:defRPr>
            </a:lvl8pPr>
            <a:lvl9pPr marL="3886200" indent="-228600" defTabSz="931863" eaLnBrk="0" fontAlgn="base" hangingPunct="0">
              <a:spcBef>
                <a:spcPct val="0"/>
              </a:spcBef>
              <a:spcAft>
                <a:spcPct val="0"/>
              </a:spcAft>
              <a:defRPr>
                <a:solidFill>
                  <a:schemeClr val="tx1"/>
                </a:solidFill>
                <a:latin typeface="BankGothic Lt BT"/>
              </a:defRPr>
            </a:lvl9pPr>
          </a:lstStyle>
          <a:p>
            <a:pPr eaLnBrk="1" hangingPunct="1"/>
            <a:fld id="{7D94013F-7C30-432D-9E15-B09665FB3D8E}" type="slidenum">
              <a:rPr lang="en-US" altLang="en-US" smtClean="0">
                <a:latin typeface="Arial" charset="0"/>
              </a:rPr>
              <a:pPr eaLnBrk="1" hangingPunct="1"/>
              <a:t>42</a:t>
            </a:fld>
            <a:endParaRPr lang="en-US" altLang="en-US" smtClean="0">
              <a:latin typeface="Arial" charset="0"/>
            </a:endParaRPr>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p:spPr>
        <p:txBody>
          <a:bodyPr/>
          <a:lstStyle/>
          <a:p>
            <a:pPr eaLnBrk="1" hangingPunct="1"/>
            <a:r>
              <a:rPr lang="en-CA" altLang="en-US" smtClean="0"/>
              <a:t>Supplying an HVAC system for a commercial building presents a number of challenges for design engineers, contractors and building owners.</a:t>
            </a:r>
          </a:p>
          <a:p>
            <a:pPr eaLnBrk="1" hangingPunct="1"/>
            <a:r>
              <a:rPr lang="en-CA" altLang="en-US" smtClean="0"/>
              <a:t>Selecting and specifying a pumping system to be assembled on site using loose components requires you to review the technical material for every component. Even though they may be compatible, the components of a system may have poorly-matched performance characteristics, leading to higher lifecycle costs.</a:t>
            </a:r>
          </a:p>
          <a:p>
            <a:pPr eaLnBrk="1" hangingPunct="1"/>
            <a:r>
              <a:rPr lang="en-CA" altLang="en-US" smtClean="0"/>
              <a:t>The logistics of sourcing loose components can be challenging. Past experience shows that the number of parts involved can lead to problems. Receiving and handling all of the loose equipment on-site leads to increased workload for on-site staff, and ultimately, lost components, damage and shrinkage.</a:t>
            </a:r>
          </a:p>
          <a:p>
            <a:pPr eaLnBrk="1" hangingPunct="1"/>
            <a:r>
              <a:rPr lang="en-CA" altLang="en-US" smtClean="0"/>
              <a:t>Problems and costs can also crop up during the assembly phase. For example, any electrical connections internal to the pumping system increase the charges for electrical hook-ups. Pouring the concrete base for a pump also requires a separate tradesperson, and then you're forced to wait for the concrete to dry.</a:t>
            </a:r>
          </a:p>
          <a:p>
            <a:pPr eaLnBrk="1" hangingPunct="1"/>
            <a:r>
              <a:rPr lang="en-CA" altLang="en-US" smtClean="0"/>
              <a:t>As the pumping system takes shape, the assembly process can be delayed if the installers have to work with components supplied by a variety of manufacturers. As well, any questions requiring technical support will add time and cost to your project.</a:t>
            </a:r>
          </a:p>
          <a:p>
            <a:pPr eaLnBrk="1" hangingPunct="1"/>
            <a:r>
              <a:rPr lang="en-CA" altLang="en-US" smtClean="0"/>
              <a:t>Assembling a one-off solution from loose components usually leads to higher operating costs for the life of the building. Pumps, controllers and software from various manufacturers may not work together at the optimum efficiency levels you want for your building. Most suppliers of pump control systems don't provide sufficient operating data to properly control the pump. Without proper integration of components, you may be leaving an energy savings opportunity on the table. </a:t>
            </a:r>
          </a:p>
          <a:p>
            <a:pPr eaLnBrk="1" hangingPunct="1"/>
            <a:r>
              <a:rPr lang="en-CA" altLang="en-US" smtClean="0"/>
              <a:t>Collectively, the problems associated with a one-off solution will affect the project schedule, the construction costs and the operating costs. industry.</a:t>
            </a:r>
            <a:endParaRPr lang="en-US" altLang="en-US" smtClean="0"/>
          </a:p>
          <a:p>
            <a:pPr eaLnBrk="1" hangingPunct="1"/>
            <a:endParaRPr lang="en-US" altLang="en-US" smtClean="0"/>
          </a:p>
          <a:p>
            <a:pPr eaLnBrk="1" hangingPunct="1"/>
            <a:r>
              <a:rPr lang="en-US" altLang="en-US" smtClean="0"/>
              <a:t>Building on the success of our state-of-the-art Intelligent Variable Speed (IVS) technology, the pumps in a Design Envelope iFMS integrate a perfectly matched Vertical In-Line pump, motor and intelligent controller. </a:t>
            </a:r>
          </a:p>
          <a:p>
            <a:pPr eaLnBrk="1" hangingPunct="1"/>
            <a:r>
              <a:rPr lang="en-US" altLang="en-US" smtClean="0"/>
              <a:t>The Design Envelope iFMS takes this to the next level by integrating multiple Armstrong product solutions into one, making it a simple, yet highly efficient prefabricated design. </a:t>
            </a:r>
            <a:endParaRPr lang="en-CA" altLang="en-US" smtClean="0"/>
          </a:p>
          <a:p>
            <a:pPr eaLnBrk="1" hangingPunct="1"/>
            <a:endParaRPr lang="en-US" altLang="en-US" smtClean="0"/>
          </a:p>
          <a:p>
            <a:pPr eaLnBrk="1" hangingPunct="1"/>
            <a:r>
              <a:rPr lang="en-CA" altLang="en-US" smtClean="0"/>
              <a:t>. The iFMS is engineered using the innovative design envelope methodology to meet today’s changing chilled water system requirements.</a:t>
            </a:r>
          </a:p>
        </p:txBody>
      </p:sp>
    </p:spTree>
    <p:extLst>
      <p:ext uri="{BB962C8B-B14F-4D97-AF65-F5344CB8AC3E}">
        <p14:creationId xmlns:p14="http://schemas.microsoft.com/office/powerpoint/2010/main" val="252048382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defTabSz="931863" eaLnBrk="0" hangingPunct="0">
              <a:defRPr>
                <a:solidFill>
                  <a:schemeClr val="tx1"/>
                </a:solidFill>
                <a:latin typeface="BankGothic Lt BT" pitchFamily="34" charset="0"/>
              </a:defRPr>
            </a:lvl1pPr>
            <a:lvl2pPr marL="742950" indent="-285750" defTabSz="931863" eaLnBrk="0" hangingPunct="0">
              <a:defRPr>
                <a:solidFill>
                  <a:schemeClr val="tx1"/>
                </a:solidFill>
                <a:latin typeface="BankGothic Lt BT" pitchFamily="34" charset="0"/>
              </a:defRPr>
            </a:lvl2pPr>
            <a:lvl3pPr marL="1143000" indent="-228600" defTabSz="931863" eaLnBrk="0" hangingPunct="0">
              <a:defRPr>
                <a:solidFill>
                  <a:schemeClr val="tx1"/>
                </a:solidFill>
                <a:latin typeface="BankGothic Lt BT" pitchFamily="34" charset="0"/>
              </a:defRPr>
            </a:lvl3pPr>
            <a:lvl4pPr marL="1600200" indent="-228600" defTabSz="931863" eaLnBrk="0" hangingPunct="0">
              <a:defRPr>
                <a:solidFill>
                  <a:schemeClr val="tx1"/>
                </a:solidFill>
                <a:latin typeface="BankGothic Lt BT" pitchFamily="34" charset="0"/>
              </a:defRPr>
            </a:lvl4pPr>
            <a:lvl5pPr marL="2057400" indent="-228600" defTabSz="931863" eaLnBrk="0" hangingPunct="0">
              <a:defRPr>
                <a:solidFill>
                  <a:schemeClr val="tx1"/>
                </a:solidFill>
                <a:latin typeface="BankGothic Lt BT" pitchFamily="34" charset="0"/>
              </a:defRPr>
            </a:lvl5pPr>
            <a:lvl6pPr marL="2514600" indent="-228600" defTabSz="931863" eaLnBrk="0" fontAlgn="base" hangingPunct="0">
              <a:spcBef>
                <a:spcPct val="0"/>
              </a:spcBef>
              <a:spcAft>
                <a:spcPct val="0"/>
              </a:spcAft>
              <a:defRPr>
                <a:solidFill>
                  <a:schemeClr val="tx1"/>
                </a:solidFill>
                <a:latin typeface="BankGothic Lt BT" pitchFamily="34" charset="0"/>
              </a:defRPr>
            </a:lvl6pPr>
            <a:lvl7pPr marL="2971800" indent="-228600" defTabSz="931863" eaLnBrk="0" fontAlgn="base" hangingPunct="0">
              <a:spcBef>
                <a:spcPct val="0"/>
              </a:spcBef>
              <a:spcAft>
                <a:spcPct val="0"/>
              </a:spcAft>
              <a:defRPr>
                <a:solidFill>
                  <a:schemeClr val="tx1"/>
                </a:solidFill>
                <a:latin typeface="BankGothic Lt BT" pitchFamily="34" charset="0"/>
              </a:defRPr>
            </a:lvl7pPr>
            <a:lvl8pPr marL="3429000" indent="-228600" defTabSz="931863" eaLnBrk="0" fontAlgn="base" hangingPunct="0">
              <a:spcBef>
                <a:spcPct val="0"/>
              </a:spcBef>
              <a:spcAft>
                <a:spcPct val="0"/>
              </a:spcAft>
              <a:defRPr>
                <a:solidFill>
                  <a:schemeClr val="tx1"/>
                </a:solidFill>
                <a:latin typeface="BankGothic Lt BT" pitchFamily="34" charset="0"/>
              </a:defRPr>
            </a:lvl8pPr>
            <a:lvl9pPr marL="3886200" indent="-228600" defTabSz="931863" eaLnBrk="0" fontAlgn="base" hangingPunct="0">
              <a:spcBef>
                <a:spcPct val="0"/>
              </a:spcBef>
              <a:spcAft>
                <a:spcPct val="0"/>
              </a:spcAft>
              <a:defRPr>
                <a:solidFill>
                  <a:schemeClr val="tx1"/>
                </a:solidFill>
                <a:latin typeface="BankGothic Lt BT" pitchFamily="34" charset="0"/>
              </a:defRPr>
            </a:lvl9pPr>
          </a:lstStyle>
          <a:p>
            <a:pPr eaLnBrk="1" hangingPunct="1"/>
            <a:fld id="{50E02997-1BD4-4A0B-906B-59C22BD3C4AD}" type="slidenum">
              <a:rPr lang="en-US" altLang="en-US">
                <a:latin typeface="Arial" pitchFamily="34" charset="0"/>
              </a:rPr>
              <a:pPr eaLnBrk="1" hangingPunct="1"/>
              <a:t>43</a:t>
            </a:fld>
            <a:endParaRPr lang="en-US" altLang="en-US">
              <a:latin typeface="Arial" pitchFamily="34" charset="0"/>
            </a:endParaRPr>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p:spPr>
        <p:txBody>
          <a:bodyPr/>
          <a:lstStyle/>
          <a:p>
            <a:pPr eaLnBrk="1" hangingPunct="1"/>
            <a:endParaRPr lang="en-CA" altLang="en-US" dirty="0" smtClean="0">
              <a:latin typeface="Arial" pitchFamily="34" charset="0"/>
              <a:cs typeface="Arial" pitchFamily="34" charset="0"/>
            </a:endParaRPr>
          </a:p>
        </p:txBody>
      </p:sp>
    </p:spTree>
    <p:extLst>
      <p:ext uri="{BB962C8B-B14F-4D97-AF65-F5344CB8AC3E}">
        <p14:creationId xmlns:p14="http://schemas.microsoft.com/office/powerpoint/2010/main" val="15935610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lvl1pPr defTabSz="931863" eaLnBrk="0" hangingPunct="0">
              <a:defRPr>
                <a:solidFill>
                  <a:schemeClr val="tx1"/>
                </a:solidFill>
                <a:latin typeface="BankGothic Lt BT" pitchFamily="34" charset="0"/>
              </a:defRPr>
            </a:lvl1pPr>
            <a:lvl2pPr marL="742950" indent="-285750" defTabSz="931863" eaLnBrk="0" hangingPunct="0">
              <a:defRPr>
                <a:solidFill>
                  <a:schemeClr val="tx1"/>
                </a:solidFill>
                <a:latin typeface="BankGothic Lt BT" pitchFamily="34" charset="0"/>
              </a:defRPr>
            </a:lvl2pPr>
            <a:lvl3pPr marL="1143000" indent="-228600" defTabSz="931863" eaLnBrk="0" hangingPunct="0">
              <a:defRPr>
                <a:solidFill>
                  <a:schemeClr val="tx1"/>
                </a:solidFill>
                <a:latin typeface="BankGothic Lt BT" pitchFamily="34" charset="0"/>
              </a:defRPr>
            </a:lvl3pPr>
            <a:lvl4pPr marL="1600200" indent="-228600" defTabSz="931863" eaLnBrk="0" hangingPunct="0">
              <a:defRPr>
                <a:solidFill>
                  <a:schemeClr val="tx1"/>
                </a:solidFill>
                <a:latin typeface="BankGothic Lt BT" pitchFamily="34" charset="0"/>
              </a:defRPr>
            </a:lvl4pPr>
            <a:lvl5pPr marL="2057400" indent="-228600" defTabSz="931863" eaLnBrk="0" hangingPunct="0">
              <a:defRPr>
                <a:solidFill>
                  <a:schemeClr val="tx1"/>
                </a:solidFill>
                <a:latin typeface="BankGothic Lt BT" pitchFamily="34" charset="0"/>
              </a:defRPr>
            </a:lvl5pPr>
            <a:lvl6pPr marL="2514600" indent="-228600" defTabSz="931863" eaLnBrk="0" fontAlgn="base" hangingPunct="0">
              <a:spcBef>
                <a:spcPct val="0"/>
              </a:spcBef>
              <a:spcAft>
                <a:spcPct val="0"/>
              </a:spcAft>
              <a:defRPr>
                <a:solidFill>
                  <a:schemeClr val="tx1"/>
                </a:solidFill>
                <a:latin typeface="BankGothic Lt BT" pitchFamily="34" charset="0"/>
              </a:defRPr>
            </a:lvl6pPr>
            <a:lvl7pPr marL="2971800" indent="-228600" defTabSz="931863" eaLnBrk="0" fontAlgn="base" hangingPunct="0">
              <a:spcBef>
                <a:spcPct val="0"/>
              </a:spcBef>
              <a:spcAft>
                <a:spcPct val="0"/>
              </a:spcAft>
              <a:defRPr>
                <a:solidFill>
                  <a:schemeClr val="tx1"/>
                </a:solidFill>
                <a:latin typeface="BankGothic Lt BT" pitchFamily="34" charset="0"/>
              </a:defRPr>
            </a:lvl7pPr>
            <a:lvl8pPr marL="3429000" indent="-228600" defTabSz="931863" eaLnBrk="0" fontAlgn="base" hangingPunct="0">
              <a:spcBef>
                <a:spcPct val="0"/>
              </a:spcBef>
              <a:spcAft>
                <a:spcPct val="0"/>
              </a:spcAft>
              <a:defRPr>
                <a:solidFill>
                  <a:schemeClr val="tx1"/>
                </a:solidFill>
                <a:latin typeface="BankGothic Lt BT" pitchFamily="34" charset="0"/>
              </a:defRPr>
            </a:lvl8pPr>
            <a:lvl9pPr marL="3886200" indent="-228600" defTabSz="931863" eaLnBrk="0" fontAlgn="base" hangingPunct="0">
              <a:spcBef>
                <a:spcPct val="0"/>
              </a:spcBef>
              <a:spcAft>
                <a:spcPct val="0"/>
              </a:spcAft>
              <a:defRPr>
                <a:solidFill>
                  <a:schemeClr val="tx1"/>
                </a:solidFill>
                <a:latin typeface="BankGothic Lt BT" pitchFamily="34" charset="0"/>
              </a:defRPr>
            </a:lvl9pPr>
          </a:lstStyle>
          <a:p>
            <a:pPr eaLnBrk="1" hangingPunct="1"/>
            <a:fld id="{123C0054-DF5C-4975-8B76-3303BEE0ADD0}" type="slidenum">
              <a:rPr lang="en-US" altLang="en-US">
                <a:latin typeface="Arial" pitchFamily="34" charset="0"/>
              </a:rPr>
              <a:pPr eaLnBrk="1" hangingPunct="1"/>
              <a:t>44</a:t>
            </a:fld>
            <a:endParaRPr lang="en-US" altLang="en-US">
              <a:latin typeface="Arial" pitchFamily="34" charset="0"/>
            </a:endParaRPr>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p:spPr>
        <p:txBody>
          <a:bodyPr/>
          <a:lstStyle/>
          <a:p>
            <a:pPr eaLnBrk="1" hangingPunct="1"/>
            <a:r>
              <a:rPr lang="en-CA" altLang="en-US" dirty="0" smtClean="0">
                <a:latin typeface="Arial" pitchFamily="34" charset="0"/>
                <a:cs typeface="Arial" pitchFamily="34" charset="0"/>
              </a:rPr>
              <a:t>integrates all components into a properly sized, packaged solution </a:t>
            </a:r>
          </a:p>
          <a:p>
            <a:pPr eaLnBrk="1" hangingPunct="1"/>
            <a:r>
              <a:rPr lang="en-CA" altLang="en-US" dirty="0" smtClean="0">
                <a:latin typeface="Arial" pitchFamily="34" charset="0"/>
                <a:cs typeface="Arial" pitchFamily="34" charset="0"/>
              </a:rPr>
              <a:t>·	offers the certainty and security of factory assembly in an ISO certified facility</a:t>
            </a:r>
          </a:p>
        </p:txBody>
      </p:sp>
    </p:spTree>
    <p:extLst>
      <p:ext uri="{BB962C8B-B14F-4D97-AF65-F5344CB8AC3E}">
        <p14:creationId xmlns:p14="http://schemas.microsoft.com/office/powerpoint/2010/main" val="299816074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Savings</a:t>
            </a:r>
            <a:r>
              <a:rPr lang="en-CA" baseline="0" dirty="0" smtClean="0"/>
              <a:t> are based on </a:t>
            </a:r>
            <a:r>
              <a:rPr lang="en-CA" baseline="0" dirty="0" err="1" smtClean="0"/>
              <a:t>iFMS</a:t>
            </a:r>
            <a:r>
              <a:rPr lang="en-CA" baseline="0" dirty="0" smtClean="0"/>
              <a:t> price to contractor versus contractors price to do buy material and do assembly/fabrication.</a:t>
            </a:r>
            <a:endParaRPr lang="en-CA" dirty="0"/>
          </a:p>
        </p:txBody>
      </p:sp>
      <p:sp>
        <p:nvSpPr>
          <p:cNvPr id="4" name="Slide Number Placeholder 3"/>
          <p:cNvSpPr>
            <a:spLocks noGrp="1"/>
          </p:cNvSpPr>
          <p:nvPr>
            <p:ph type="sldNum" sz="quarter" idx="10"/>
          </p:nvPr>
        </p:nvSpPr>
        <p:spPr/>
        <p:txBody>
          <a:bodyPr/>
          <a:lstStyle/>
          <a:p>
            <a:pPr>
              <a:defRPr/>
            </a:pPr>
            <a:fld id="{1FF58697-2DB1-4448-919E-CA25CF91FB81}" type="slidenum">
              <a:rPr lang="en-US" smtClean="0"/>
              <a:pPr>
                <a:defRPr/>
              </a:pPr>
              <a:t>46</a:t>
            </a:fld>
            <a:endParaRPr lang="en-US"/>
          </a:p>
        </p:txBody>
      </p:sp>
    </p:spTree>
    <p:extLst>
      <p:ext uri="{BB962C8B-B14F-4D97-AF65-F5344CB8AC3E}">
        <p14:creationId xmlns:p14="http://schemas.microsoft.com/office/powerpoint/2010/main" val="20133605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Rectangle 7"/>
          <p:cNvSpPr txBox="1">
            <a:spLocks noGrp="1" noChangeArrowheads="1"/>
          </p:cNvSpPr>
          <p:nvPr/>
        </p:nvSpPr>
        <p:spPr bwMode="auto">
          <a:xfrm>
            <a:off x="3970938" y="8831263"/>
            <a:ext cx="3037840"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297" tIns="46148" rIns="92297" bIns="46148" anchor="b"/>
          <a:lstStyle>
            <a:lvl1pPr defTabSz="922338" eaLnBrk="0" hangingPunct="0">
              <a:defRPr sz="1400">
                <a:solidFill>
                  <a:srgbClr val="1C1C1C"/>
                </a:solidFill>
                <a:latin typeface="Lucida Sans" pitchFamily="34" charset="0"/>
                <a:ea typeface="MS PGothic" pitchFamily="34" charset="-128"/>
              </a:defRPr>
            </a:lvl1pPr>
            <a:lvl2pPr marL="709613" indent="-273050" defTabSz="922338" eaLnBrk="0" hangingPunct="0">
              <a:defRPr sz="1400">
                <a:solidFill>
                  <a:srgbClr val="1C1C1C"/>
                </a:solidFill>
                <a:latin typeface="Lucida Sans" pitchFamily="34" charset="0"/>
                <a:ea typeface="MS PGothic" pitchFamily="34" charset="-128"/>
              </a:defRPr>
            </a:lvl2pPr>
            <a:lvl3pPr marL="1092200" indent="-219075" defTabSz="922338" eaLnBrk="0" hangingPunct="0">
              <a:defRPr sz="1400">
                <a:solidFill>
                  <a:srgbClr val="1C1C1C"/>
                </a:solidFill>
                <a:latin typeface="Lucida Sans" pitchFamily="34" charset="0"/>
                <a:ea typeface="MS PGothic" pitchFamily="34" charset="-128"/>
              </a:defRPr>
            </a:lvl3pPr>
            <a:lvl4pPr marL="1528763" indent="-219075" defTabSz="922338" eaLnBrk="0" hangingPunct="0">
              <a:defRPr sz="1400">
                <a:solidFill>
                  <a:srgbClr val="1C1C1C"/>
                </a:solidFill>
                <a:latin typeface="Lucida Sans" pitchFamily="34" charset="0"/>
                <a:ea typeface="MS PGothic" pitchFamily="34" charset="-128"/>
              </a:defRPr>
            </a:lvl4pPr>
            <a:lvl5pPr marL="1965325" indent="-219075" defTabSz="922338" eaLnBrk="0" hangingPunct="0">
              <a:defRPr sz="1400">
                <a:solidFill>
                  <a:srgbClr val="1C1C1C"/>
                </a:solidFill>
                <a:latin typeface="Lucida Sans" pitchFamily="34" charset="0"/>
                <a:ea typeface="MS PGothic" pitchFamily="34" charset="-128"/>
              </a:defRPr>
            </a:lvl5pPr>
            <a:lvl6pPr marL="2422525" indent="-219075" defTabSz="922338"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879725" indent="-219075" defTabSz="922338"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336925" indent="-219075" defTabSz="922338"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794125" indent="-219075" defTabSz="922338"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algn="r" eaLnBrk="1" hangingPunct="1">
              <a:spcBef>
                <a:spcPct val="0"/>
              </a:spcBef>
              <a:buSzTx/>
            </a:pPr>
            <a:fld id="{D7C87CA9-ED4D-4765-86F2-74C18F20DB49}" type="slidenum">
              <a:rPr lang="en-US" altLang="en-US" sz="1200">
                <a:solidFill>
                  <a:schemeClr val="tx1"/>
                </a:solidFill>
                <a:latin typeface="Arial" charset="0"/>
              </a:rPr>
              <a:pPr algn="r" eaLnBrk="1" hangingPunct="1">
                <a:spcBef>
                  <a:spcPct val="0"/>
                </a:spcBef>
                <a:buSzTx/>
              </a:pPr>
              <a:t>5</a:t>
            </a:fld>
            <a:endParaRPr lang="en-US" altLang="en-US" sz="1200">
              <a:solidFill>
                <a:schemeClr val="tx1"/>
              </a:solidFill>
              <a:latin typeface="Arial" charset="0"/>
            </a:endParaRPr>
          </a:p>
        </p:txBody>
      </p:sp>
      <p:sp>
        <p:nvSpPr>
          <p:cNvPr id="350211" name="Rectangle 2"/>
          <p:cNvSpPr>
            <a:spLocks noGrp="1" noRot="1" noChangeAspect="1" noChangeArrowheads="1" noTextEdit="1"/>
          </p:cNvSpPr>
          <p:nvPr>
            <p:ph type="sldImg"/>
          </p:nvPr>
        </p:nvSpPr>
        <p:spPr>
          <a:xfrm>
            <a:off x="1181100" y="696913"/>
            <a:ext cx="4649788" cy="3487737"/>
          </a:xfrm>
          <a:noFill/>
          <a:extLs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sp>
      <p:sp>
        <p:nvSpPr>
          <p:cNvPr id="350212" name="Rectangle 3"/>
          <p:cNvSpPr>
            <a:spLocks noGrp="1" noChangeArrowheads="1"/>
          </p:cNvSpPr>
          <p:nvPr>
            <p:ph type="body" idx="1"/>
          </p:nvPr>
        </p:nvSpPr>
        <p:spPr>
          <a:noFill/>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r>
              <a:rPr lang="en-US" altLang="en-US" b="1" dirty="0" smtClean="0">
                <a:solidFill>
                  <a:srgbClr val="D7252D"/>
                </a:solidFill>
              </a:rPr>
              <a:t>More than 20%  on delivery lead time</a:t>
            </a:r>
          </a:p>
          <a:p>
            <a:endParaRPr lang="en-US" altLang="en-US" b="1" dirty="0" smtClean="0">
              <a:solidFill>
                <a:srgbClr val="D7252D"/>
              </a:solidFill>
            </a:endParaRPr>
          </a:p>
          <a:p>
            <a:r>
              <a:rPr lang="en-US" altLang="en-US" b="1" dirty="0" smtClean="0">
                <a:solidFill>
                  <a:srgbClr val="D7252D"/>
                </a:solidFill>
              </a:rPr>
              <a:t>More than 30% life cycle cost savings</a:t>
            </a:r>
          </a:p>
          <a:p>
            <a:endParaRPr lang="en-US" altLang="en-US" b="1" dirty="0" smtClean="0">
              <a:solidFill>
                <a:srgbClr val="D7252D"/>
              </a:solidFill>
            </a:endParaRPr>
          </a:p>
          <a:p>
            <a:r>
              <a:rPr lang="en-US" altLang="en-US" b="1" dirty="0" smtClean="0">
                <a:solidFill>
                  <a:srgbClr val="D7252D"/>
                </a:solidFill>
              </a:rPr>
              <a:t>More than 30% of Project Risk</a:t>
            </a:r>
          </a:p>
          <a:p>
            <a:endParaRPr lang="en-US" altLang="en-US" b="1" dirty="0" smtClean="0">
              <a:solidFill>
                <a:srgbClr val="D7252D"/>
              </a:solidFill>
            </a:endParaRPr>
          </a:p>
          <a:p>
            <a:r>
              <a:rPr lang="en-US" altLang="en-US" b="1" dirty="0" smtClean="0">
                <a:solidFill>
                  <a:srgbClr val="D7252D"/>
                </a:solidFill>
              </a:rPr>
              <a:t>Between 30% - 60% of Annual Energy</a:t>
            </a:r>
          </a:p>
        </p:txBody>
      </p:sp>
    </p:spTree>
    <p:extLst>
      <p:ext uri="{BB962C8B-B14F-4D97-AF65-F5344CB8AC3E}">
        <p14:creationId xmlns:p14="http://schemas.microsoft.com/office/powerpoint/2010/main" val="77022959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lvl1pPr defTabSz="931863" eaLnBrk="0" hangingPunct="0">
              <a:defRPr>
                <a:solidFill>
                  <a:schemeClr val="tx1"/>
                </a:solidFill>
                <a:latin typeface="BankGothic Lt BT" pitchFamily="34" charset="0"/>
              </a:defRPr>
            </a:lvl1pPr>
            <a:lvl2pPr marL="742950" indent="-285750" defTabSz="931863" eaLnBrk="0" hangingPunct="0">
              <a:defRPr>
                <a:solidFill>
                  <a:schemeClr val="tx1"/>
                </a:solidFill>
                <a:latin typeface="BankGothic Lt BT" pitchFamily="34" charset="0"/>
              </a:defRPr>
            </a:lvl2pPr>
            <a:lvl3pPr marL="1143000" indent="-228600" defTabSz="931863" eaLnBrk="0" hangingPunct="0">
              <a:defRPr>
                <a:solidFill>
                  <a:schemeClr val="tx1"/>
                </a:solidFill>
                <a:latin typeface="BankGothic Lt BT" pitchFamily="34" charset="0"/>
              </a:defRPr>
            </a:lvl3pPr>
            <a:lvl4pPr marL="1600200" indent="-228600" defTabSz="931863" eaLnBrk="0" hangingPunct="0">
              <a:defRPr>
                <a:solidFill>
                  <a:schemeClr val="tx1"/>
                </a:solidFill>
                <a:latin typeface="BankGothic Lt BT" pitchFamily="34" charset="0"/>
              </a:defRPr>
            </a:lvl4pPr>
            <a:lvl5pPr marL="2057400" indent="-228600" defTabSz="931863" eaLnBrk="0" hangingPunct="0">
              <a:defRPr>
                <a:solidFill>
                  <a:schemeClr val="tx1"/>
                </a:solidFill>
                <a:latin typeface="BankGothic Lt BT" pitchFamily="34" charset="0"/>
              </a:defRPr>
            </a:lvl5pPr>
            <a:lvl6pPr marL="2514600" indent="-228600" defTabSz="931863" eaLnBrk="0" fontAlgn="base" hangingPunct="0">
              <a:spcBef>
                <a:spcPct val="0"/>
              </a:spcBef>
              <a:spcAft>
                <a:spcPct val="0"/>
              </a:spcAft>
              <a:defRPr>
                <a:solidFill>
                  <a:schemeClr val="tx1"/>
                </a:solidFill>
                <a:latin typeface="BankGothic Lt BT" pitchFamily="34" charset="0"/>
              </a:defRPr>
            </a:lvl6pPr>
            <a:lvl7pPr marL="2971800" indent="-228600" defTabSz="931863" eaLnBrk="0" fontAlgn="base" hangingPunct="0">
              <a:spcBef>
                <a:spcPct val="0"/>
              </a:spcBef>
              <a:spcAft>
                <a:spcPct val="0"/>
              </a:spcAft>
              <a:defRPr>
                <a:solidFill>
                  <a:schemeClr val="tx1"/>
                </a:solidFill>
                <a:latin typeface="BankGothic Lt BT" pitchFamily="34" charset="0"/>
              </a:defRPr>
            </a:lvl7pPr>
            <a:lvl8pPr marL="3429000" indent="-228600" defTabSz="931863" eaLnBrk="0" fontAlgn="base" hangingPunct="0">
              <a:spcBef>
                <a:spcPct val="0"/>
              </a:spcBef>
              <a:spcAft>
                <a:spcPct val="0"/>
              </a:spcAft>
              <a:defRPr>
                <a:solidFill>
                  <a:schemeClr val="tx1"/>
                </a:solidFill>
                <a:latin typeface="BankGothic Lt BT" pitchFamily="34" charset="0"/>
              </a:defRPr>
            </a:lvl8pPr>
            <a:lvl9pPr marL="3886200" indent="-228600" defTabSz="931863" eaLnBrk="0" fontAlgn="base" hangingPunct="0">
              <a:spcBef>
                <a:spcPct val="0"/>
              </a:spcBef>
              <a:spcAft>
                <a:spcPct val="0"/>
              </a:spcAft>
              <a:defRPr>
                <a:solidFill>
                  <a:schemeClr val="tx1"/>
                </a:solidFill>
                <a:latin typeface="BankGothic Lt BT" pitchFamily="34" charset="0"/>
              </a:defRPr>
            </a:lvl9pPr>
          </a:lstStyle>
          <a:p>
            <a:pPr eaLnBrk="1" hangingPunct="1"/>
            <a:fld id="{F32829D7-8AFA-4DFD-9F64-56AF77363B2C}" type="slidenum">
              <a:rPr lang="en-US" altLang="en-US">
                <a:latin typeface="Arial" pitchFamily="34" charset="0"/>
              </a:rPr>
              <a:pPr eaLnBrk="1" hangingPunct="1"/>
              <a:t>47</a:t>
            </a:fld>
            <a:endParaRPr lang="en-US" altLang="en-US">
              <a:latin typeface="Arial" pitchFamily="34" charset="0"/>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p:spPr>
        <p:txBody>
          <a:bodyPr/>
          <a:lstStyle/>
          <a:p>
            <a:pPr eaLnBrk="1" hangingPunct="1"/>
            <a:r>
              <a:rPr lang="en-CA" altLang="en-US" dirty="0" err="1" smtClean="0">
                <a:latin typeface="Arial" pitchFamily="34" charset="0"/>
                <a:cs typeface="Arial" pitchFamily="34" charset="0"/>
              </a:rPr>
              <a:t>iFMS</a:t>
            </a:r>
            <a:endParaRPr lang="en-CA" altLang="en-US" dirty="0" smtClean="0">
              <a:latin typeface="Arial" pitchFamily="34" charset="0"/>
              <a:cs typeface="Arial" pitchFamily="34" charset="0"/>
            </a:endParaRPr>
          </a:p>
        </p:txBody>
      </p:sp>
    </p:spTree>
    <p:extLst>
      <p:ext uri="{BB962C8B-B14F-4D97-AF65-F5344CB8AC3E}">
        <p14:creationId xmlns:p14="http://schemas.microsoft.com/office/powerpoint/2010/main" val="181817144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lvl1pPr defTabSz="931863" eaLnBrk="0" hangingPunct="0">
              <a:defRPr>
                <a:solidFill>
                  <a:schemeClr val="tx1"/>
                </a:solidFill>
                <a:latin typeface="BankGothic Lt BT" pitchFamily="34" charset="0"/>
              </a:defRPr>
            </a:lvl1pPr>
            <a:lvl2pPr marL="742950" indent="-285750" defTabSz="931863" eaLnBrk="0" hangingPunct="0">
              <a:defRPr>
                <a:solidFill>
                  <a:schemeClr val="tx1"/>
                </a:solidFill>
                <a:latin typeface="BankGothic Lt BT" pitchFamily="34" charset="0"/>
              </a:defRPr>
            </a:lvl2pPr>
            <a:lvl3pPr marL="1143000" indent="-228600" defTabSz="931863" eaLnBrk="0" hangingPunct="0">
              <a:defRPr>
                <a:solidFill>
                  <a:schemeClr val="tx1"/>
                </a:solidFill>
                <a:latin typeface="BankGothic Lt BT" pitchFamily="34" charset="0"/>
              </a:defRPr>
            </a:lvl3pPr>
            <a:lvl4pPr marL="1600200" indent="-228600" defTabSz="931863" eaLnBrk="0" hangingPunct="0">
              <a:defRPr>
                <a:solidFill>
                  <a:schemeClr val="tx1"/>
                </a:solidFill>
                <a:latin typeface="BankGothic Lt BT" pitchFamily="34" charset="0"/>
              </a:defRPr>
            </a:lvl4pPr>
            <a:lvl5pPr marL="2057400" indent="-228600" defTabSz="931863" eaLnBrk="0" hangingPunct="0">
              <a:defRPr>
                <a:solidFill>
                  <a:schemeClr val="tx1"/>
                </a:solidFill>
                <a:latin typeface="BankGothic Lt BT" pitchFamily="34" charset="0"/>
              </a:defRPr>
            </a:lvl5pPr>
            <a:lvl6pPr marL="2514600" indent="-228600" defTabSz="931863" eaLnBrk="0" fontAlgn="base" hangingPunct="0">
              <a:spcBef>
                <a:spcPct val="0"/>
              </a:spcBef>
              <a:spcAft>
                <a:spcPct val="0"/>
              </a:spcAft>
              <a:defRPr>
                <a:solidFill>
                  <a:schemeClr val="tx1"/>
                </a:solidFill>
                <a:latin typeface="BankGothic Lt BT" pitchFamily="34" charset="0"/>
              </a:defRPr>
            </a:lvl6pPr>
            <a:lvl7pPr marL="2971800" indent="-228600" defTabSz="931863" eaLnBrk="0" fontAlgn="base" hangingPunct="0">
              <a:spcBef>
                <a:spcPct val="0"/>
              </a:spcBef>
              <a:spcAft>
                <a:spcPct val="0"/>
              </a:spcAft>
              <a:defRPr>
                <a:solidFill>
                  <a:schemeClr val="tx1"/>
                </a:solidFill>
                <a:latin typeface="BankGothic Lt BT" pitchFamily="34" charset="0"/>
              </a:defRPr>
            </a:lvl7pPr>
            <a:lvl8pPr marL="3429000" indent="-228600" defTabSz="931863" eaLnBrk="0" fontAlgn="base" hangingPunct="0">
              <a:spcBef>
                <a:spcPct val="0"/>
              </a:spcBef>
              <a:spcAft>
                <a:spcPct val="0"/>
              </a:spcAft>
              <a:defRPr>
                <a:solidFill>
                  <a:schemeClr val="tx1"/>
                </a:solidFill>
                <a:latin typeface="BankGothic Lt BT" pitchFamily="34" charset="0"/>
              </a:defRPr>
            </a:lvl8pPr>
            <a:lvl9pPr marL="3886200" indent="-228600" defTabSz="931863" eaLnBrk="0" fontAlgn="base" hangingPunct="0">
              <a:spcBef>
                <a:spcPct val="0"/>
              </a:spcBef>
              <a:spcAft>
                <a:spcPct val="0"/>
              </a:spcAft>
              <a:defRPr>
                <a:solidFill>
                  <a:schemeClr val="tx1"/>
                </a:solidFill>
                <a:latin typeface="BankGothic Lt BT" pitchFamily="34" charset="0"/>
              </a:defRPr>
            </a:lvl9pPr>
          </a:lstStyle>
          <a:p>
            <a:pPr eaLnBrk="1" hangingPunct="1"/>
            <a:fld id="{5FD123BB-A69F-49C6-9B7E-1D6057861490}" type="slidenum">
              <a:rPr lang="en-US" altLang="en-US">
                <a:latin typeface="Arial" pitchFamily="34" charset="0"/>
              </a:rPr>
              <a:pPr eaLnBrk="1" hangingPunct="1"/>
              <a:t>48</a:t>
            </a:fld>
            <a:endParaRPr lang="en-US" altLang="en-US">
              <a:latin typeface="Arial" pitchFamily="34" charset="0"/>
            </a:endParaRP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p:spPr>
        <p:txBody>
          <a:bodyPr/>
          <a:lstStyle/>
          <a:p>
            <a:pPr eaLnBrk="1" hangingPunct="1"/>
            <a:r>
              <a:rPr lang="en-CA" altLang="en-US" dirty="0" smtClean="0">
                <a:latin typeface="Arial" pitchFamily="34" charset="0"/>
                <a:cs typeface="Arial" pitchFamily="34" charset="0"/>
              </a:rPr>
              <a:t>Thru design envelope approach - Individual models are designed an</a:t>
            </a:r>
            <a:endParaRPr lang="en-US" altLang="en-US" dirty="0" smtClean="0">
              <a:latin typeface="Arial" pitchFamily="34" charset="0"/>
              <a:cs typeface="Arial" pitchFamily="34" charset="0"/>
            </a:endParaRPr>
          </a:p>
        </p:txBody>
      </p:sp>
    </p:spTree>
    <p:extLst>
      <p:ext uri="{BB962C8B-B14F-4D97-AF65-F5344CB8AC3E}">
        <p14:creationId xmlns:p14="http://schemas.microsoft.com/office/powerpoint/2010/main" val="213852018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txBox="1">
            <a:spLocks noGrp="1" noChangeArrowheads="1"/>
          </p:cNvSpPr>
          <p:nvPr/>
        </p:nvSpPr>
        <p:spPr bwMode="auto">
          <a:xfrm>
            <a:off x="3885579" y="8829180"/>
            <a:ext cx="2970869" cy="465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defTabSz="931863" eaLnBrk="0" hangingPunct="0">
              <a:defRPr sz="2000">
                <a:solidFill>
                  <a:srgbClr val="1C1C1C"/>
                </a:solidFill>
                <a:latin typeface="Lucida Sans" pitchFamily="34" charset="0"/>
                <a:ea typeface="ＭＳ Ｐゴシック"/>
                <a:cs typeface="ＭＳ Ｐゴシック"/>
              </a:defRPr>
            </a:lvl1pPr>
            <a:lvl2pPr marL="742950" indent="-285750" defTabSz="931863" eaLnBrk="0" hangingPunct="0">
              <a:defRPr sz="2000">
                <a:solidFill>
                  <a:srgbClr val="1C1C1C"/>
                </a:solidFill>
                <a:latin typeface="Lucida Sans" pitchFamily="34" charset="0"/>
                <a:ea typeface="ＭＳ Ｐゴシック"/>
                <a:cs typeface="ＭＳ Ｐゴシック"/>
              </a:defRPr>
            </a:lvl2pPr>
            <a:lvl3pPr marL="1143000" indent="-228600" defTabSz="931863" eaLnBrk="0" hangingPunct="0">
              <a:defRPr sz="2000">
                <a:solidFill>
                  <a:srgbClr val="1C1C1C"/>
                </a:solidFill>
                <a:latin typeface="Lucida Sans" pitchFamily="34" charset="0"/>
                <a:ea typeface="ＭＳ Ｐゴシック"/>
                <a:cs typeface="ＭＳ Ｐゴシック"/>
              </a:defRPr>
            </a:lvl3pPr>
            <a:lvl4pPr marL="1600200" indent="-228600" defTabSz="931863" eaLnBrk="0" hangingPunct="0">
              <a:defRPr sz="2000">
                <a:solidFill>
                  <a:srgbClr val="1C1C1C"/>
                </a:solidFill>
                <a:latin typeface="Lucida Sans" pitchFamily="34" charset="0"/>
                <a:ea typeface="ＭＳ Ｐゴシック"/>
                <a:cs typeface="ＭＳ Ｐゴシック"/>
              </a:defRPr>
            </a:lvl4pPr>
            <a:lvl5pPr marL="2057400" indent="-228600" defTabSz="931863" eaLnBrk="0" hangingPunct="0">
              <a:defRPr sz="2000">
                <a:solidFill>
                  <a:srgbClr val="1C1C1C"/>
                </a:solidFill>
                <a:latin typeface="Lucida Sans" pitchFamily="34" charset="0"/>
                <a:ea typeface="ＭＳ Ｐゴシック"/>
                <a:cs typeface="ＭＳ Ｐゴシック"/>
              </a:defRPr>
            </a:lvl5pPr>
            <a:lvl6pPr marL="2514600" indent="-228600" defTabSz="931863" eaLnBrk="0" fontAlgn="base" hangingPunct="0">
              <a:spcBef>
                <a:spcPct val="0"/>
              </a:spcBef>
              <a:spcAft>
                <a:spcPct val="0"/>
              </a:spcAft>
              <a:defRPr sz="2000">
                <a:solidFill>
                  <a:srgbClr val="1C1C1C"/>
                </a:solidFill>
                <a:latin typeface="Lucida Sans" pitchFamily="34" charset="0"/>
                <a:ea typeface="ＭＳ Ｐゴシック"/>
                <a:cs typeface="ＭＳ Ｐゴシック"/>
              </a:defRPr>
            </a:lvl6pPr>
            <a:lvl7pPr marL="2971800" indent="-228600" defTabSz="931863" eaLnBrk="0" fontAlgn="base" hangingPunct="0">
              <a:spcBef>
                <a:spcPct val="0"/>
              </a:spcBef>
              <a:spcAft>
                <a:spcPct val="0"/>
              </a:spcAft>
              <a:defRPr sz="2000">
                <a:solidFill>
                  <a:srgbClr val="1C1C1C"/>
                </a:solidFill>
                <a:latin typeface="Lucida Sans" pitchFamily="34" charset="0"/>
                <a:ea typeface="ＭＳ Ｐゴシック"/>
                <a:cs typeface="ＭＳ Ｐゴシック"/>
              </a:defRPr>
            </a:lvl7pPr>
            <a:lvl8pPr marL="3429000" indent="-228600" defTabSz="931863" eaLnBrk="0" fontAlgn="base" hangingPunct="0">
              <a:spcBef>
                <a:spcPct val="0"/>
              </a:spcBef>
              <a:spcAft>
                <a:spcPct val="0"/>
              </a:spcAft>
              <a:defRPr sz="2000">
                <a:solidFill>
                  <a:srgbClr val="1C1C1C"/>
                </a:solidFill>
                <a:latin typeface="Lucida Sans" pitchFamily="34" charset="0"/>
                <a:ea typeface="ＭＳ Ｐゴシック"/>
                <a:cs typeface="ＭＳ Ｐゴシック"/>
              </a:defRPr>
            </a:lvl8pPr>
            <a:lvl9pPr marL="3886200" indent="-228600" defTabSz="931863" eaLnBrk="0" fontAlgn="base" hangingPunct="0">
              <a:spcBef>
                <a:spcPct val="0"/>
              </a:spcBef>
              <a:spcAft>
                <a:spcPct val="0"/>
              </a:spcAft>
              <a:defRPr sz="2000">
                <a:solidFill>
                  <a:srgbClr val="1C1C1C"/>
                </a:solidFill>
                <a:latin typeface="Lucida Sans" pitchFamily="34" charset="0"/>
                <a:ea typeface="ＭＳ Ｐゴシック"/>
                <a:cs typeface="ＭＳ Ｐゴシック"/>
              </a:defRPr>
            </a:lvl9pPr>
          </a:lstStyle>
          <a:p>
            <a:pPr algn="r" eaLnBrk="1" hangingPunct="1"/>
            <a:fld id="{5D15A104-1EF1-4065-913D-FA3B982B7032}" type="slidenum">
              <a:rPr lang="en-US" sz="1200">
                <a:solidFill>
                  <a:schemeClr val="tx1"/>
                </a:solidFill>
                <a:latin typeface="Arial" charset="0"/>
              </a:rPr>
              <a:pPr algn="r" eaLnBrk="1" hangingPunct="1"/>
              <a:t>50</a:t>
            </a:fld>
            <a:endParaRPr lang="en-US" sz="1200">
              <a:solidFill>
                <a:schemeClr val="tx1"/>
              </a:solidFill>
              <a:latin typeface="Arial" charset="0"/>
            </a:endParaRPr>
          </a:p>
        </p:txBody>
      </p:sp>
      <p:sp>
        <p:nvSpPr>
          <p:cNvPr id="5123" name="Slide Image Placeholder 1"/>
          <p:cNvSpPr>
            <a:spLocks noGrp="1" noRot="1" noChangeAspect="1" noTextEdit="1"/>
          </p:cNvSpPr>
          <p:nvPr>
            <p:ph type="sldImg"/>
          </p:nvPr>
        </p:nvSpPr>
        <p:spPr>
          <a:ln/>
        </p:spPr>
      </p:sp>
      <p:sp>
        <p:nvSpPr>
          <p:cNvPr id="5124" name="Notes Placeholder 2"/>
          <p:cNvSpPr>
            <a:spLocks noGrp="1"/>
          </p:cNvSpPr>
          <p:nvPr>
            <p:ph type="body" idx="1"/>
          </p:nvPr>
        </p:nvSpPr>
        <p:spPr>
          <a:xfrm>
            <a:off x="687975" y="4417791"/>
            <a:ext cx="5482052" cy="418258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284" tIns="47142" rIns="94284" bIns="47142"/>
          <a:lstStyle/>
          <a:p>
            <a:pPr eaLnBrk="1" hangingPunct="1"/>
            <a:endParaRPr lang="en-US" smtClean="0"/>
          </a:p>
        </p:txBody>
      </p:sp>
      <p:sp>
        <p:nvSpPr>
          <p:cNvPr id="5125" name="Slide Number Placeholder 3"/>
          <p:cNvSpPr txBox="1">
            <a:spLocks noGrp="1"/>
          </p:cNvSpPr>
          <p:nvPr/>
        </p:nvSpPr>
        <p:spPr bwMode="auto">
          <a:xfrm>
            <a:off x="3887132" y="8829180"/>
            <a:ext cx="2969315" cy="465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284" tIns="47142" rIns="94284" bIns="47142" anchor="b"/>
          <a:lstStyle>
            <a:lvl1pPr defTabSz="942975" eaLnBrk="0" hangingPunct="0">
              <a:defRPr sz="2000">
                <a:solidFill>
                  <a:srgbClr val="1C1C1C"/>
                </a:solidFill>
                <a:latin typeface="Lucida Sans" pitchFamily="34" charset="0"/>
                <a:ea typeface="ＭＳ Ｐゴシック"/>
                <a:cs typeface="ＭＳ Ｐゴシック"/>
              </a:defRPr>
            </a:lvl1pPr>
            <a:lvl2pPr marL="742950" indent="-285750" defTabSz="942975" eaLnBrk="0" hangingPunct="0">
              <a:defRPr sz="2000">
                <a:solidFill>
                  <a:srgbClr val="1C1C1C"/>
                </a:solidFill>
                <a:latin typeface="Lucida Sans" pitchFamily="34" charset="0"/>
                <a:ea typeface="ＭＳ Ｐゴシック"/>
                <a:cs typeface="ＭＳ Ｐゴシック"/>
              </a:defRPr>
            </a:lvl2pPr>
            <a:lvl3pPr marL="1143000" indent="-228600" defTabSz="942975" eaLnBrk="0" hangingPunct="0">
              <a:defRPr sz="2000">
                <a:solidFill>
                  <a:srgbClr val="1C1C1C"/>
                </a:solidFill>
                <a:latin typeface="Lucida Sans" pitchFamily="34" charset="0"/>
                <a:ea typeface="ＭＳ Ｐゴシック"/>
                <a:cs typeface="ＭＳ Ｐゴシック"/>
              </a:defRPr>
            </a:lvl3pPr>
            <a:lvl4pPr marL="1600200" indent="-228600" defTabSz="942975" eaLnBrk="0" hangingPunct="0">
              <a:defRPr sz="2000">
                <a:solidFill>
                  <a:srgbClr val="1C1C1C"/>
                </a:solidFill>
                <a:latin typeface="Lucida Sans" pitchFamily="34" charset="0"/>
                <a:ea typeface="ＭＳ Ｐゴシック"/>
                <a:cs typeface="ＭＳ Ｐゴシック"/>
              </a:defRPr>
            </a:lvl4pPr>
            <a:lvl5pPr marL="2057400" indent="-228600" defTabSz="942975" eaLnBrk="0" hangingPunct="0">
              <a:defRPr sz="2000">
                <a:solidFill>
                  <a:srgbClr val="1C1C1C"/>
                </a:solidFill>
                <a:latin typeface="Lucida Sans" pitchFamily="34" charset="0"/>
                <a:ea typeface="ＭＳ Ｐゴシック"/>
                <a:cs typeface="ＭＳ Ｐゴシック"/>
              </a:defRPr>
            </a:lvl5pPr>
            <a:lvl6pPr marL="2514600" indent="-228600" defTabSz="942975" eaLnBrk="0" fontAlgn="base" hangingPunct="0">
              <a:spcBef>
                <a:spcPct val="0"/>
              </a:spcBef>
              <a:spcAft>
                <a:spcPct val="0"/>
              </a:spcAft>
              <a:defRPr sz="2000">
                <a:solidFill>
                  <a:srgbClr val="1C1C1C"/>
                </a:solidFill>
                <a:latin typeface="Lucida Sans" pitchFamily="34" charset="0"/>
                <a:ea typeface="ＭＳ Ｐゴシック"/>
                <a:cs typeface="ＭＳ Ｐゴシック"/>
              </a:defRPr>
            </a:lvl6pPr>
            <a:lvl7pPr marL="2971800" indent="-228600" defTabSz="942975" eaLnBrk="0" fontAlgn="base" hangingPunct="0">
              <a:spcBef>
                <a:spcPct val="0"/>
              </a:spcBef>
              <a:spcAft>
                <a:spcPct val="0"/>
              </a:spcAft>
              <a:defRPr sz="2000">
                <a:solidFill>
                  <a:srgbClr val="1C1C1C"/>
                </a:solidFill>
                <a:latin typeface="Lucida Sans" pitchFamily="34" charset="0"/>
                <a:ea typeface="ＭＳ Ｐゴシック"/>
                <a:cs typeface="ＭＳ Ｐゴシック"/>
              </a:defRPr>
            </a:lvl7pPr>
            <a:lvl8pPr marL="3429000" indent="-228600" defTabSz="942975" eaLnBrk="0" fontAlgn="base" hangingPunct="0">
              <a:spcBef>
                <a:spcPct val="0"/>
              </a:spcBef>
              <a:spcAft>
                <a:spcPct val="0"/>
              </a:spcAft>
              <a:defRPr sz="2000">
                <a:solidFill>
                  <a:srgbClr val="1C1C1C"/>
                </a:solidFill>
                <a:latin typeface="Lucida Sans" pitchFamily="34" charset="0"/>
                <a:ea typeface="ＭＳ Ｐゴシック"/>
                <a:cs typeface="ＭＳ Ｐゴシック"/>
              </a:defRPr>
            </a:lvl8pPr>
            <a:lvl9pPr marL="3886200" indent="-228600" defTabSz="942975" eaLnBrk="0" fontAlgn="base" hangingPunct="0">
              <a:spcBef>
                <a:spcPct val="0"/>
              </a:spcBef>
              <a:spcAft>
                <a:spcPct val="0"/>
              </a:spcAft>
              <a:defRPr sz="2000">
                <a:solidFill>
                  <a:srgbClr val="1C1C1C"/>
                </a:solidFill>
                <a:latin typeface="Lucida Sans" pitchFamily="34" charset="0"/>
                <a:ea typeface="ＭＳ Ｐゴシック"/>
                <a:cs typeface="ＭＳ Ｐゴシック"/>
              </a:defRPr>
            </a:lvl9pPr>
          </a:lstStyle>
          <a:p>
            <a:pPr algn="r" eaLnBrk="1" hangingPunct="1"/>
            <a:fld id="{6BEB949F-1D12-4CE9-9FF5-6D04CB9F62E2}" type="slidenum">
              <a:rPr lang="en-US" sz="1200">
                <a:solidFill>
                  <a:schemeClr val="tx1"/>
                </a:solidFill>
                <a:latin typeface="Arial" charset="0"/>
                <a:cs typeface="Arial" charset="0"/>
              </a:rPr>
              <a:pPr algn="r" eaLnBrk="1" hangingPunct="1"/>
              <a:t>50</a:t>
            </a:fld>
            <a:endParaRPr lang="en-US" sz="1200">
              <a:solidFill>
                <a:schemeClr val="tx1"/>
              </a:solidFill>
              <a:latin typeface="Arial" charset="0"/>
              <a:cs typeface="Arial" charset="0"/>
            </a:endParaRPr>
          </a:p>
        </p:txBody>
      </p:sp>
    </p:spTree>
    <p:extLst>
      <p:ext uri="{BB962C8B-B14F-4D97-AF65-F5344CB8AC3E}">
        <p14:creationId xmlns:p14="http://schemas.microsoft.com/office/powerpoint/2010/main" val="242634418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lvl1pPr defTabSz="931863" eaLnBrk="0" hangingPunct="0">
              <a:defRPr>
                <a:solidFill>
                  <a:schemeClr val="tx1"/>
                </a:solidFill>
                <a:latin typeface="BankGothic Lt BT" pitchFamily="34" charset="0"/>
              </a:defRPr>
            </a:lvl1pPr>
            <a:lvl2pPr marL="742950" indent="-285750" defTabSz="931863" eaLnBrk="0" hangingPunct="0">
              <a:defRPr>
                <a:solidFill>
                  <a:schemeClr val="tx1"/>
                </a:solidFill>
                <a:latin typeface="BankGothic Lt BT" pitchFamily="34" charset="0"/>
              </a:defRPr>
            </a:lvl2pPr>
            <a:lvl3pPr marL="1143000" indent="-228600" defTabSz="931863" eaLnBrk="0" hangingPunct="0">
              <a:defRPr>
                <a:solidFill>
                  <a:schemeClr val="tx1"/>
                </a:solidFill>
                <a:latin typeface="BankGothic Lt BT" pitchFamily="34" charset="0"/>
              </a:defRPr>
            </a:lvl3pPr>
            <a:lvl4pPr marL="1600200" indent="-228600" defTabSz="931863" eaLnBrk="0" hangingPunct="0">
              <a:defRPr>
                <a:solidFill>
                  <a:schemeClr val="tx1"/>
                </a:solidFill>
                <a:latin typeface="BankGothic Lt BT" pitchFamily="34" charset="0"/>
              </a:defRPr>
            </a:lvl4pPr>
            <a:lvl5pPr marL="2057400" indent="-228600" defTabSz="931863" eaLnBrk="0" hangingPunct="0">
              <a:defRPr>
                <a:solidFill>
                  <a:schemeClr val="tx1"/>
                </a:solidFill>
                <a:latin typeface="BankGothic Lt BT" pitchFamily="34" charset="0"/>
              </a:defRPr>
            </a:lvl5pPr>
            <a:lvl6pPr marL="2514600" indent="-228600" defTabSz="931863" eaLnBrk="0" fontAlgn="base" hangingPunct="0">
              <a:spcBef>
                <a:spcPct val="0"/>
              </a:spcBef>
              <a:spcAft>
                <a:spcPct val="0"/>
              </a:spcAft>
              <a:defRPr>
                <a:solidFill>
                  <a:schemeClr val="tx1"/>
                </a:solidFill>
                <a:latin typeface="BankGothic Lt BT" pitchFamily="34" charset="0"/>
              </a:defRPr>
            </a:lvl6pPr>
            <a:lvl7pPr marL="2971800" indent="-228600" defTabSz="931863" eaLnBrk="0" fontAlgn="base" hangingPunct="0">
              <a:spcBef>
                <a:spcPct val="0"/>
              </a:spcBef>
              <a:spcAft>
                <a:spcPct val="0"/>
              </a:spcAft>
              <a:defRPr>
                <a:solidFill>
                  <a:schemeClr val="tx1"/>
                </a:solidFill>
                <a:latin typeface="BankGothic Lt BT" pitchFamily="34" charset="0"/>
              </a:defRPr>
            </a:lvl7pPr>
            <a:lvl8pPr marL="3429000" indent="-228600" defTabSz="931863" eaLnBrk="0" fontAlgn="base" hangingPunct="0">
              <a:spcBef>
                <a:spcPct val="0"/>
              </a:spcBef>
              <a:spcAft>
                <a:spcPct val="0"/>
              </a:spcAft>
              <a:defRPr>
                <a:solidFill>
                  <a:schemeClr val="tx1"/>
                </a:solidFill>
                <a:latin typeface="BankGothic Lt BT" pitchFamily="34" charset="0"/>
              </a:defRPr>
            </a:lvl8pPr>
            <a:lvl9pPr marL="3886200" indent="-228600" defTabSz="931863" eaLnBrk="0" fontAlgn="base" hangingPunct="0">
              <a:spcBef>
                <a:spcPct val="0"/>
              </a:spcBef>
              <a:spcAft>
                <a:spcPct val="0"/>
              </a:spcAft>
              <a:defRPr>
                <a:solidFill>
                  <a:schemeClr val="tx1"/>
                </a:solidFill>
                <a:latin typeface="BankGothic Lt BT" pitchFamily="34" charset="0"/>
              </a:defRPr>
            </a:lvl9pPr>
          </a:lstStyle>
          <a:p>
            <a:pPr eaLnBrk="1" hangingPunct="1"/>
            <a:fld id="{C4F72621-0945-4BD7-92F2-91CF254BC90B}" type="slidenum">
              <a:rPr lang="en-US" altLang="en-US">
                <a:latin typeface="Arial" pitchFamily="34" charset="0"/>
              </a:rPr>
              <a:pPr eaLnBrk="1" hangingPunct="1"/>
              <a:t>51</a:t>
            </a:fld>
            <a:endParaRPr lang="en-US" altLang="en-US">
              <a:latin typeface="Arial" pitchFamily="34" charset="0"/>
            </a:endParaRPr>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p:spPr>
        <p:txBody>
          <a:bodyPr/>
          <a:lstStyle/>
          <a:p>
            <a:pPr eaLnBrk="1" hangingPunct="1"/>
            <a:endParaRPr lang="en-GB" altLang="en-US" dirty="0" smtClean="0">
              <a:latin typeface="Arial" pitchFamily="34" charset="0"/>
              <a:cs typeface="Arial" pitchFamily="34" charset="0"/>
            </a:endParaRPr>
          </a:p>
        </p:txBody>
      </p:sp>
    </p:spTree>
    <p:extLst>
      <p:ext uri="{BB962C8B-B14F-4D97-AF65-F5344CB8AC3E}">
        <p14:creationId xmlns:p14="http://schemas.microsoft.com/office/powerpoint/2010/main" val="15039436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Rectangle 7"/>
          <p:cNvSpPr txBox="1">
            <a:spLocks noGrp="1" noChangeArrowheads="1"/>
          </p:cNvSpPr>
          <p:nvPr/>
        </p:nvSpPr>
        <p:spPr bwMode="auto">
          <a:xfrm>
            <a:off x="3970938" y="8831263"/>
            <a:ext cx="3037840"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297" tIns="46148" rIns="92297" bIns="46148" anchor="b"/>
          <a:lstStyle>
            <a:lvl1pPr defTabSz="922338" eaLnBrk="0" hangingPunct="0">
              <a:defRPr sz="1400">
                <a:solidFill>
                  <a:srgbClr val="1C1C1C"/>
                </a:solidFill>
                <a:latin typeface="Lucida Sans" pitchFamily="34" charset="0"/>
                <a:ea typeface="MS PGothic" pitchFamily="34" charset="-128"/>
              </a:defRPr>
            </a:lvl1pPr>
            <a:lvl2pPr marL="709613" indent="-273050" defTabSz="922338" eaLnBrk="0" hangingPunct="0">
              <a:defRPr sz="1400">
                <a:solidFill>
                  <a:srgbClr val="1C1C1C"/>
                </a:solidFill>
                <a:latin typeface="Lucida Sans" pitchFamily="34" charset="0"/>
                <a:ea typeface="MS PGothic" pitchFamily="34" charset="-128"/>
              </a:defRPr>
            </a:lvl2pPr>
            <a:lvl3pPr marL="1092200" indent="-219075" defTabSz="922338" eaLnBrk="0" hangingPunct="0">
              <a:defRPr sz="1400">
                <a:solidFill>
                  <a:srgbClr val="1C1C1C"/>
                </a:solidFill>
                <a:latin typeface="Lucida Sans" pitchFamily="34" charset="0"/>
                <a:ea typeface="MS PGothic" pitchFamily="34" charset="-128"/>
              </a:defRPr>
            </a:lvl3pPr>
            <a:lvl4pPr marL="1528763" indent="-219075" defTabSz="922338" eaLnBrk="0" hangingPunct="0">
              <a:defRPr sz="1400">
                <a:solidFill>
                  <a:srgbClr val="1C1C1C"/>
                </a:solidFill>
                <a:latin typeface="Lucida Sans" pitchFamily="34" charset="0"/>
                <a:ea typeface="MS PGothic" pitchFamily="34" charset="-128"/>
              </a:defRPr>
            </a:lvl4pPr>
            <a:lvl5pPr marL="1965325" indent="-219075" defTabSz="922338" eaLnBrk="0" hangingPunct="0">
              <a:defRPr sz="1400">
                <a:solidFill>
                  <a:srgbClr val="1C1C1C"/>
                </a:solidFill>
                <a:latin typeface="Lucida Sans" pitchFamily="34" charset="0"/>
                <a:ea typeface="MS PGothic" pitchFamily="34" charset="-128"/>
              </a:defRPr>
            </a:lvl5pPr>
            <a:lvl6pPr marL="2422525" indent="-219075" defTabSz="922338"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879725" indent="-219075" defTabSz="922338"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336925" indent="-219075" defTabSz="922338"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794125" indent="-219075" defTabSz="922338"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algn="r" eaLnBrk="1" hangingPunct="1">
              <a:spcBef>
                <a:spcPct val="0"/>
              </a:spcBef>
              <a:buSzTx/>
            </a:pPr>
            <a:fld id="{D7C87CA9-ED4D-4765-86F2-74C18F20DB49}" type="slidenum">
              <a:rPr lang="en-US" altLang="en-US" sz="1200">
                <a:solidFill>
                  <a:schemeClr val="tx1"/>
                </a:solidFill>
                <a:latin typeface="Arial" charset="0"/>
              </a:rPr>
              <a:pPr algn="r" eaLnBrk="1" hangingPunct="1">
                <a:spcBef>
                  <a:spcPct val="0"/>
                </a:spcBef>
                <a:buSzTx/>
              </a:pPr>
              <a:t>6</a:t>
            </a:fld>
            <a:endParaRPr lang="en-US" altLang="en-US" sz="1200">
              <a:solidFill>
                <a:schemeClr val="tx1"/>
              </a:solidFill>
              <a:latin typeface="Arial" charset="0"/>
            </a:endParaRPr>
          </a:p>
        </p:txBody>
      </p:sp>
      <p:sp>
        <p:nvSpPr>
          <p:cNvPr id="350211" name="Rectangle 2"/>
          <p:cNvSpPr>
            <a:spLocks noGrp="1" noRot="1" noChangeAspect="1" noChangeArrowheads="1" noTextEdit="1"/>
          </p:cNvSpPr>
          <p:nvPr>
            <p:ph type="sldImg"/>
          </p:nvPr>
        </p:nvSpPr>
        <p:spPr>
          <a:xfrm>
            <a:off x="1181100" y="696913"/>
            <a:ext cx="4649788" cy="3487737"/>
          </a:xfrm>
          <a:noFill/>
          <a:extLs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sp>
      <p:sp>
        <p:nvSpPr>
          <p:cNvPr id="350212" name="Rectangle 3"/>
          <p:cNvSpPr>
            <a:spLocks noGrp="1" noChangeArrowheads="1"/>
          </p:cNvSpPr>
          <p:nvPr>
            <p:ph type="body" idx="1"/>
          </p:nvPr>
        </p:nvSpPr>
        <p:spPr>
          <a:noFill/>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endParaRPr lang="en-US" altLang="en-US" b="1" dirty="0" smtClean="0">
              <a:solidFill>
                <a:srgbClr val="D7252D"/>
              </a:solidFill>
            </a:endParaRPr>
          </a:p>
        </p:txBody>
      </p:sp>
    </p:spTree>
    <p:extLst>
      <p:ext uri="{BB962C8B-B14F-4D97-AF65-F5344CB8AC3E}">
        <p14:creationId xmlns:p14="http://schemas.microsoft.com/office/powerpoint/2010/main" val="30340345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Rectangle 7"/>
          <p:cNvSpPr txBox="1">
            <a:spLocks noGrp="1" noChangeArrowheads="1"/>
          </p:cNvSpPr>
          <p:nvPr/>
        </p:nvSpPr>
        <p:spPr bwMode="auto">
          <a:xfrm>
            <a:off x="3970938" y="8831263"/>
            <a:ext cx="3037840"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297" tIns="46148" rIns="92297" bIns="46148" anchor="b"/>
          <a:lstStyle>
            <a:lvl1pPr defTabSz="922338" eaLnBrk="0" hangingPunct="0">
              <a:defRPr sz="1400">
                <a:solidFill>
                  <a:srgbClr val="1C1C1C"/>
                </a:solidFill>
                <a:latin typeface="Lucida Sans" pitchFamily="34" charset="0"/>
                <a:ea typeface="MS PGothic" pitchFamily="34" charset="-128"/>
              </a:defRPr>
            </a:lvl1pPr>
            <a:lvl2pPr marL="709613" indent="-273050" defTabSz="922338" eaLnBrk="0" hangingPunct="0">
              <a:defRPr sz="1400">
                <a:solidFill>
                  <a:srgbClr val="1C1C1C"/>
                </a:solidFill>
                <a:latin typeface="Lucida Sans" pitchFamily="34" charset="0"/>
                <a:ea typeface="MS PGothic" pitchFamily="34" charset="-128"/>
              </a:defRPr>
            </a:lvl2pPr>
            <a:lvl3pPr marL="1092200" indent="-219075" defTabSz="922338" eaLnBrk="0" hangingPunct="0">
              <a:defRPr sz="1400">
                <a:solidFill>
                  <a:srgbClr val="1C1C1C"/>
                </a:solidFill>
                <a:latin typeface="Lucida Sans" pitchFamily="34" charset="0"/>
                <a:ea typeface="MS PGothic" pitchFamily="34" charset="-128"/>
              </a:defRPr>
            </a:lvl3pPr>
            <a:lvl4pPr marL="1528763" indent="-219075" defTabSz="922338" eaLnBrk="0" hangingPunct="0">
              <a:defRPr sz="1400">
                <a:solidFill>
                  <a:srgbClr val="1C1C1C"/>
                </a:solidFill>
                <a:latin typeface="Lucida Sans" pitchFamily="34" charset="0"/>
                <a:ea typeface="MS PGothic" pitchFamily="34" charset="-128"/>
              </a:defRPr>
            </a:lvl4pPr>
            <a:lvl5pPr marL="1965325" indent="-219075" defTabSz="922338" eaLnBrk="0" hangingPunct="0">
              <a:defRPr sz="1400">
                <a:solidFill>
                  <a:srgbClr val="1C1C1C"/>
                </a:solidFill>
                <a:latin typeface="Lucida Sans" pitchFamily="34" charset="0"/>
                <a:ea typeface="MS PGothic" pitchFamily="34" charset="-128"/>
              </a:defRPr>
            </a:lvl5pPr>
            <a:lvl6pPr marL="2422525" indent="-219075" defTabSz="922338"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879725" indent="-219075" defTabSz="922338"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336925" indent="-219075" defTabSz="922338"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794125" indent="-219075" defTabSz="922338"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algn="r" eaLnBrk="1" hangingPunct="1">
              <a:spcBef>
                <a:spcPct val="0"/>
              </a:spcBef>
              <a:buSzTx/>
            </a:pPr>
            <a:fld id="{D7C87CA9-ED4D-4765-86F2-74C18F20DB49}" type="slidenum">
              <a:rPr lang="en-US" altLang="en-US" sz="1200">
                <a:solidFill>
                  <a:schemeClr val="tx1"/>
                </a:solidFill>
                <a:latin typeface="Arial" charset="0"/>
              </a:rPr>
              <a:pPr algn="r" eaLnBrk="1" hangingPunct="1">
                <a:spcBef>
                  <a:spcPct val="0"/>
                </a:spcBef>
                <a:buSzTx/>
              </a:pPr>
              <a:t>7</a:t>
            </a:fld>
            <a:endParaRPr lang="en-US" altLang="en-US" sz="1200">
              <a:solidFill>
                <a:schemeClr val="tx1"/>
              </a:solidFill>
              <a:latin typeface="Arial" charset="0"/>
            </a:endParaRPr>
          </a:p>
        </p:txBody>
      </p:sp>
      <p:sp>
        <p:nvSpPr>
          <p:cNvPr id="350211" name="Rectangle 2"/>
          <p:cNvSpPr>
            <a:spLocks noGrp="1" noRot="1" noChangeAspect="1" noChangeArrowheads="1" noTextEdit="1"/>
          </p:cNvSpPr>
          <p:nvPr>
            <p:ph type="sldImg"/>
          </p:nvPr>
        </p:nvSpPr>
        <p:spPr>
          <a:xfrm>
            <a:off x="1181100" y="696913"/>
            <a:ext cx="4649788" cy="3487737"/>
          </a:xfrm>
          <a:noFill/>
          <a:extLs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sp>
      <p:sp>
        <p:nvSpPr>
          <p:cNvPr id="350212" name="Rectangle 3"/>
          <p:cNvSpPr>
            <a:spLocks noGrp="1" noChangeArrowheads="1"/>
          </p:cNvSpPr>
          <p:nvPr>
            <p:ph type="body" idx="1"/>
          </p:nvPr>
        </p:nvSpPr>
        <p:spPr>
          <a:noFill/>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r>
              <a:rPr lang="en-US" altLang="en-US" b="1" dirty="0" smtClean="0">
                <a:solidFill>
                  <a:srgbClr val="D7252D"/>
                </a:solidFill>
              </a:rPr>
              <a:t>More than 20%  on delivery lead time</a:t>
            </a:r>
          </a:p>
          <a:p>
            <a:endParaRPr lang="en-US" altLang="en-US" b="1" dirty="0" smtClean="0">
              <a:solidFill>
                <a:srgbClr val="D7252D"/>
              </a:solidFill>
            </a:endParaRPr>
          </a:p>
          <a:p>
            <a:r>
              <a:rPr lang="en-US" altLang="en-US" b="1" dirty="0" smtClean="0">
                <a:solidFill>
                  <a:srgbClr val="D7252D"/>
                </a:solidFill>
              </a:rPr>
              <a:t>More than 30% life cycle cost savings</a:t>
            </a:r>
          </a:p>
          <a:p>
            <a:endParaRPr lang="en-US" altLang="en-US" b="1" dirty="0" smtClean="0">
              <a:solidFill>
                <a:srgbClr val="D7252D"/>
              </a:solidFill>
            </a:endParaRPr>
          </a:p>
          <a:p>
            <a:r>
              <a:rPr lang="en-US" altLang="en-US" b="1" dirty="0" smtClean="0">
                <a:solidFill>
                  <a:srgbClr val="D7252D"/>
                </a:solidFill>
              </a:rPr>
              <a:t>More than 30% of Project Risk</a:t>
            </a:r>
          </a:p>
          <a:p>
            <a:endParaRPr lang="en-US" altLang="en-US" b="1" dirty="0" smtClean="0">
              <a:solidFill>
                <a:srgbClr val="D7252D"/>
              </a:solidFill>
            </a:endParaRPr>
          </a:p>
          <a:p>
            <a:r>
              <a:rPr lang="en-US" altLang="en-US" b="1" dirty="0" smtClean="0">
                <a:solidFill>
                  <a:srgbClr val="D7252D"/>
                </a:solidFill>
              </a:rPr>
              <a:t>Between 30% - 60% of Annual Energy</a:t>
            </a:r>
          </a:p>
        </p:txBody>
      </p:sp>
    </p:spTree>
    <p:extLst>
      <p:ext uri="{BB962C8B-B14F-4D97-AF65-F5344CB8AC3E}">
        <p14:creationId xmlns:p14="http://schemas.microsoft.com/office/powerpoint/2010/main" val="35105688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Rectangle 7"/>
          <p:cNvSpPr txBox="1">
            <a:spLocks noGrp="1" noChangeArrowheads="1"/>
          </p:cNvSpPr>
          <p:nvPr/>
        </p:nvSpPr>
        <p:spPr bwMode="auto">
          <a:xfrm>
            <a:off x="3970938" y="8831263"/>
            <a:ext cx="3037840"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297" tIns="46148" rIns="92297" bIns="46148" anchor="b"/>
          <a:lstStyle>
            <a:lvl1pPr defTabSz="922338" eaLnBrk="0" hangingPunct="0">
              <a:defRPr sz="1400">
                <a:solidFill>
                  <a:srgbClr val="1C1C1C"/>
                </a:solidFill>
                <a:latin typeface="Lucida Sans" pitchFamily="34" charset="0"/>
                <a:ea typeface="MS PGothic" pitchFamily="34" charset="-128"/>
              </a:defRPr>
            </a:lvl1pPr>
            <a:lvl2pPr marL="709613" indent="-273050" defTabSz="922338" eaLnBrk="0" hangingPunct="0">
              <a:defRPr sz="1400">
                <a:solidFill>
                  <a:srgbClr val="1C1C1C"/>
                </a:solidFill>
                <a:latin typeface="Lucida Sans" pitchFamily="34" charset="0"/>
                <a:ea typeface="MS PGothic" pitchFamily="34" charset="-128"/>
              </a:defRPr>
            </a:lvl2pPr>
            <a:lvl3pPr marL="1092200" indent="-219075" defTabSz="922338" eaLnBrk="0" hangingPunct="0">
              <a:defRPr sz="1400">
                <a:solidFill>
                  <a:srgbClr val="1C1C1C"/>
                </a:solidFill>
                <a:latin typeface="Lucida Sans" pitchFamily="34" charset="0"/>
                <a:ea typeface="MS PGothic" pitchFamily="34" charset="-128"/>
              </a:defRPr>
            </a:lvl3pPr>
            <a:lvl4pPr marL="1528763" indent="-219075" defTabSz="922338" eaLnBrk="0" hangingPunct="0">
              <a:defRPr sz="1400">
                <a:solidFill>
                  <a:srgbClr val="1C1C1C"/>
                </a:solidFill>
                <a:latin typeface="Lucida Sans" pitchFamily="34" charset="0"/>
                <a:ea typeface="MS PGothic" pitchFamily="34" charset="-128"/>
              </a:defRPr>
            </a:lvl4pPr>
            <a:lvl5pPr marL="1965325" indent="-219075" defTabSz="922338" eaLnBrk="0" hangingPunct="0">
              <a:defRPr sz="1400">
                <a:solidFill>
                  <a:srgbClr val="1C1C1C"/>
                </a:solidFill>
                <a:latin typeface="Lucida Sans" pitchFamily="34" charset="0"/>
                <a:ea typeface="MS PGothic" pitchFamily="34" charset="-128"/>
              </a:defRPr>
            </a:lvl5pPr>
            <a:lvl6pPr marL="2422525" indent="-219075" defTabSz="922338"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879725" indent="-219075" defTabSz="922338"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336925" indent="-219075" defTabSz="922338"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794125" indent="-219075" defTabSz="922338"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algn="r" eaLnBrk="1" hangingPunct="1">
              <a:spcBef>
                <a:spcPct val="0"/>
              </a:spcBef>
              <a:buSzTx/>
            </a:pPr>
            <a:fld id="{D7C87CA9-ED4D-4765-86F2-74C18F20DB49}" type="slidenum">
              <a:rPr lang="en-US" altLang="en-US" sz="1200">
                <a:solidFill>
                  <a:schemeClr val="tx1"/>
                </a:solidFill>
                <a:latin typeface="Arial" charset="0"/>
              </a:rPr>
              <a:pPr algn="r" eaLnBrk="1" hangingPunct="1">
                <a:spcBef>
                  <a:spcPct val="0"/>
                </a:spcBef>
                <a:buSzTx/>
              </a:pPr>
              <a:t>8</a:t>
            </a:fld>
            <a:endParaRPr lang="en-US" altLang="en-US" sz="1200">
              <a:solidFill>
                <a:schemeClr val="tx1"/>
              </a:solidFill>
              <a:latin typeface="Arial" charset="0"/>
            </a:endParaRPr>
          </a:p>
        </p:txBody>
      </p:sp>
      <p:sp>
        <p:nvSpPr>
          <p:cNvPr id="350211" name="Rectangle 2"/>
          <p:cNvSpPr>
            <a:spLocks noGrp="1" noRot="1" noChangeAspect="1" noChangeArrowheads="1" noTextEdit="1"/>
          </p:cNvSpPr>
          <p:nvPr>
            <p:ph type="sldImg"/>
          </p:nvPr>
        </p:nvSpPr>
        <p:spPr>
          <a:xfrm>
            <a:off x="1181100" y="696913"/>
            <a:ext cx="4649788" cy="3487737"/>
          </a:xfrm>
          <a:noFill/>
          <a:extLs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sp>
      <p:sp>
        <p:nvSpPr>
          <p:cNvPr id="350212" name="Rectangle 3"/>
          <p:cNvSpPr>
            <a:spLocks noGrp="1" noChangeArrowheads="1"/>
          </p:cNvSpPr>
          <p:nvPr>
            <p:ph type="body" idx="1"/>
          </p:nvPr>
        </p:nvSpPr>
        <p:spPr>
          <a:noFill/>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r>
              <a:rPr lang="en-US" altLang="en-US" b="1" dirty="0" smtClean="0">
                <a:solidFill>
                  <a:srgbClr val="D7252D"/>
                </a:solidFill>
              </a:rPr>
              <a:t>More than 20%  on delivery lead time</a:t>
            </a:r>
          </a:p>
          <a:p>
            <a:endParaRPr lang="en-US" altLang="en-US" b="1" dirty="0" smtClean="0">
              <a:solidFill>
                <a:srgbClr val="D7252D"/>
              </a:solidFill>
            </a:endParaRPr>
          </a:p>
          <a:p>
            <a:r>
              <a:rPr lang="en-US" altLang="en-US" b="1" dirty="0" smtClean="0">
                <a:solidFill>
                  <a:srgbClr val="D7252D"/>
                </a:solidFill>
              </a:rPr>
              <a:t>More than 30% life cycle cost savings</a:t>
            </a:r>
          </a:p>
          <a:p>
            <a:endParaRPr lang="en-US" altLang="en-US" b="1" dirty="0" smtClean="0">
              <a:solidFill>
                <a:srgbClr val="D7252D"/>
              </a:solidFill>
            </a:endParaRPr>
          </a:p>
          <a:p>
            <a:r>
              <a:rPr lang="en-US" altLang="en-US" b="1" dirty="0" smtClean="0">
                <a:solidFill>
                  <a:srgbClr val="D7252D"/>
                </a:solidFill>
              </a:rPr>
              <a:t>More than 30% of Project Risk</a:t>
            </a:r>
          </a:p>
          <a:p>
            <a:endParaRPr lang="en-US" altLang="en-US" b="1" dirty="0" smtClean="0">
              <a:solidFill>
                <a:srgbClr val="D7252D"/>
              </a:solidFill>
            </a:endParaRPr>
          </a:p>
          <a:p>
            <a:r>
              <a:rPr lang="en-US" altLang="en-US" b="1" dirty="0" smtClean="0">
                <a:solidFill>
                  <a:srgbClr val="D7252D"/>
                </a:solidFill>
              </a:rPr>
              <a:t>Between 30% - 60% of Annual Energy</a:t>
            </a:r>
          </a:p>
        </p:txBody>
      </p:sp>
    </p:spTree>
    <p:extLst>
      <p:ext uri="{BB962C8B-B14F-4D97-AF65-F5344CB8AC3E}">
        <p14:creationId xmlns:p14="http://schemas.microsoft.com/office/powerpoint/2010/main" val="28216958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Rectangle 7"/>
          <p:cNvSpPr txBox="1">
            <a:spLocks noGrp="1" noChangeArrowheads="1"/>
          </p:cNvSpPr>
          <p:nvPr/>
        </p:nvSpPr>
        <p:spPr bwMode="auto">
          <a:xfrm>
            <a:off x="3970938" y="8831263"/>
            <a:ext cx="3037840"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297" tIns="46148" rIns="92297" bIns="46148" anchor="b"/>
          <a:lstStyle>
            <a:lvl1pPr defTabSz="922338" eaLnBrk="0" hangingPunct="0">
              <a:defRPr sz="1400">
                <a:solidFill>
                  <a:srgbClr val="1C1C1C"/>
                </a:solidFill>
                <a:latin typeface="Lucida Sans" pitchFamily="34" charset="0"/>
                <a:ea typeface="MS PGothic" pitchFamily="34" charset="-128"/>
              </a:defRPr>
            </a:lvl1pPr>
            <a:lvl2pPr marL="709613" indent="-273050" defTabSz="922338" eaLnBrk="0" hangingPunct="0">
              <a:defRPr sz="1400">
                <a:solidFill>
                  <a:srgbClr val="1C1C1C"/>
                </a:solidFill>
                <a:latin typeface="Lucida Sans" pitchFamily="34" charset="0"/>
                <a:ea typeface="MS PGothic" pitchFamily="34" charset="-128"/>
              </a:defRPr>
            </a:lvl2pPr>
            <a:lvl3pPr marL="1092200" indent="-219075" defTabSz="922338" eaLnBrk="0" hangingPunct="0">
              <a:defRPr sz="1400">
                <a:solidFill>
                  <a:srgbClr val="1C1C1C"/>
                </a:solidFill>
                <a:latin typeface="Lucida Sans" pitchFamily="34" charset="0"/>
                <a:ea typeface="MS PGothic" pitchFamily="34" charset="-128"/>
              </a:defRPr>
            </a:lvl3pPr>
            <a:lvl4pPr marL="1528763" indent="-219075" defTabSz="922338" eaLnBrk="0" hangingPunct="0">
              <a:defRPr sz="1400">
                <a:solidFill>
                  <a:srgbClr val="1C1C1C"/>
                </a:solidFill>
                <a:latin typeface="Lucida Sans" pitchFamily="34" charset="0"/>
                <a:ea typeface="MS PGothic" pitchFamily="34" charset="-128"/>
              </a:defRPr>
            </a:lvl4pPr>
            <a:lvl5pPr marL="1965325" indent="-219075" defTabSz="922338" eaLnBrk="0" hangingPunct="0">
              <a:defRPr sz="1400">
                <a:solidFill>
                  <a:srgbClr val="1C1C1C"/>
                </a:solidFill>
                <a:latin typeface="Lucida Sans" pitchFamily="34" charset="0"/>
                <a:ea typeface="MS PGothic" pitchFamily="34" charset="-128"/>
              </a:defRPr>
            </a:lvl5pPr>
            <a:lvl6pPr marL="2422525" indent="-219075" defTabSz="922338"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879725" indent="-219075" defTabSz="922338"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336925" indent="-219075" defTabSz="922338"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794125" indent="-219075" defTabSz="922338"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algn="r" eaLnBrk="1" hangingPunct="1">
              <a:spcBef>
                <a:spcPct val="0"/>
              </a:spcBef>
              <a:buSzTx/>
            </a:pPr>
            <a:fld id="{D7C87CA9-ED4D-4765-86F2-74C18F20DB49}" type="slidenum">
              <a:rPr lang="en-US" altLang="en-US" sz="1200">
                <a:solidFill>
                  <a:schemeClr val="tx1"/>
                </a:solidFill>
                <a:latin typeface="Arial" charset="0"/>
              </a:rPr>
              <a:pPr algn="r" eaLnBrk="1" hangingPunct="1">
                <a:spcBef>
                  <a:spcPct val="0"/>
                </a:spcBef>
                <a:buSzTx/>
              </a:pPr>
              <a:t>9</a:t>
            </a:fld>
            <a:endParaRPr lang="en-US" altLang="en-US" sz="1200">
              <a:solidFill>
                <a:schemeClr val="tx1"/>
              </a:solidFill>
              <a:latin typeface="Arial" charset="0"/>
            </a:endParaRPr>
          </a:p>
        </p:txBody>
      </p:sp>
      <p:sp>
        <p:nvSpPr>
          <p:cNvPr id="350211" name="Rectangle 2"/>
          <p:cNvSpPr>
            <a:spLocks noGrp="1" noRot="1" noChangeAspect="1" noChangeArrowheads="1" noTextEdit="1"/>
          </p:cNvSpPr>
          <p:nvPr>
            <p:ph type="sldImg"/>
          </p:nvPr>
        </p:nvSpPr>
        <p:spPr>
          <a:xfrm>
            <a:off x="1181100" y="696913"/>
            <a:ext cx="4649788" cy="3487737"/>
          </a:xfrm>
          <a:noFill/>
          <a:extLs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sp>
      <p:sp>
        <p:nvSpPr>
          <p:cNvPr id="350212" name="Rectangle 3"/>
          <p:cNvSpPr>
            <a:spLocks noGrp="1" noChangeArrowheads="1"/>
          </p:cNvSpPr>
          <p:nvPr>
            <p:ph type="body" idx="1"/>
          </p:nvPr>
        </p:nvSpPr>
        <p:spPr>
          <a:noFill/>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r>
              <a:rPr lang="en-US" altLang="en-US" b="1" smtClean="0">
                <a:solidFill>
                  <a:srgbClr val="D7252D"/>
                </a:solidFill>
              </a:rPr>
              <a:t>More than 20%  on delivery lead time</a:t>
            </a:r>
          </a:p>
          <a:p>
            <a:endParaRPr lang="en-US" altLang="en-US" b="1" smtClean="0">
              <a:solidFill>
                <a:srgbClr val="D7252D"/>
              </a:solidFill>
            </a:endParaRPr>
          </a:p>
          <a:p>
            <a:r>
              <a:rPr lang="en-US" altLang="en-US" b="1" smtClean="0">
                <a:solidFill>
                  <a:srgbClr val="D7252D"/>
                </a:solidFill>
              </a:rPr>
              <a:t>More than 30% life cycle cost savings</a:t>
            </a:r>
          </a:p>
          <a:p>
            <a:endParaRPr lang="en-US" altLang="en-US" b="1" smtClean="0">
              <a:solidFill>
                <a:srgbClr val="D7252D"/>
              </a:solidFill>
            </a:endParaRPr>
          </a:p>
          <a:p>
            <a:r>
              <a:rPr lang="en-US" altLang="en-US" b="1" smtClean="0">
                <a:solidFill>
                  <a:srgbClr val="D7252D"/>
                </a:solidFill>
              </a:rPr>
              <a:t>More than 30% of Project Risk</a:t>
            </a:r>
          </a:p>
          <a:p>
            <a:endParaRPr lang="en-US" altLang="en-US" b="1" smtClean="0">
              <a:solidFill>
                <a:srgbClr val="D7252D"/>
              </a:solidFill>
            </a:endParaRPr>
          </a:p>
          <a:p>
            <a:r>
              <a:rPr lang="en-US" altLang="en-US" b="1" smtClean="0">
                <a:solidFill>
                  <a:srgbClr val="D7252D"/>
                </a:solidFill>
              </a:rPr>
              <a:t>Between 30% - 60% of Annual Energy</a:t>
            </a:r>
          </a:p>
        </p:txBody>
      </p:sp>
    </p:spTree>
    <p:extLst>
      <p:ext uri="{BB962C8B-B14F-4D97-AF65-F5344CB8AC3E}">
        <p14:creationId xmlns:p14="http://schemas.microsoft.com/office/powerpoint/2010/main" val="29109823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Rectangle 7"/>
          <p:cNvSpPr txBox="1">
            <a:spLocks noGrp="1" noChangeArrowheads="1"/>
          </p:cNvSpPr>
          <p:nvPr/>
        </p:nvSpPr>
        <p:spPr bwMode="auto">
          <a:xfrm>
            <a:off x="3970938" y="8831263"/>
            <a:ext cx="3037840"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297" tIns="46148" rIns="92297" bIns="46148" anchor="b"/>
          <a:lstStyle>
            <a:lvl1pPr defTabSz="922338" eaLnBrk="0" hangingPunct="0">
              <a:defRPr sz="1400">
                <a:solidFill>
                  <a:srgbClr val="1C1C1C"/>
                </a:solidFill>
                <a:latin typeface="Lucida Sans" pitchFamily="34" charset="0"/>
                <a:ea typeface="MS PGothic" pitchFamily="34" charset="-128"/>
              </a:defRPr>
            </a:lvl1pPr>
            <a:lvl2pPr marL="709613" indent="-273050" defTabSz="922338" eaLnBrk="0" hangingPunct="0">
              <a:defRPr sz="1400">
                <a:solidFill>
                  <a:srgbClr val="1C1C1C"/>
                </a:solidFill>
                <a:latin typeface="Lucida Sans" pitchFamily="34" charset="0"/>
                <a:ea typeface="MS PGothic" pitchFamily="34" charset="-128"/>
              </a:defRPr>
            </a:lvl2pPr>
            <a:lvl3pPr marL="1092200" indent="-219075" defTabSz="922338" eaLnBrk="0" hangingPunct="0">
              <a:defRPr sz="1400">
                <a:solidFill>
                  <a:srgbClr val="1C1C1C"/>
                </a:solidFill>
                <a:latin typeface="Lucida Sans" pitchFamily="34" charset="0"/>
                <a:ea typeface="MS PGothic" pitchFamily="34" charset="-128"/>
              </a:defRPr>
            </a:lvl3pPr>
            <a:lvl4pPr marL="1528763" indent="-219075" defTabSz="922338" eaLnBrk="0" hangingPunct="0">
              <a:defRPr sz="1400">
                <a:solidFill>
                  <a:srgbClr val="1C1C1C"/>
                </a:solidFill>
                <a:latin typeface="Lucida Sans" pitchFamily="34" charset="0"/>
                <a:ea typeface="MS PGothic" pitchFamily="34" charset="-128"/>
              </a:defRPr>
            </a:lvl4pPr>
            <a:lvl5pPr marL="1965325" indent="-219075" defTabSz="922338" eaLnBrk="0" hangingPunct="0">
              <a:defRPr sz="1400">
                <a:solidFill>
                  <a:srgbClr val="1C1C1C"/>
                </a:solidFill>
                <a:latin typeface="Lucida Sans" pitchFamily="34" charset="0"/>
                <a:ea typeface="MS PGothic" pitchFamily="34" charset="-128"/>
              </a:defRPr>
            </a:lvl5pPr>
            <a:lvl6pPr marL="2422525" indent="-219075" defTabSz="922338"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879725" indent="-219075" defTabSz="922338"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336925" indent="-219075" defTabSz="922338"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794125" indent="-219075" defTabSz="922338"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algn="r" eaLnBrk="1" hangingPunct="1">
              <a:spcBef>
                <a:spcPct val="0"/>
              </a:spcBef>
              <a:buSzTx/>
            </a:pPr>
            <a:fld id="{D7C87CA9-ED4D-4765-86F2-74C18F20DB49}" type="slidenum">
              <a:rPr lang="en-US" altLang="en-US" sz="1200">
                <a:solidFill>
                  <a:schemeClr val="tx1"/>
                </a:solidFill>
                <a:latin typeface="Arial" charset="0"/>
              </a:rPr>
              <a:pPr algn="r" eaLnBrk="1" hangingPunct="1">
                <a:spcBef>
                  <a:spcPct val="0"/>
                </a:spcBef>
                <a:buSzTx/>
              </a:pPr>
              <a:t>10</a:t>
            </a:fld>
            <a:endParaRPr lang="en-US" altLang="en-US" sz="1200">
              <a:solidFill>
                <a:schemeClr val="tx1"/>
              </a:solidFill>
              <a:latin typeface="Arial" charset="0"/>
            </a:endParaRPr>
          </a:p>
        </p:txBody>
      </p:sp>
      <p:sp>
        <p:nvSpPr>
          <p:cNvPr id="350211" name="Rectangle 2"/>
          <p:cNvSpPr>
            <a:spLocks noGrp="1" noRot="1" noChangeAspect="1" noChangeArrowheads="1" noTextEdit="1"/>
          </p:cNvSpPr>
          <p:nvPr>
            <p:ph type="sldImg"/>
          </p:nvPr>
        </p:nvSpPr>
        <p:spPr>
          <a:xfrm>
            <a:off x="1181100" y="696913"/>
            <a:ext cx="4649788" cy="3487737"/>
          </a:xfrm>
          <a:noFill/>
          <a:extLs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sp>
      <p:sp>
        <p:nvSpPr>
          <p:cNvPr id="350212" name="Rectangle 3"/>
          <p:cNvSpPr>
            <a:spLocks noGrp="1" noChangeArrowheads="1"/>
          </p:cNvSpPr>
          <p:nvPr>
            <p:ph type="body" idx="1"/>
          </p:nvPr>
        </p:nvSpPr>
        <p:spPr>
          <a:noFill/>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r>
              <a:rPr lang="en-US" altLang="en-US" b="1" smtClean="0">
                <a:solidFill>
                  <a:srgbClr val="D7252D"/>
                </a:solidFill>
              </a:rPr>
              <a:t>More than 20%  on delivery lead time</a:t>
            </a:r>
          </a:p>
          <a:p>
            <a:endParaRPr lang="en-US" altLang="en-US" b="1" smtClean="0">
              <a:solidFill>
                <a:srgbClr val="D7252D"/>
              </a:solidFill>
            </a:endParaRPr>
          </a:p>
          <a:p>
            <a:r>
              <a:rPr lang="en-US" altLang="en-US" b="1" smtClean="0">
                <a:solidFill>
                  <a:srgbClr val="D7252D"/>
                </a:solidFill>
              </a:rPr>
              <a:t>More than 30% life cycle cost savings</a:t>
            </a:r>
          </a:p>
          <a:p>
            <a:endParaRPr lang="en-US" altLang="en-US" b="1" smtClean="0">
              <a:solidFill>
                <a:srgbClr val="D7252D"/>
              </a:solidFill>
            </a:endParaRPr>
          </a:p>
          <a:p>
            <a:r>
              <a:rPr lang="en-US" altLang="en-US" b="1" smtClean="0">
                <a:solidFill>
                  <a:srgbClr val="D7252D"/>
                </a:solidFill>
              </a:rPr>
              <a:t>More than 30% of Project Risk</a:t>
            </a:r>
          </a:p>
          <a:p>
            <a:endParaRPr lang="en-US" altLang="en-US" b="1" smtClean="0">
              <a:solidFill>
                <a:srgbClr val="D7252D"/>
              </a:solidFill>
            </a:endParaRPr>
          </a:p>
          <a:p>
            <a:r>
              <a:rPr lang="en-US" altLang="en-US" b="1" smtClean="0">
                <a:solidFill>
                  <a:srgbClr val="D7252D"/>
                </a:solidFill>
              </a:rPr>
              <a:t>Between 30% - 60% of Annual Energy</a:t>
            </a:r>
          </a:p>
        </p:txBody>
      </p:sp>
    </p:spTree>
    <p:extLst>
      <p:ext uri="{BB962C8B-B14F-4D97-AF65-F5344CB8AC3E}">
        <p14:creationId xmlns:p14="http://schemas.microsoft.com/office/powerpoint/2010/main" val="3771281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1" descr="20101005084958!Jawaharlal_Nehru_Stadium_CWG_opening_ceremony"/>
          <p:cNvPicPr>
            <a:picLocks noChangeAspect="1" noChangeArrowheads="1"/>
          </p:cNvPicPr>
          <p:nvPr userDrawn="1"/>
        </p:nvPicPr>
        <p:blipFill>
          <a:blip r:embed="rId2" cstate="print"/>
          <a:srcRect t="15192" b="23965"/>
          <a:stretch>
            <a:fillRect/>
          </a:stretch>
        </p:blipFill>
        <p:spPr bwMode="auto">
          <a:xfrm>
            <a:off x="0" y="2517775"/>
            <a:ext cx="9144000" cy="3643313"/>
          </a:xfrm>
          <a:prstGeom prst="rect">
            <a:avLst/>
          </a:prstGeom>
          <a:noFill/>
          <a:ln w="9525">
            <a:noFill/>
            <a:miter lim="800000"/>
            <a:headEnd/>
            <a:tailEnd/>
          </a:ln>
        </p:spPr>
      </p:pic>
      <p:sp>
        <p:nvSpPr>
          <p:cNvPr id="5" name="Rectangle 28"/>
          <p:cNvSpPr>
            <a:spLocks noChangeArrowheads="1"/>
          </p:cNvSpPr>
          <p:nvPr userDrawn="1"/>
        </p:nvSpPr>
        <p:spPr bwMode="auto">
          <a:xfrm>
            <a:off x="0" y="812800"/>
            <a:ext cx="169863" cy="6045200"/>
          </a:xfrm>
          <a:prstGeom prst="rect">
            <a:avLst/>
          </a:prstGeom>
          <a:solidFill>
            <a:srgbClr val="D51A0D"/>
          </a:solidFill>
          <a:ln w="3175">
            <a:noFill/>
            <a:miter lim="800000"/>
            <a:headEnd/>
            <a:tailEnd/>
          </a:ln>
          <a:effectLst/>
        </p:spPr>
        <p:txBody>
          <a:bodyPr wrap="none" anchor="ctr"/>
          <a:lstStyle/>
          <a:p>
            <a:pPr>
              <a:defRPr/>
            </a:pPr>
            <a:endParaRPr lang="en-GB">
              <a:latin typeface="Arial" charset="0"/>
              <a:cs typeface="+mn-cs"/>
            </a:endParaRPr>
          </a:p>
        </p:txBody>
      </p:sp>
      <p:grpSp>
        <p:nvGrpSpPr>
          <p:cNvPr id="6" name="Group 31"/>
          <p:cNvGrpSpPr>
            <a:grpSpLocks/>
          </p:cNvGrpSpPr>
          <p:nvPr userDrawn="1"/>
        </p:nvGrpSpPr>
        <p:grpSpPr bwMode="auto">
          <a:xfrm>
            <a:off x="7380288" y="-9525"/>
            <a:ext cx="1763712" cy="593725"/>
            <a:chOff x="2320" y="-14"/>
            <a:chExt cx="2185" cy="735"/>
          </a:xfrm>
        </p:grpSpPr>
        <p:pic>
          <p:nvPicPr>
            <p:cNvPr id="7" name="Picture 29" descr="Armstrong_logo"/>
            <p:cNvPicPr>
              <a:picLocks noChangeAspect="1" noChangeArrowheads="1"/>
            </p:cNvPicPr>
            <p:nvPr userDrawn="1"/>
          </p:nvPicPr>
          <p:blipFill>
            <a:blip r:embed="rId3" cstate="print">
              <a:clrChange>
                <a:clrFrom>
                  <a:srgbClr val="FDFDFD"/>
                </a:clrFrom>
                <a:clrTo>
                  <a:srgbClr val="FDFDFD">
                    <a:alpha val="0"/>
                  </a:srgbClr>
                </a:clrTo>
              </a:clrChange>
            </a:blip>
            <a:srcRect/>
            <a:stretch>
              <a:fillRect/>
            </a:stretch>
          </p:blipFill>
          <p:spPr bwMode="auto">
            <a:xfrm>
              <a:off x="2320" y="343"/>
              <a:ext cx="1946" cy="378"/>
            </a:xfrm>
            <a:prstGeom prst="rect">
              <a:avLst/>
            </a:prstGeom>
            <a:noFill/>
            <a:ln w="9525">
              <a:noFill/>
              <a:miter lim="800000"/>
              <a:headEnd/>
              <a:tailEnd/>
            </a:ln>
          </p:spPr>
        </p:pic>
        <p:sp>
          <p:nvSpPr>
            <p:cNvPr id="8" name="Rectangle 30"/>
            <p:cNvSpPr>
              <a:spLocks noChangeArrowheads="1"/>
            </p:cNvSpPr>
            <p:nvPr userDrawn="1"/>
          </p:nvSpPr>
          <p:spPr bwMode="auto">
            <a:xfrm>
              <a:off x="4265" y="-14"/>
              <a:ext cx="240" cy="358"/>
            </a:xfrm>
            <a:prstGeom prst="rect">
              <a:avLst/>
            </a:prstGeom>
            <a:noFill/>
            <a:ln w="3175">
              <a:noFill/>
              <a:miter lim="800000"/>
              <a:headEnd/>
              <a:tailEnd/>
            </a:ln>
            <a:effectLst/>
          </p:spPr>
          <p:txBody>
            <a:bodyPr wrap="none" anchor="ctr"/>
            <a:lstStyle/>
            <a:p>
              <a:pPr>
                <a:defRPr/>
              </a:pPr>
              <a:endParaRPr lang="en-GB">
                <a:latin typeface="Arial" charset="0"/>
                <a:cs typeface="+mn-cs"/>
              </a:endParaRPr>
            </a:p>
          </p:txBody>
        </p:sp>
      </p:grpSp>
      <p:sp>
        <p:nvSpPr>
          <p:cNvPr id="185378" name="Rectangle 34"/>
          <p:cNvSpPr>
            <a:spLocks noGrp="1" noChangeArrowheads="1"/>
          </p:cNvSpPr>
          <p:nvPr>
            <p:ph type="ctrTitle" sz="quarter"/>
          </p:nvPr>
        </p:nvSpPr>
        <p:spPr>
          <a:xfrm>
            <a:off x="398463" y="696913"/>
            <a:ext cx="4705350" cy="758825"/>
          </a:xfrm>
        </p:spPr>
        <p:txBody>
          <a:bodyPr/>
          <a:lstStyle>
            <a:lvl1pPr>
              <a:defRPr/>
            </a:lvl1pPr>
          </a:lstStyle>
          <a:p>
            <a:r>
              <a:rPr lang="en-US"/>
              <a:t>Click to edit </a:t>
            </a:r>
            <a:br>
              <a:rPr lang="en-US"/>
            </a:br>
            <a:r>
              <a:rPr lang="en-US"/>
              <a:t>Master title style</a:t>
            </a:r>
          </a:p>
        </p:txBody>
      </p:sp>
      <p:sp>
        <p:nvSpPr>
          <p:cNvPr id="185379" name="Rectangle 35"/>
          <p:cNvSpPr>
            <a:spLocks noGrp="1" noChangeArrowheads="1"/>
          </p:cNvSpPr>
          <p:nvPr>
            <p:ph type="subTitle" sz="quarter" idx="1"/>
          </p:nvPr>
        </p:nvSpPr>
        <p:spPr>
          <a:xfrm>
            <a:off x="5381625" y="1379538"/>
            <a:ext cx="3592513" cy="531812"/>
          </a:xfrm>
        </p:spPr>
        <p:txBody>
          <a:bodyPr/>
          <a:lstStyle>
            <a:lvl1pPr marL="0" indent="0">
              <a:buFontTx/>
              <a:buNone/>
              <a:defRPr sz="1400"/>
            </a:lvl1pPr>
          </a:lstStyle>
          <a:p>
            <a:r>
              <a:rPr lang="en-US"/>
              <a:t>Click to edit Author name </a:t>
            </a:r>
            <a:br>
              <a:rPr lang="en-US"/>
            </a:br>
            <a:r>
              <a:rPr lang="en-US"/>
              <a:t>&amp; title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0663" y="696913"/>
            <a:ext cx="2057400" cy="546417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98463" y="696913"/>
            <a:ext cx="6019800" cy="54641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22263" y="696913"/>
            <a:ext cx="8196262" cy="835025"/>
          </a:xfrm>
        </p:spPr>
        <p:txBody>
          <a:bodyPr/>
          <a:lstStyle/>
          <a:p>
            <a:r>
              <a:rPr lang="en-US" smtClean="0"/>
              <a:t>Click to edit Master title style</a:t>
            </a:r>
            <a:endParaRPr lang="en-CA"/>
          </a:p>
        </p:txBody>
      </p:sp>
      <p:sp>
        <p:nvSpPr>
          <p:cNvPr id="3" name="Text Placeholder 2"/>
          <p:cNvSpPr>
            <a:spLocks noGrp="1"/>
          </p:cNvSpPr>
          <p:nvPr>
            <p:ph type="body" sz="half" idx="1"/>
          </p:nvPr>
        </p:nvSpPr>
        <p:spPr>
          <a:xfrm>
            <a:off x="322263" y="1608138"/>
            <a:ext cx="4021137"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495800" y="1608138"/>
            <a:ext cx="4022725"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Tree>
    <p:extLst>
      <p:ext uri="{BB962C8B-B14F-4D97-AF65-F5344CB8AC3E}">
        <p14:creationId xmlns:p14="http://schemas.microsoft.com/office/powerpoint/2010/main" val="18872630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398463" y="163512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589463" y="163512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35" descr="tag line"/>
          <p:cNvPicPr>
            <a:picLocks noChangeAspect="1" noChangeArrowheads="1"/>
          </p:cNvPicPr>
          <p:nvPr/>
        </p:nvPicPr>
        <p:blipFill>
          <a:blip r:embed="rId14" cstate="print">
            <a:clrChange>
              <a:clrFrom>
                <a:srgbClr val="FDFDFD"/>
              </a:clrFrom>
              <a:clrTo>
                <a:srgbClr val="FDFDFD">
                  <a:alpha val="0"/>
                </a:srgbClr>
              </a:clrTo>
            </a:clrChange>
          </a:blip>
          <a:srcRect/>
          <a:stretch>
            <a:fillRect/>
          </a:stretch>
        </p:blipFill>
        <p:spPr bwMode="auto">
          <a:xfrm>
            <a:off x="8428038" y="6084888"/>
            <a:ext cx="633412" cy="693737"/>
          </a:xfrm>
          <a:prstGeom prst="rect">
            <a:avLst/>
          </a:prstGeom>
          <a:noFill/>
          <a:ln w="9525">
            <a:noFill/>
            <a:miter lim="800000"/>
            <a:headEnd/>
            <a:tailEnd/>
          </a:ln>
        </p:spPr>
      </p:pic>
      <p:sp>
        <p:nvSpPr>
          <p:cNvPr id="1080" name="Rectangle 56"/>
          <p:cNvSpPr>
            <a:spLocks noChangeArrowheads="1"/>
          </p:cNvSpPr>
          <p:nvPr/>
        </p:nvSpPr>
        <p:spPr bwMode="auto">
          <a:xfrm>
            <a:off x="0" y="812800"/>
            <a:ext cx="169863" cy="608013"/>
          </a:xfrm>
          <a:prstGeom prst="rect">
            <a:avLst/>
          </a:prstGeom>
          <a:solidFill>
            <a:srgbClr val="D51A0D"/>
          </a:solidFill>
          <a:ln w="3175">
            <a:noFill/>
            <a:miter lim="800000"/>
            <a:headEnd/>
            <a:tailEnd/>
          </a:ln>
          <a:effectLst/>
        </p:spPr>
        <p:txBody>
          <a:bodyPr wrap="none" anchor="ctr"/>
          <a:lstStyle/>
          <a:p>
            <a:pPr>
              <a:defRPr/>
            </a:pPr>
            <a:endParaRPr lang="en-GB">
              <a:latin typeface="Arial" charset="0"/>
              <a:cs typeface="+mn-cs"/>
            </a:endParaRPr>
          </a:p>
        </p:txBody>
      </p:sp>
      <p:grpSp>
        <p:nvGrpSpPr>
          <p:cNvPr id="1028" name="Group 60"/>
          <p:cNvGrpSpPr>
            <a:grpSpLocks/>
          </p:cNvGrpSpPr>
          <p:nvPr/>
        </p:nvGrpSpPr>
        <p:grpSpPr bwMode="auto">
          <a:xfrm>
            <a:off x="7380288" y="-9525"/>
            <a:ext cx="1763712" cy="593725"/>
            <a:chOff x="2320" y="-14"/>
            <a:chExt cx="2185" cy="735"/>
          </a:xfrm>
        </p:grpSpPr>
        <p:pic>
          <p:nvPicPr>
            <p:cNvPr id="1032" name="Picture 61" descr="Armstrong_logo"/>
            <p:cNvPicPr>
              <a:picLocks noChangeAspect="1" noChangeArrowheads="1"/>
            </p:cNvPicPr>
            <p:nvPr userDrawn="1"/>
          </p:nvPicPr>
          <p:blipFill>
            <a:blip r:embed="rId15" cstate="print">
              <a:clrChange>
                <a:clrFrom>
                  <a:srgbClr val="FDFDFD"/>
                </a:clrFrom>
                <a:clrTo>
                  <a:srgbClr val="FDFDFD">
                    <a:alpha val="0"/>
                  </a:srgbClr>
                </a:clrTo>
              </a:clrChange>
            </a:blip>
            <a:srcRect/>
            <a:stretch>
              <a:fillRect/>
            </a:stretch>
          </p:blipFill>
          <p:spPr bwMode="auto">
            <a:xfrm>
              <a:off x="2320" y="343"/>
              <a:ext cx="1946" cy="378"/>
            </a:xfrm>
            <a:prstGeom prst="rect">
              <a:avLst/>
            </a:prstGeom>
            <a:noFill/>
            <a:ln w="9525">
              <a:noFill/>
              <a:miter lim="800000"/>
              <a:headEnd/>
              <a:tailEnd/>
            </a:ln>
          </p:spPr>
        </p:pic>
        <p:sp>
          <p:nvSpPr>
            <p:cNvPr id="1086" name="Rectangle 62"/>
            <p:cNvSpPr>
              <a:spLocks noChangeArrowheads="1"/>
            </p:cNvSpPr>
            <p:nvPr userDrawn="1"/>
          </p:nvSpPr>
          <p:spPr bwMode="auto">
            <a:xfrm>
              <a:off x="4265" y="-14"/>
              <a:ext cx="240" cy="358"/>
            </a:xfrm>
            <a:prstGeom prst="rect">
              <a:avLst/>
            </a:prstGeom>
            <a:noFill/>
            <a:ln w="3175">
              <a:noFill/>
              <a:miter lim="800000"/>
              <a:headEnd/>
              <a:tailEnd/>
            </a:ln>
            <a:effectLst/>
          </p:spPr>
          <p:txBody>
            <a:bodyPr wrap="none" anchor="ctr"/>
            <a:lstStyle/>
            <a:p>
              <a:pPr>
                <a:defRPr/>
              </a:pPr>
              <a:endParaRPr lang="en-GB">
                <a:latin typeface="Arial" charset="0"/>
                <a:cs typeface="+mn-cs"/>
              </a:endParaRPr>
            </a:p>
          </p:txBody>
        </p:sp>
      </p:grpSp>
      <p:sp>
        <p:nvSpPr>
          <p:cNvPr id="1029" name="Rectangle 66"/>
          <p:cNvSpPr>
            <a:spLocks noGrp="1" noChangeArrowheads="1"/>
          </p:cNvSpPr>
          <p:nvPr>
            <p:ph type="title"/>
          </p:nvPr>
        </p:nvSpPr>
        <p:spPr bwMode="auto">
          <a:xfrm>
            <a:off x="398463" y="696913"/>
            <a:ext cx="8229600" cy="8350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a:t>
            </a:r>
            <a:br>
              <a:rPr lang="en-US" smtClean="0"/>
            </a:br>
            <a:r>
              <a:rPr lang="en-US" smtClean="0"/>
              <a:t>Master title style</a:t>
            </a:r>
          </a:p>
        </p:txBody>
      </p:sp>
      <p:sp>
        <p:nvSpPr>
          <p:cNvPr id="1030" name="Rectangle 67"/>
          <p:cNvSpPr>
            <a:spLocks noGrp="1" noChangeArrowheads="1"/>
          </p:cNvSpPr>
          <p:nvPr>
            <p:ph type="body" idx="1"/>
          </p:nvPr>
        </p:nvSpPr>
        <p:spPr bwMode="auto">
          <a:xfrm>
            <a:off x="398463" y="1635125"/>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85"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86" r:id="rId12"/>
  </p:sldLayoutIdLst>
  <p:timing>
    <p:tnLst>
      <p:par>
        <p:cTn id="1" dur="indefinite" restart="never" nodeType="tmRoot"/>
      </p:par>
    </p:tnLst>
  </p:timing>
  <p:hf hdr="0" ftr="0" dt="0"/>
  <p:txStyles>
    <p:titleStyle>
      <a:lvl1pPr algn="l" rtl="0" eaLnBrk="0" fontAlgn="base" hangingPunct="0">
        <a:spcBef>
          <a:spcPct val="0"/>
        </a:spcBef>
        <a:spcAft>
          <a:spcPct val="0"/>
        </a:spcAft>
        <a:defRPr sz="2400" b="1">
          <a:solidFill>
            <a:srgbClr val="D51A0D"/>
          </a:solidFill>
          <a:latin typeface="+mj-lt"/>
          <a:ea typeface="+mj-ea"/>
          <a:cs typeface="+mj-cs"/>
        </a:defRPr>
      </a:lvl1pPr>
      <a:lvl2pPr algn="l" rtl="0" eaLnBrk="0" fontAlgn="base" hangingPunct="0">
        <a:spcBef>
          <a:spcPct val="0"/>
        </a:spcBef>
        <a:spcAft>
          <a:spcPct val="0"/>
        </a:spcAft>
        <a:defRPr sz="2400" b="1">
          <a:solidFill>
            <a:srgbClr val="D51A0D"/>
          </a:solidFill>
          <a:latin typeface="Lucida Sans" pitchFamily="34" charset="0"/>
        </a:defRPr>
      </a:lvl2pPr>
      <a:lvl3pPr algn="l" rtl="0" eaLnBrk="0" fontAlgn="base" hangingPunct="0">
        <a:spcBef>
          <a:spcPct val="0"/>
        </a:spcBef>
        <a:spcAft>
          <a:spcPct val="0"/>
        </a:spcAft>
        <a:defRPr sz="2400" b="1">
          <a:solidFill>
            <a:srgbClr val="D51A0D"/>
          </a:solidFill>
          <a:latin typeface="Lucida Sans" pitchFamily="34" charset="0"/>
        </a:defRPr>
      </a:lvl3pPr>
      <a:lvl4pPr algn="l" rtl="0" eaLnBrk="0" fontAlgn="base" hangingPunct="0">
        <a:spcBef>
          <a:spcPct val="0"/>
        </a:spcBef>
        <a:spcAft>
          <a:spcPct val="0"/>
        </a:spcAft>
        <a:defRPr sz="2400" b="1">
          <a:solidFill>
            <a:srgbClr val="D51A0D"/>
          </a:solidFill>
          <a:latin typeface="Lucida Sans" pitchFamily="34" charset="0"/>
        </a:defRPr>
      </a:lvl4pPr>
      <a:lvl5pPr algn="l" rtl="0" eaLnBrk="0" fontAlgn="base" hangingPunct="0">
        <a:spcBef>
          <a:spcPct val="0"/>
        </a:spcBef>
        <a:spcAft>
          <a:spcPct val="0"/>
        </a:spcAft>
        <a:defRPr sz="2400" b="1">
          <a:solidFill>
            <a:srgbClr val="D51A0D"/>
          </a:solidFill>
          <a:latin typeface="Lucida Sans" pitchFamily="34" charset="0"/>
        </a:defRPr>
      </a:lvl5pPr>
      <a:lvl6pPr marL="457200" algn="l" rtl="0" fontAlgn="base">
        <a:spcBef>
          <a:spcPct val="0"/>
        </a:spcBef>
        <a:spcAft>
          <a:spcPct val="0"/>
        </a:spcAft>
        <a:defRPr sz="2400" b="1">
          <a:solidFill>
            <a:srgbClr val="D51A0D"/>
          </a:solidFill>
          <a:latin typeface="Lucida Sans" pitchFamily="34" charset="0"/>
        </a:defRPr>
      </a:lvl6pPr>
      <a:lvl7pPr marL="914400" algn="l" rtl="0" fontAlgn="base">
        <a:spcBef>
          <a:spcPct val="0"/>
        </a:spcBef>
        <a:spcAft>
          <a:spcPct val="0"/>
        </a:spcAft>
        <a:defRPr sz="2400" b="1">
          <a:solidFill>
            <a:srgbClr val="D51A0D"/>
          </a:solidFill>
          <a:latin typeface="Lucida Sans" pitchFamily="34" charset="0"/>
        </a:defRPr>
      </a:lvl7pPr>
      <a:lvl8pPr marL="1371600" algn="l" rtl="0" fontAlgn="base">
        <a:spcBef>
          <a:spcPct val="0"/>
        </a:spcBef>
        <a:spcAft>
          <a:spcPct val="0"/>
        </a:spcAft>
        <a:defRPr sz="2400" b="1">
          <a:solidFill>
            <a:srgbClr val="D51A0D"/>
          </a:solidFill>
          <a:latin typeface="Lucida Sans" pitchFamily="34" charset="0"/>
        </a:defRPr>
      </a:lvl8pPr>
      <a:lvl9pPr marL="1828800" algn="l" rtl="0" fontAlgn="base">
        <a:spcBef>
          <a:spcPct val="0"/>
        </a:spcBef>
        <a:spcAft>
          <a:spcPct val="0"/>
        </a:spcAft>
        <a:defRPr sz="2400" b="1">
          <a:solidFill>
            <a:srgbClr val="D51A0D"/>
          </a:solidFill>
          <a:latin typeface="Lucida Sans" pitchFamily="34" charset="0"/>
        </a:defRPr>
      </a:lvl9pPr>
    </p:titleStyle>
    <p:bodyStyle>
      <a:lvl1pPr marL="171450" indent="-171450" algn="l" rtl="0" eaLnBrk="0" fontAlgn="base" hangingPunct="0">
        <a:spcBef>
          <a:spcPct val="20000"/>
        </a:spcBef>
        <a:spcAft>
          <a:spcPct val="0"/>
        </a:spcAft>
        <a:buSzPct val="85000"/>
        <a:buChar char="•"/>
        <a:defRPr sz="2000">
          <a:solidFill>
            <a:srgbClr val="1C1C1C"/>
          </a:solidFill>
          <a:latin typeface="+mn-lt"/>
          <a:ea typeface="+mn-ea"/>
          <a:cs typeface="+mn-cs"/>
        </a:defRPr>
      </a:lvl1pPr>
      <a:lvl2pPr marL="457200" indent="-171450" algn="l" rtl="0" eaLnBrk="0" fontAlgn="base" hangingPunct="0">
        <a:spcBef>
          <a:spcPct val="20000"/>
        </a:spcBef>
        <a:spcAft>
          <a:spcPct val="0"/>
        </a:spcAft>
        <a:buSzPct val="85000"/>
        <a:buChar char="•"/>
        <a:defRPr>
          <a:solidFill>
            <a:srgbClr val="1C1C1C"/>
          </a:solidFill>
          <a:latin typeface="+mn-lt"/>
        </a:defRPr>
      </a:lvl2pPr>
      <a:lvl3pPr marL="742950" indent="-171450" algn="l" rtl="0" eaLnBrk="0" fontAlgn="base" hangingPunct="0">
        <a:spcBef>
          <a:spcPct val="20000"/>
        </a:spcBef>
        <a:spcAft>
          <a:spcPct val="0"/>
        </a:spcAft>
        <a:buSzPct val="85000"/>
        <a:buChar char="•"/>
        <a:defRPr sz="1600">
          <a:solidFill>
            <a:srgbClr val="1C1C1C"/>
          </a:solidFill>
          <a:latin typeface="+mn-lt"/>
        </a:defRPr>
      </a:lvl3pPr>
      <a:lvl4pPr marL="1028700" indent="-171450" algn="l" rtl="0" eaLnBrk="0" fontAlgn="base" hangingPunct="0">
        <a:spcBef>
          <a:spcPct val="20000"/>
        </a:spcBef>
        <a:spcAft>
          <a:spcPct val="0"/>
        </a:spcAft>
        <a:buSzPct val="85000"/>
        <a:buChar char="•"/>
        <a:defRPr sz="1600">
          <a:solidFill>
            <a:srgbClr val="1C1C1C"/>
          </a:solidFill>
          <a:latin typeface="+mn-lt"/>
        </a:defRPr>
      </a:lvl4pPr>
      <a:lvl5pPr marL="1314450" indent="-171450" algn="l" rtl="0" eaLnBrk="0" fontAlgn="base" hangingPunct="0">
        <a:spcBef>
          <a:spcPct val="20000"/>
        </a:spcBef>
        <a:spcAft>
          <a:spcPct val="0"/>
        </a:spcAft>
        <a:buSzPct val="85000"/>
        <a:buChar char="•"/>
        <a:defRPr sz="1600">
          <a:solidFill>
            <a:srgbClr val="1C1C1C"/>
          </a:solidFill>
          <a:latin typeface="+mn-lt"/>
        </a:defRPr>
      </a:lvl5pPr>
      <a:lvl6pPr marL="1771650" indent="-171450" algn="l" rtl="0" fontAlgn="base">
        <a:spcBef>
          <a:spcPct val="20000"/>
        </a:spcBef>
        <a:spcAft>
          <a:spcPct val="0"/>
        </a:spcAft>
        <a:buSzPct val="85000"/>
        <a:buChar char="•"/>
        <a:defRPr sz="1600">
          <a:solidFill>
            <a:srgbClr val="1C1C1C"/>
          </a:solidFill>
          <a:latin typeface="+mn-lt"/>
        </a:defRPr>
      </a:lvl6pPr>
      <a:lvl7pPr marL="2228850" indent="-171450" algn="l" rtl="0" fontAlgn="base">
        <a:spcBef>
          <a:spcPct val="20000"/>
        </a:spcBef>
        <a:spcAft>
          <a:spcPct val="0"/>
        </a:spcAft>
        <a:buSzPct val="85000"/>
        <a:buChar char="•"/>
        <a:defRPr sz="1600">
          <a:solidFill>
            <a:srgbClr val="1C1C1C"/>
          </a:solidFill>
          <a:latin typeface="+mn-lt"/>
        </a:defRPr>
      </a:lvl7pPr>
      <a:lvl8pPr marL="2686050" indent="-171450" algn="l" rtl="0" fontAlgn="base">
        <a:spcBef>
          <a:spcPct val="20000"/>
        </a:spcBef>
        <a:spcAft>
          <a:spcPct val="0"/>
        </a:spcAft>
        <a:buSzPct val="85000"/>
        <a:buChar char="•"/>
        <a:defRPr sz="1600">
          <a:solidFill>
            <a:srgbClr val="1C1C1C"/>
          </a:solidFill>
          <a:latin typeface="+mn-lt"/>
        </a:defRPr>
      </a:lvl8pPr>
      <a:lvl9pPr marL="3143250" indent="-171450" algn="l" rtl="0" fontAlgn="base">
        <a:spcBef>
          <a:spcPct val="20000"/>
        </a:spcBef>
        <a:spcAft>
          <a:spcPct val="0"/>
        </a:spcAft>
        <a:buSzPct val="85000"/>
        <a:buChar char="•"/>
        <a:defRPr sz="1600">
          <a:solidFill>
            <a:srgbClr val="1C1C1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12.xml"/><Relationship Id="rId5" Type="http://schemas.openxmlformats.org/officeDocument/2006/relationships/image" Target="../media/image30.png"/><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2" Type="http://schemas.openxmlformats.org/officeDocument/2006/relationships/image" Target="../media/image31.w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4.jpeg"/><Relationship Id="rId4" Type="http://schemas.openxmlformats.org/officeDocument/2006/relationships/image" Target="../media/image33.jpe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7.png"/></Relationships>
</file>

<file path=ppt/slides/_rels/slide2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45.png"/><Relationship Id="rId4" Type="http://schemas.openxmlformats.org/officeDocument/2006/relationships/image" Target="../media/image44.png"/></Relationships>
</file>

<file path=ppt/slides/_rels/slide2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xml"/><Relationship Id="rId4" Type="http://schemas.openxmlformats.org/officeDocument/2006/relationships/image" Target="../media/image49.png"/></Relationships>
</file>

<file path=ppt/slides/_rels/slide3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51.png"/><Relationship Id="rId4" Type="http://schemas.openxmlformats.org/officeDocument/2006/relationships/image" Target="../media/image50.png"/></Relationships>
</file>

<file path=ppt/slides/_rels/slide32.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notesSlide" Target="../notesSlides/notesSlide26.xml"/><Relationship Id="rId1" Type="http://schemas.openxmlformats.org/officeDocument/2006/relationships/slideLayout" Target="../slideLayouts/slideLayout1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53.png"/></Relationships>
</file>

<file path=ppt/slides/_rels/slide3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image" Target="../media/image58.jpeg"/><Relationship Id="rId4" Type="http://schemas.openxmlformats.org/officeDocument/2006/relationships/image" Target="../media/image57.jpeg"/></Relationships>
</file>

<file path=ppt/slides/_rels/slide37.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60.jpeg"/></Relationships>
</file>

<file path=ppt/slides/_rels/slide3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62.jpeg"/></Relationships>
</file>

<file path=ppt/slides/_rels/slide3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41.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4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75.jpeg"/><Relationship Id="rId4" Type="http://schemas.openxmlformats.org/officeDocument/2006/relationships/image" Target="../media/image74.jpeg"/></Relationships>
</file>

<file path=ppt/slides/_rels/slide51.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43.xml"/><Relationship Id="rId1" Type="http://schemas.openxmlformats.org/officeDocument/2006/relationships/slideLayout" Target="../slideLayouts/slideLayout12.xml"/><Relationship Id="rId4" Type="http://schemas.openxmlformats.org/officeDocument/2006/relationships/image" Target="../media/image77.pn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RM049_AHR_FABRIC_PANELS_R7_REF_p1"/>
          <p:cNvPicPr>
            <a:picLocks noChangeAspect="1" noChangeArrowheads="1"/>
          </p:cNvPicPr>
          <p:nvPr/>
        </p:nvPicPr>
        <p:blipFill>
          <a:blip r:embed="rId2" cstate="print"/>
          <a:srcRect/>
          <a:stretch>
            <a:fillRect/>
          </a:stretch>
        </p:blipFill>
        <p:spPr bwMode="auto">
          <a:xfrm>
            <a:off x="169863" y="2443163"/>
            <a:ext cx="8974137" cy="3876675"/>
          </a:xfrm>
          <a:prstGeom prst="rect">
            <a:avLst/>
          </a:prstGeom>
          <a:noFill/>
        </p:spPr>
      </p:pic>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55941" y="1289269"/>
            <a:ext cx="3591394" cy="11538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44634" y="1209769"/>
            <a:ext cx="3811307" cy="12298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163531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8" name="Rectangle 7"/>
          <p:cNvSpPr>
            <a:spLocks noChangeArrowheads="1"/>
          </p:cNvSpPr>
          <p:nvPr/>
        </p:nvSpPr>
        <p:spPr bwMode="auto">
          <a:xfrm>
            <a:off x="398463" y="681038"/>
            <a:ext cx="715962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137160"/>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spcBef>
                <a:spcPct val="0"/>
              </a:spcBef>
              <a:buSzTx/>
            </a:pPr>
            <a:endParaRPr lang="en-CA" altLang="en-US" sz="2400" b="1">
              <a:solidFill>
                <a:srgbClr val="D7252D"/>
              </a:solidFill>
            </a:endParaRPr>
          </a:p>
        </p:txBody>
      </p:sp>
      <p:sp>
        <p:nvSpPr>
          <p:cNvPr id="349189" name="Text Box 6"/>
          <p:cNvSpPr txBox="1">
            <a:spLocks noChangeArrowheads="1"/>
          </p:cNvSpPr>
          <p:nvPr/>
        </p:nvSpPr>
        <p:spPr bwMode="auto">
          <a:xfrm>
            <a:off x="322263" y="772675"/>
            <a:ext cx="8821737" cy="5201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spcBef>
                <a:spcPct val="0"/>
              </a:spcBef>
              <a:buSzTx/>
            </a:pPr>
            <a:r>
              <a:rPr lang="en-US" altLang="en-US" sz="2800" b="1" dirty="0" smtClean="0">
                <a:solidFill>
                  <a:srgbClr val="D7252D"/>
                </a:solidFill>
              </a:rPr>
              <a:t>Armstrong has offered off-site system manufacturing since 1977</a:t>
            </a:r>
            <a:endParaRPr lang="en-US" altLang="en-US" sz="1800" b="1" dirty="0">
              <a:solidFill>
                <a:srgbClr val="D7252D"/>
              </a:solidFill>
            </a:endParaRPr>
          </a:p>
          <a:p>
            <a:pPr eaLnBrk="1" hangingPunct="1">
              <a:spcBef>
                <a:spcPct val="0"/>
              </a:spcBef>
              <a:buSzTx/>
            </a:pPr>
            <a:endParaRPr lang="en-US" altLang="en-US" sz="2400" b="1" dirty="0" smtClean="0">
              <a:solidFill>
                <a:srgbClr val="D7252D"/>
              </a:solidFill>
            </a:endParaRPr>
          </a:p>
          <a:p>
            <a:pPr eaLnBrk="1" hangingPunct="1">
              <a:spcBef>
                <a:spcPct val="0"/>
              </a:spcBef>
              <a:buSzTx/>
            </a:pPr>
            <a:r>
              <a:rPr lang="en-US" altLang="en-US" sz="2400" b="1" dirty="0" smtClean="0">
                <a:solidFill>
                  <a:schemeClr val="tx2">
                    <a:lumMod val="60000"/>
                    <a:lumOff val="40000"/>
                  </a:schemeClr>
                </a:solidFill>
              </a:rPr>
              <a:t>Boiler Plants</a:t>
            </a:r>
          </a:p>
          <a:p>
            <a:pPr eaLnBrk="1" hangingPunct="1">
              <a:spcBef>
                <a:spcPct val="0"/>
              </a:spcBef>
              <a:buSzTx/>
            </a:pPr>
            <a:endParaRPr lang="en-US" altLang="en-US" sz="2400" b="1" dirty="0">
              <a:solidFill>
                <a:schemeClr val="tx2">
                  <a:lumMod val="60000"/>
                  <a:lumOff val="40000"/>
                </a:schemeClr>
              </a:solidFill>
            </a:endParaRPr>
          </a:p>
          <a:p>
            <a:pPr eaLnBrk="1" hangingPunct="1">
              <a:spcBef>
                <a:spcPct val="0"/>
              </a:spcBef>
              <a:buSzTx/>
            </a:pPr>
            <a:r>
              <a:rPr lang="en-US" altLang="en-US" sz="2400" b="1" dirty="0" smtClean="0">
                <a:solidFill>
                  <a:schemeClr val="tx2">
                    <a:lumMod val="60000"/>
                    <a:lumOff val="40000"/>
                  </a:schemeClr>
                </a:solidFill>
              </a:rPr>
              <a:t>Chiller Plants</a:t>
            </a:r>
          </a:p>
          <a:p>
            <a:pPr eaLnBrk="1" hangingPunct="1">
              <a:spcBef>
                <a:spcPct val="0"/>
              </a:spcBef>
              <a:buSzTx/>
            </a:pPr>
            <a:endParaRPr lang="en-US" altLang="en-US" sz="2400" b="1" dirty="0">
              <a:solidFill>
                <a:schemeClr val="tx2">
                  <a:lumMod val="60000"/>
                  <a:lumOff val="40000"/>
                </a:schemeClr>
              </a:solidFill>
            </a:endParaRPr>
          </a:p>
          <a:p>
            <a:pPr eaLnBrk="1" hangingPunct="1">
              <a:spcBef>
                <a:spcPct val="0"/>
              </a:spcBef>
              <a:buSzTx/>
            </a:pPr>
            <a:r>
              <a:rPr lang="en-US" altLang="en-US" sz="2400" b="1" dirty="0" smtClean="0">
                <a:solidFill>
                  <a:schemeClr val="tx2">
                    <a:lumMod val="60000"/>
                    <a:lumOff val="40000"/>
                  </a:schemeClr>
                </a:solidFill>
              </a:rPr>
              <a:t>Energy Transfer</a:t>
            </a:r>
          </a:p>
          <a:p>
            <a:pPr eaLnBrk="1" hangingPunct="1">
              <a:spcBef>
                <a:spcPct val="0"/>
              </a:spcBef>
              <a:buSzTx/>
            </a:pPr>
            <a:endParaRPr lang="en-US" altLang="en-US" sz="2400" b="1" dirty="0">
              <a:solidFill>
                <a:schemeClr val="tx2">
                  <a:lumMod val="60000"/>
                  <a:lumOff val="40000"/>
                </a:schemeClr>
              </a:solidFill>
            </a:endParaRPr>
          </a:p>
          <a:p>
            <a:pPr eaLnBrk="1" hangingPunct="1">
              <a:spcBef>
                <a:spcPct val="0"/>
              </a:spcBef>
              <a:buSzTx/>
            </a:pPr>
            <a:r>
              <a:rPr lang="en-US" altLang="en-US" sz="2400" b="1" dirty="0" smtClean="0">
                <a:solidFill>
                  <a:schemeClr val="tx2">
                    <a:lumMod val="60000"/>
                    <a:lumOff val="40000"/>
                  </a:schemeClr>
                </a:solidFill>
              </a:rPr>
              <a:t>Pump Stations</a:t>
            </a:r>
          </a:p>
          <a:p>
            <a:pPr eaLnBrk="1" hangingPunct="1">
              <a:spcBef>
                <a:spcPct val="0"/>
              </a:spcBef>
              <a:buSzTx/>
            </a:pPr>
            <a:endParaRPr lang="en-US" altLang="en-US" sz="2400" b="1" dirty="0">
              <a:solidFill>
                <a:srgbClr val="D7252D"/>
              </a:solidFill>
            </a:endParaRPr>
          </a:p>
          <a:p>
            <a:pPr eaLnBrk="1" hangingPunct="1">
              <a:spcBef>
                <a:spcPct val="0"/>
              </a:spcBef>
              <a:buSzTx/>
            </a:pPr>
            <a:r>
              <a:rPr lang="en-US" altLang="en-US" sz="2400" b="1" dirty="0" smtClean="0">
                <a:solidFill>
                  <a:srgbClr val="D7252D"/>
                </a:solidFill>
              </a:rPr>
              <a:t>Fire Suppression</a:t>
            </a:r>
            <a:endParaRPr lang="en-US" altLang="en-US" sz="2400" b="1" dirty="0">
              <a:solidFill>
                <a:srgbClr val="D7252D"/>
              </a:solidFill>
            </a:endParaRPr>
          </a:p>
          <a:p>
            <a:pPr eaLnBrk="1" hangingPunct="1">
              <a:spcBef>
                <a:spcPct val="0"/>
              </a:spcBef>
              <a:buSzTx/>
            </a:pPr>
            <a:endParaRPr lang="en-US" altLang="en-US" sz="1800" b="1" dirty="0">
              <a:solidFill>
                <a:schemeClr val="tx1"/>
              </a:solidFill>
            </a:endParaRPr>
          </a:p>
          <a:p>
            <a:pPr eaLnBrk="1" hangingPunct="1">
              <a:spcBef>
                <a:spcPct val="0"/>
              </a:spcBef>
              <a:buSzTx/>
            </a:pPr>
            <a:endParaRPr lang="en-US" altLang="en-US" sz="1800" b="1" dirty="0">
              <a:solidFill>
                <a:srgbClr val="D7252D"/>
              </a:solidFill>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93177" y="1823894"/>
            <a:ext cx="5550823" cy="41405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3196344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8" name="Rectangle 7"/>
          <p:cNvSpPr>
            <a:spLocks noChangeArrowheads="1"/>
          </p:cNvSpPr>
          <p:nvPr/>
        </p:nvSpPr>
        <p:spPr bwMode="auto">
          <a:xfrm>
            <a:off x="398463" y="681038"/>
            <a:ext cx="715962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137160"/>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spcBef>
                <a:spcPct val="0"/>
              </a:spcBef>
              <a:buSzTx/>
            </a:pPr>
            <a:endParaRPr lang="en-CA" altLang="en-US" sz="2400" b="1">
              <a:solidFill>
                <a:srgbClr val="D7252D"/>
              </a:solidFill>
            </a:endParaRPr>
          </a:p>
        </p:txBody>
      </p:sp>
      <p:sp>
        <p:nvSpPr>
          <p:cNvPr id="349189" name="Text Box 6"/>
          <p:cNvSpPr txBox="1">
            <a:spLocks noChangeArrowheads="1"/>
          </p:cNvSpPr>
          <p:nvPr/>
        </p:nvSpPr>
        <p:spPr bwMode="auto">
          <a:xfrm>
            <a:off x="322263" y="772675"/>
            <a:ext cx="8821737" cy="6309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spcBef>
                <a:spcPct val="0"/>
              </a:spcBef>
              <a:buSzTx/>
            </a:pPr>
            <a:r>
              <a:rPr lang="en-US" altLang="en-US" sz="2800" b="1" dirty="0" err="1" smtClean="0">
                <a:solidFill>
                  <a:schemeClr val="bg1"/>
                </a:solidFill>
              </a:rPr>
              <a:t>Armtrong</a:t>
            </a:r>
            <a:r>
              <a:rPr lang="en-US" altLang="en-US" sz="2800" b="1" dirty="0" smtClean="0">
                <a:solidFill>
                  <a:schemeClr val="bg1"/>
                </a:solidFill>
              </a:rPr>
              <a:t> has offered off-site system manufacturing since 1977</a:t>
            </a:r>
            <a:endParaRPr lang="en-US" altLang="en-US" sz="1800" b="1" dirty="0">
              <a:solidFill>
                <a:schemeClr val="bg1"/>
              </a:solidFill>
            </a:endParaRPr>
          </a:p>
          <a:p>
            <a:pPr eaLnBrk="1" hangingPunct="1">
              <a:spcBef>
                <a:spcPct val="0"/>
              </a:spcBef>
              <a:buSzTx/>
            </a:pPr>
            <a:endParaRPr lang="en-US" altLang="en-US" sz="2400" b="1" dirty="0" smtClean="0">
              <a:solidFill>
                <a:srgbClr val="D7252D"/>
              </a:solidFill>
            </a:endParaRPr>
          </a:p>
          <a:p>
            <a:pPr eaLnBrk="1" hangingPunct="1">
              <a:spcBef>
                <a:spcPct val="0"/>
              </a:spcBef>
              <a:buSzTx/>
            </a:pPr>
            <a:r>
              <a:rPr lang="en-US" altLang="en-US" sz="2400" b="1" dirty="0" smtClean="0">
                <a:solidFill>
                  <a:schemeClr val="tx2">
                    <a:lumMod val="60000"/>
                    <a:lumOff val="40000"/>
                  </a:schemeClr>
                </a:solidFill>
              </a:rPr>
              <a:t>Boiler Plants</a:t>
            </a:r>
          </a:p>
          <a:p>
            <a:pPr eaLnBrk="1" hangingPunct="1">
              <a:spcBef>
                <a:spcPct val="0"/>
              </a:spcBef>
              <a:buSzTx/>
            </a:pPr>
            <a:endParaRPr lang="en-US" altLang="en-US" sz="2400" b="1" dirty="0">
              <a:solidFill>
                <a:schemeClr val="tx2">
                  <a:lumMod val="60000"/>
                  <a:lumOff val="40000"/>
                </a:schemeClr>
              </a:solidFill>
            </a:endParaRPr>
          </a:p>
          <a:p>
            <a:pPr eaLnBrk="1" hangingPunct="1">
              <a:spcBef>
                <a:spcPct val="0"/>
              </a:spcBef>
              <a:buSzTx/>
            </a:pPr>
            <a:r>
              <a:rPr lang="en-US" altLang="en-US" sz="2400" b="1" dirty="0" smtClean="0">
                <a:solidFill>
                  <a:schemeClr val="tx2">
                    <a:lumMod val="60000"/>
                    <a:lumOff val="40000"/>
                  </a:schemeClr>
                </a:solidFill>
              </a:rPr>
              <a:t>Chiller Plants</a:t>
            </a:r>
          </a:p>
          <a:p>
            <a:pPr eaLnBrk="1" hangingPunct="1">
              <a:spcBef>
                <a:spcPct val="0"/>
              </a:spcBef>
              <a:buSzTx/>
            </a:pPr>
            <a:endParaRPr lang="en-US" altLang="en-US" sz="2400" b="1" dirty="0">
              <a:solidFill>
                <a:schemeClr val="tx2">
                  <a:lumMod val="60000"/>
                  <a:lumOff val="40000"/>
                </a:schemeClr>
              </a:solidFill>
            </a:endParaRPr>
          </a:p>
          <a:p>
            <a:pPr eaLnBrk="1" hangingPunct="1">
              <a:spcBef>
                <a:spcPct val="0"/>
              </a:spcBef>
              <a:buSzTx/>
            </a:pPr>
            <a:r>
              <a:rPr lang="en-US" altLang="en-US" sz="2400" b="1" dirty="0" smtClean="0">
                <a:solidFill>
                  <a:schemeClr val="tx2">
                    <a:lumMod val="60000"/>
                    <a:lumOff val="40000"/>
                  </a:schemeClr>
                </a:solidFill>
              </a:rPr>
              <a:t>Energy Transfer</a:t>
            </a:r>
          </a:p>
          <a:p>
            <a:pPr eaLnBrk="1" hangingPunct="1">
              <a:spcBef>
                <a:spcPct val="0"/>
              </a:spcBef>
              <a:buSzTx/>
            </a:pPr>
            <a:endParaRPr lang="en-US" altLang="en-US" sz="2400" b="1" dirty="0">
              <a:solidFill>
                <a:schemeClr val="tx2">
                  <a:lumMod val="60000"/>
                  <a:lumOff val="40000"/>
                </a:schemeClr>
              </a:solidFill>
            </a:endParaRPr>
          </a:p>
          <a:p>
            <a:pPr eaLnBrk="1" hangingPunct="1">
              <a:spcBef>
                <a:spcPct val="0"/>
              </a:spcBef>
              <a:buSzTx/>
            </a:pPr>
            <a:r>
              <a:rPr lang="en-US" altLang="en-US" sz="2400" b="1" dirty="0" smtClean="0">
                <a:solidFill>
                  <a:schemeClr val="tx2">
                    <a:lumMod val="60000"/>
                    <a:lumOff val="40000"/>
                  </a:schemeClr>
                </a:solidFill>
              </a:rPr>
              <a:t>Pump Stations</a:t>
            </a:r>
          </a:p>
          <a:p>
            <a:pPr eaLnBrk="1" hangingPunct="1">
              <a:spcBef>
                <a:spcPct val="0"/>
              </a:spcBef>
              <a:buSzTx/>
            </a:pPr>
            <a:endParaRPr lang="en-US" altLang="en-US" sz="2400" b="1" dirty="0">
              <a:solidFill>
                <a:schemeClr val="tx2">
                  <a:lumMod val="60000"/>
                  <a:lumOff val="40000"/>
                </a:schemeClr>
              </a:solidFill>
            </a:endParaRPr>
          </a:p>
          <a:p>
            <a:pPr eaLnBrk="1" hangingPunct="1">
              <a:spcBef>
                <a:spcPct val="0"/>
              </a:spcBef>
              <a:buSzTx/>
            </a:pPr>
            <a:r>
              <a:rPr lang="en-US" altLang="en-US" sz="2400" b="1" dirty="0" smtClean="0">
                <a:solidFill>
                  <a:schemeClr val="tx2">
                    <a:lumMod val="60000"/>
                    <a:lumOff val="40000"/>
                  </a:schemeClr>
                </a:solidFill>
              </a:rPr>
              <a:t>Fire Suppression</a:t>
            </a:r>
          </a:p>
          <a:p>
            <a:pPr eaLnBrk="1" hangingPunct="1">
              <a:spcBef>
                <a:spcPct val="0"/>
              </a:spcBef>
              <a:buSzTx/>
            </a:pPr>
            <a:endParaRPr lang="en-US" altLang="en-US" sz="2400" b="1" dirty="0">
              <a:solidFill>
                <a:srgbClr val="D7252D"/>
              </a:solidFill>
            </a:endParaRPr>
          </a:p>
          <a:p>
            <a:pPr eaLnBrk="1" hangingPunct="1">
              <a:spcBef>
                <a:spcPct val="0"/>
              </a:spcBef>
              <a:buSzTx/>
            </a:pPr>
            <a:r>
              <a:rPr lang="en-US" altLang="en-US" sz="2400" b="1" dirty="0" smtClean="0">
                <a:solidFill>
                  <a:srgbClr val="D7252D"/>
                </a:solidFill>
              </a:rPr>
              <a:t>Design Envelope</a:t>
            </a:r>
          </a:p>
          <a:p>
            <a:pPr eaLnBrk="1" hangingPunct="1">
              <a:spcBef>
                <a:spcPct val="0"/>
              </a:spcBef>
              <a:buSzTx/>
            </a:pPr>
            <a:r>
              <a:rPr lang="en-US" altLang="en-US" sz="2400" b="1" dirty="0" smtClean="0">
                <a:solidFill>
                  <a:srgbClr val="D7252D"/>
                </a:solidFill>
              </a:rPr>
              <a:t>Configurations</a:t>
            </a:r>
            <a:endParaRPr lang="en-US" altLang="en-US" sz="2400" b="1" dirty="0">
              <a:solidFill>
                <a:srgbClr val="D7252D"/>
              </a:solidFill>
            </a:endParaRPr>
          </a:p>
          <a:p>
            <a:pPr eaLnBrk="1" hangingPunct="1">
              <a:spcBef>
                <a:spcPct val="0"/>
              </a:spcBef>
              <a:buSzTx/>
            </a:pPr>
            <a:endParaRPr lang="en-US" altLang="en-US" sz="1800" b="1" dirty="0">
              <a:solidFill>
                <a:schemeClr val="tx1"/>
              </a:solidFill>
            </a:endParaRPr>
          </a:p>
          <a:p>
            <a:pPr eaLnBrk="1" hangingPunct="1">
              <a:spcBef>
                <a:spcPct val="0"/>
              </a:spcBef>
              <a:buSzTx/>
            </a:pPr>
            <a:endParaRPr lang="en-US" altLang="en-US" sz="1800" b="1" dirty="0">
              <a:solidFill>
                <a:srgbClr val="D7252D"/>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208" y="87744"/>
            <a:ext cx="4183898" cy="1350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 Box 6"/>
          <p:cNvSpPr txBox="1">
            <a:spLocks noChangeArrowheads="1"/>
          </p:cNvSpPr>
          <p:nvPr/>
        </p:nvSpPr>
        <p:spPr bwMode="auto">
          <a:xfrm>
            <a:off x="4764562" y="1289162"/>
            <a:ext cx="373776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squar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spcBef>
                <a:spcPct val="0"/>
              </a:spcBef>
              <a:buSzTx/>
            </a:pPr>
            <a:r>
              <a:rPr lang="en-US" altLang="en-US" sz="2400" b="1" dirty="0" smtClean="0">
                <a:solidFill>
                  <a:srgbClr val="D7252D"/>
                </a:solidFill>
              </a:rPr>
              <a:t>Intelligent Fluid Management System </a:t>
            </a:r>
            <a:endParaRPr lang="en-US" altLang="en-US" sz="2400" b="1" dirty="0">
              <a:solidFill>
                <a:srgbClr val="D7252D"/>
              </a:solidFill>
            </a:endParaRPr>
          </a:p>
        </p:txBody>
      </p:sp>
      <p:grpSp>
        <p:nvGrpSpPr>
          <p:cNvPr id="9" name="Group 8"/>
          <p:cNvGrpSpPr/>
          <p:nvPr/>
        </p:nvGrpSpPr>
        <p:grpSpPr>
          <a:xfrm>
            <a:off x="3813050" y="2366470"/>
            <a:ext cx="5124818" cy="3580790"/>
            <a:chOff x="631554" y="2033026"/>
            <a:chExt cx="6205649" cy="4626297"/>
          </a:xfrm>
        </p:grpSpPr>
        <p:pic>
          <p:nvPicPr>
            <p:cNvPr id="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1554" y="2033026"/>
              <a:ext cx="1648534" cy="4626297"/>
            </a:xfrm>
            <a:prstGeom prst="rect">
              <a:avLst/>
            </a:prstGeom>
            <a:noFill/>
            <a:ln w="9525">
              <a:solidFill>
                <a:schemeClr val="bg1"/>
              </a:solidFill>
              <a:miter lim="800000"/>
              <a:headEnd/>
              <a:tailEnd/>
            </a:ln>
            <a:extLst>
              <a:ext uri="{909E8E84-426E-40DD-AFC4-6F175D3DCCD1}">
                <a14:hiddenFill xmlns:a14="http://schemas.microsoft.com/office/drawing/2010/main">
                  <a:solidFill>
                    <a:schemeClr val="accent1"/>
                  </a:solidFill>
                </a14:hiddenFill>
              </a:ext>
            </a:extLst>
          </p:spPr>
        </p:pic>
        <p:pic>
          <p:nvPicPr>
            <p:cNvPr id="11"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68441" y="2040991"/>
              <a:ext cx="4568762" cy="4561370"/>
            </a:xfrm>
            <a:prstGeom prst="rect">
              <a:avLst/>
            </a:prstGeom>
            <a:noFill/>
            <a:ln w="9525">
              <a:solidFill>
                <a:schemeClr val="bg1"/>
              </a:solidFill>
              <a:miter lim="800000"/>
              <a:headEnd/>
              <a:tailEnd/>
            </a:ln>
            <a:extLst>
              <a:ext uri="{909E8E84-426E-40DD-AFC4-6F175D3DCCD1}">
                <a14:hiddenFill xmlns:a14="http://schemas.microsoft.com/office/drawing/2010/main">
                  <a:solidFill>
                    <a:schemeClr val="accent1"/>
                  </a:solidFill>
                </a14:hiddenFill>
              </a:ext>
            </a:extLst>
          </p:spPr>
        </p:pic>
      </p:grpSp>
      <p:sp>
        <p:nvSpPr>
          <p:cNvPr id="3" name="Rectangle 2"/>
          <p:cNvSpPr/>
          <p:nvPr/>
        </p:nvSpPr>
        <p:spPr bwMode="auto">
          <a:xfrm>
            <a:off x="3585365" y="2120159"/>
            <a:ext cx="683055" cy="1807226"/>
          </a:xfrm>
          <a:prstGeom prst="rect">
            <a:avLst/>
          </a:prstGeom>
          <a:solidFill>
            <a:schemeClr val="bg1"/>
          </a:solidFill>
          <a:ln w="3175" cap="flat" cmpd="sng" algn="ctr">
            <a:solidFill>
              <a:schemeClr val="bg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32825583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Text Box 6"/>
          <p:cNvSpPr txBox="1">
            <a:spLocks noChangeArrowheads="1"/>
          </p:cNvSpPr>
          <p:nvPr/>
        </p:nvSpPr>
        <p:spPr bwMode="auto">
          <a:xfrm>
            <a:off x="322263" y="3352800"/>
            <a:ext cx="2732087" cy="366713"/>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spcBef>
                <a:spcPct val="50000"/>
              </a:spcBef>
            </a:pPr>
            <a:endParaRPr lang="en-CA" altLang="en-US" b="1">
              <a:latin typeface="Arial" pitchFamily="34" charset="0"/>
            </a:endParaRPr>
          </a:p>
        </p:txBody>
      </p:sp>
      <p:pic>
        <p:nvPicPr>
          <p:cNvPr id="3076"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31938"/>
            <a:ext cx="2649538" cy="5116512"/>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82318" y="1322936"/>
            <a:ext cx="5534425" cy="11581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bwMode="auto">
          <a:xfrm>
            <a:off x="3082318" y="2594155"/>
            <a:ext cx="4022435" cy="606855"/>
          </a:xfrm>
          <a:prstGeom prst="rect">
            <a:avLst/>
          </a:prstGeom>
          <a:solidFill>
            <a:srgbClr val="DD1A15"/>
          </a:solidFill>
          <a:ln w="3175" cap="flat" cmpd="sng" algn="ctr">
            <a:no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CA" sz="2800" b="1" i="0" u="none" strike="noStrike" cap="none" normalizeH="0" baseline="0" dirty="0" smtClean="0">
                <a:ln>
                  <a:noFill/>
                </a:ln>
                <a:solidFill>
                  <a:schemeClr val="bg1"/>
                </a:solidFill>
                <a:effectLst/>
                <a:latin typeface="+mj-lt"/>
              </a:rPr>
              <a:t>Variable Speed</a:t>
            </a:r>
          </a:p>
        </p:txBody>
      </p:sp>
      <p:sp>
        <p:nvSpPr>
          <p:cNvPr id="8" name="Rectangle 7"/>
          <p:cNvSpPr/>
          <p:nvPr/>
        </p:nvSpPr>
        <p:spPr bwMode="auto">
          <a:xfrm>
            <a:off x="3082318" y="3268060"/>
            <a:ext cx="4022435" cy="606855"/>
          </a:xfrm>
          <a:prstGeom prst="rect">
            <a:avLst/>
          </a:prstGeom>
          <a:solidFill>
            <a:srgbClr val="DD1A15"/>
          </a:solidFill>
          <a:ln w="3175" cap="flat" cmpd="sng" algn="ctr">
            <a:no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CA" sz="2800" b="1" i="0" u="none" strike="noStrike" cap="none" normalizeH="0" baseline="0" dirty="0" smtClean="0">
                <a:ln>
                  <a:noFill/>
                </a:ln>
                <a:solidFill>
                  <a:schemeClr val="bg1"/>
                </a:solidFill>
                <a:effectLst/>
                <a:latin typeface="+mj-lt"/>
              </a:rPr>
              <a:t>Energy Savings</a:t>
            </a:r>
          </a:p>
        </p:txBody>
      </p:sp>
      <p:sp>
        <p:nvSpPr>
          <p:cNvPr id="9" name="Rectangle 8"/>
          <p:cNvSpPr/>
          <p:nvPr/>
        </p:nvSpPr>
        <p:spPr bwMode="auto">
          <a:xfrm>
            <a:off x="3082318" y="3943753"/>
            <a:ext cx="4022435" cy="606855"/>
          </a:xfrm>
          <a:prstGeom prst="rect">
            <a:avLst/>
          </a:prstGeom>
          <a:solidFill>
            <a:srgbClr val="DD1A15"/>
          </a:solidFill>
          <a:ln w="3175" cap="flat" cmpd="sng" algn="ctr">
            <a:no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CA" sz="2800" b="1" i="0" u="none" strike="noStrike" cap="none" normalizeH="0" baseline="0" dirty="0" smtClean="0">
                <a:ln>
                  <a:noFill/>
                </a:ln>
                <a:solidFill>
                  <a:schemeClr val="bg1"/>
                </a:solidFill>
                <a:effectLst/>
                <a:latin typeface="+mj-lt"/>
              </a:rPr>
              <a:t>Factory assembled</a:t>
            </a:r>
          </a:p>
        </p:txBody>
      </p:sp>
      <p:sp>
        <p:nvSpPr>
          <p:cNvPr id="10" name="Rectangle 9"/>
          <p:cNvSpPr/>
          <p:nvPr/>
        </p:nvSpPr>
        <p:spPr bwMode="auto">
          <a:xfrm>
            <a:off x="3082318" y="4643320"/>
            <a:ext cx="4022435" cy="606855"/>
          </a:xfrm>
          <a:prstGeom prst="rect">
            <a:avLst/>
          </a:prstGeom>
          <a:solidFill>
            <a:srgbClr val="DD1A15"/>
          </a:solidFill>
          <a:ln w="3175" cap="flat" cmpd="sng" algn="ctr">
            <a:no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CA" sz="2800" b="1" i="0" u="none" strike="noStrike" cap="none" normalizeH="0" baseline="0" dirty="0" smtClean="0">
                <a:ln>
                  <a:noFill/>
                </a:ln>
                <a:solidFill>
                  <a:schemeClr val="bg1"/>
                </a:solidFill>
                <a:effectLst/>
                <a:latin typeface="+mj-lt"/>
              </a:rPr>
              <a:t>Integrated design</a:t>
            </a:r>
          </a:p>
        </p:txBody>
      </p:sp>
      <p:sp>
        <p:nvSpPr>
          <p:cNvPr id="11" name="Rectangle 10"/>
          <p:cNvSpPr/>
          <p:nvPr/>
        </p:nvSpPr>
        <p:spPr bwMode="auto">
          <a:xfrm>
            <a:off x="3067852" y="5326375"/>
            <a:ext cx="4022435" cy="606855"/>
          </a:xfrm>
          <a:prstGeom prst="rect">
            <a:avLst/>
          </a:prstGeom>
          <a:solidFill>
            <a:srgbClr val="DD1A15"/>
          </a:solidFill>
          <a:ln w="3175" cap="flat" cmpd="sng" algn="ctr">
            <a:no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CA" sz="2800" b="1" i="0" u="none" strike="noStrike" cap="none" normalizeH="0" baseline="0" dirty="0" smtClean="0">
                <a:ln>
                  <a:noFill/>
                </a:ln>
                <a:solidFill>
                  <a:schemeClr val="bg1"/>
                </a:solidFill>
                <a:effectLst/>
                <a:latin typeface="+mj-lt"/>
              </a:rPr>
              <a:t>Reliability</a:t>
            </a:r>
          </a:p>
        </p:txBody>
      </p:sp>
      <p:sp>
        <p:nvSpPr>
          <p:cNvPr id="12" name="Rectangle 11"/>
          <p:cNvSpPr/>
          <p:nvPr/>
        </p:nvSpPr>
        <p:spPr bwMode="auto">
          <a:xfrm>
            <a:off x="3082318" y="6010792"/>
            <a:ext cx="4022435" cy="606855"/>
          </a:xfrm>
          <a:prstGeom prst="rect">
            <a:avLst/>
          </a:prstGeom>
          <a:solidFill>
            <a:srgbClr val="DD1A15"/>
          </a:solidFill>
          <a:ln w="3175" cap="flat" cmpd="sng" algn="ctr">
            <a:no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CA" sz="2800" b="1" i="0" u="none" strike="noStrike" cap="none" normalizeH="0" baseline="0" dirty="0" smtClean="0">
                <a:ln>
                  <a:noFill/>
                </a:ln>
                <a:solidFill>
                  <a:schemeClr val="bg1"/>
                </a:solidFill>
                <a:effectLst/>
                <a:latin typeface="+mj-lt"/>
              </a:rPr>
              <a:t>Easy selection</a:t>
            </a:r>
          </a:p>
        </p:txBody>
      </p:sp>
    </p:spTree>
    <p:extLst>
      <p:ext uri="{BB962C8B-B14F-4D97-AF65-F5344CB8AC3E}">
        <p14:creationId xmlns:p14="http://schemas.microsoft.com/office/powerpoint/2010/main" val="1878469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9" grpId="0" animBg="1"/>
      <p:bldP spid="10" grpId="0" animBg="1"/>
      <p:bldP spid="11"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246063" y="773113"/>
            <a:ext cx="8229600" cy="835025"/>
          </a:xfrm>
        </p:spPr>
        <p:txBody>
          <a:bodyPr/>
          <a:lstStyle/>
          <a:p>
            <a:pPr eaLnBrk="1" hangingPunct="1"/>
            <a:r>
              <a:rPr lang="en-US" altLang="en-US" smtClean="0">
                <a:solidFill>
                  <a:srgbClr val="EE1A0D"/>
                </a:solidFill>
              </a:rPr>
              <a:t>A Business Solution;   Design Envelope iFMS</a:t>
            </a:r>
            <a:endParaRPr lang="en-CA" altLang="en-US" smtClean="0">
              <a:solidFill>
                <a:srgbClr val="EE1A0D"/>
              </a:solidFill>
            </a:endParaRPr>
          </a:p>
        </p:txBody>
      </p:sp>
      <p:pic>
        <p:nvPicPr>
          <p:cNvPr id="6147"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1682750"/>
            <a:ext cx="4156075" cy="4251325"/>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3"/>
          <p:cNvSpPr>
            <a:spLocks noChangeArrowheads="1"/>
          </p:cNvSpPr>
          <p:nvPr/>
        </p:nvSpPr>
        <p:spPr bwMode="auto">
          <a:xfrm>
            <a:off x="0" y="1911350"/>
            <a:ext cx="3357563" cy="531813"/>
          </a:xfrm>
          <a:prstGeom prst="rect">
            <a:avLst/>
          </a:prstGeom>
          <a:solidFill>
            <a:srgbClr val="00A9E0"/>
          </a:solidFill>
          <a:ln>
            <a:noFill/>
          </a:ln>
          <a:effectLst/>
          <a:extLst/>
        </p:spPr>
        <p:txBody>
          <a:bodyPr wrap="none" anchor="ctr"/>
          <a:lstStyle>
            <a:lvl1pPr eaLnBrk="0" hangingPunct="0">
              <a:defRPr>
                <a:solidFill>
                  <a:schemeClr val="tx1"/>
                </a:solidFill>
                <a:latin typeface="BankGothic Lt BT"/>
              </a:defRPr>
            </a:lvl1pPr>
            <a:lvl2pPr marL="742950" indent="-285750" eaLnBrk="0" hangingPunct="0">
              <a:defRPr>
                <a:solidFill>
                  <a:schemeClr val="tx1"/>
                </a:solidFill>
                <a:latin typeface="BankGothic Lt BT"/>
              </a:defRPr>
            </a:lvl2pPr>
            <a:lvl3pPr marL="1143000" indent="-228600" eaLnBrk="0" hangingPunct="0">
              <a:defRPr>
                <a:solidFill>
                  <a:schemeClr val="tx1"/>
                </a:solidFill>
                <a:latin typeface="BankGothic Lt BT"/>
              </a:defRPr>
            </a:lvl3pPr>
            <a:lvl4pPr marL="1600200" indent="-228600" eaLnBrk="0" hangingPunct="0">
              <a:defRPr>
                <a:solidFill>
                  <a:schemeClr val="tx1"/>
                </a:solidFill>
                <a:latin typeface="BankGothic Lt BT"/>
              </a:defRPr>
            </a:lvl4pPr>
            <a:lvl5pPr marL="2057400" indent="-228600" eaLnBrk="0" hangingPunct="0">
              <a:defRPr>
                <a:solidFill>
                  <a:schemeClr val="tx1"/>
                </a:solidFill>
                <a:latin typeface="BankGothic Lt BT"/>
              </a:defRPr>
            </a:lvl5pPr>
            <a:lvl6pPr marL="2514600" indent="-228600" eaLnBrk="0" fontAlgn="base" hangingPunct="0">
              <a:spcBef>
                <a:spcPct val="0"/>
              </a:spcBef>
              <a:spcAft>
                <a:spcPct val="0"/>
              </a:spcAft>
              <a:defRPr>
                <a:solidFill>
                  <a:schemeClr val="tx1"/>
                </a:solidFill>
                <a:latin typeface="BankGothic Lt BT"/>
              </a:defRPr>
            </a:lvl6pPr>
            <a:lvl7pPr marL="2971800" indent="-228600" eaLnBrk="0" fontAlgn="base" hangingPunct="0">
              <a:spcBef>
                <a:spcPct val="0"/>
              </a:spcBef>
              <a:spcAft>
                <a:spcPct val="0"/>
              </a:spcAft>
              <a:defRPr>
                <a:solidFill>
                  <a:schemeClr val="tx1"/>
                </a:solidFill>
                <a:latin typeface="BankGothic Lt BT"/>
              </a:defRPr>
            </a:lvl7pPr>
            <a:lvl8pPr marL="3429000" indent="-228600" eaLnBrk="0" fontAlgn="base" hangingPunct="0">
              <a:spcBef>
                <a:spcPct val="0"/>
              </a:spcBef>
              <a:spcAft>
                <a:spcPct val="0"/>
              </a:spcAft>
              <a:defRPr>
                <a:solidFill>
                  <a:schemeClr val="tx1"/>
                </a:solidFill>
                <a:latin typeface="BankGothic Lt BT"/>
              </a:defRPr>
            </a:lvl8pPr>
            <a:lvl9pPr marL="3886200" indent="-228600" eaLnBrk="0" fontAlgn="base" hangingPunct="0">
              <a:spcBef>
                <a:spcPct val="0"/>
              </a:spcBef>
              <a:spcAft>
                <a:spcPct val="0"/>
              </a:spcAft>
              <a:defRPr>
                <a:solidFill>
                  <a:schemeClr val="tx1"/>
                </a:solidFill>
                <a:latin typeface="BankGothic Lt BT"/>
              </a:defRPr>
            </a:lvl9pPr>
          </a:lstStyle>
          <a:p>
            <a:pPr algn="ctr" eaLnBrk="1" hangingPunct="1">
              <a:spcBef>
                <a:spcPct val="20000"/>
              </a:spcBef>
              <a:buSzPct val="85000"/>
            </a:pPr>
            <a:r>
              <a:rPr lang="en-CA" altLang="en-US" sz="1400" b="1" dirty="0">
                <a:solidFill>
                  <a:schemeClr val="bg1"/>
                </a:solidFill>
                <a:latin typeface="Lucida Sans" pitchFamily="34" charset="0"/>
                <a:ea typeface="MS PGothic" pitchFamily="34" charset="-128"/>
              </a:rPr>
              <a:t>Project Risk (time &amp; budget)</a:t>
            </a:r>
            <a:endParaRPr lang="en-CA" altLang="en-US" sz="2000" b="1" dirty="0">
              <a:solidFill>
                <a:schemeClr val="bg1"/>
              </a:solidFill>
              <a:latin typeface="Lucida Sans" pitchFamily="34" charset="0"/>
              <a:ea typeface="MS PGothic" pitchFamily="34" charset="-128"/>
            </a:endParaRPr>
          </a:p>
        </p:txBody>
      </p:sp>
      <p:sp>
        <p:nvSpPr>
          <p:cNvPr id="6" name="Rectangle 4"/>
          <p:cNvSpPr>
            <a:spLocks noChangeArrowheads="1"/>
          </p:cNvSpPr>
          <p:nvPr/>
        </p:nvSpPr>
        <p:spPr bwMode="auto">
          <a:xfrm>
            <a:off x="0" y="2897188"/>
            <a:ext cx="3357563" cy="531812"/>
          </a:xfrm>
          <a:prstGeom prst="rect">
            <a:avLst/>
          </a:prstGeom>
          <a:solidFill>
            <a:srgbClr val="00A9E0"/>
          </a:solidFill>
          <a:ln>
            <a:noFill/>
          </a:ln>
          <a:effectLst/>
          <a:extLst/>
        </p:spPr>
        <p:txBody>
          <a:bodyPr wrap="none" anchor="ctr"/>
          <a:lstStyle>
            <a:lvl1pPr eaLnBrk="0" hangingPunct="0">
              <a:defRPr>
                <a:solidFill>
                  <a:schemeClr val="tx1"/>
                </a:solidFill>
                <a:latin typeface="BankGothic Lt BT"/>
              </a:defRPr>
            </a:lvl1pPr>
            <a:lvl2pPr marL="742950" indent="-285750" eaLnBrk="0" hangingPunct="0">
              <a:defRPr>
                <a:solidFill>
                  <a:schemeClr val="tx1"/>
                </a:solidFill>
                <a:latin typeface="BankGothic Lt BT"/>
              </a:defRPr>
            </a:lvl2pPr>
            <a:lvl3pPr marL="1143000" indent="-228600" eaLnBrk="0" hangingPunct="0">
              <a:defRPr>
                <a:solidFill>
                  <a:schemeClr val="tx1"/>
                </a:solidFill>
                <a:latin typeface="BankGothic Lt BT"/>
              </a:defRPr>
            </a:lvl3pPr>
            <a:lvl4pPr marL="1600200" indent="-228600" eaLnBrk="0" hangingPunct="0">
              <a:defRPr>
                <a:solidFill>
                  <a:schemeClr val="tx1"/>
                </a:solidFill>
                <a:latin typeface="BankGothic Lt BT"/>
              </a:defRPr>
            </a:lvl4pPr>
            <a:lvl5pPr marL="2057400" indent="-228600" eaLnBrk="0" hangingPunct="0">
              <a:defRPr>
                <a:solidFill>
                  <a:schemeClr val="tx1"/>
                </a:solidFill>
                <a:latin typeface="BankGothic Lt BT"/>
              </a:defRPr>
            </a:lvl5pPr>
            <a:lvl6pPr marL="2514600" indent="-228600" eaLnBrk="0" fontAlgn="base" hangingPunct="0">
              <a:spcBef>
                <a:spcPct val="0"/>
              </a:spcBef>
              <a:spcAft>
                <a:spcPct val="0"/>
              </a:spcAft>
              <a:defRPr>
                <a:solidFill>
                  <a:schemeClr val="tx1"/>
                </a:solidFill>
                <a:latin typeface="BankGothic Lt BT"/>
              </a:defRPr>
            </a:lvl6pPr>
            <a:lvl7pPr marL="2971800" indent="-228600" eaLnBrk="0" fontAlgn="base" hangingPunct="0">
              <a:spcBef>
                <a:spcPct val="0"/>
              </a:spcBef>
              <a:spcAft>
                <a:spcPct val="0"/>
              </a:spcAft>
              <a:defRPr>
                <a:solidFill>
                  <a:schemeClr val="tx1"/>
                </a:solidFill>
                <a:latin typeface="BankGothic Lt BT"/>
              </a:defRPr>
            </a:lvl7pPr>
            <a:lvl8pPr marL="3429000" indent="-228600" eaLnBrk="0" fontAlgn="base" hangingPunct="0">
              <a:spcBef>
                <a:spcPct val="0"/>
              </a:spcBef>
              <a:spcAft>
                <a:spcPct val="0"/>
              </a:spcAft>
              <a:defRPr>
                <a:solidFill>
                  <a:schemeClr val="tx1"/>
                </a:solidFill>
                <a:latin typeface="BankGothic Lt BT"/>
              </a:defRPr>
            </a:lvl8pPr>
            <a:lvl9pPr marL="3886200" indent="-228600" eaLnBrk="0" fontAlgn="base" hangingPunct="0">
              <a:spcBef>
                <a:spcPct val="0"/>
              </a:spcBef>
              <a:spcAft>
                <a:spcPct val="0"/>
              </a:spcAft>
              <a:defRPr>
                <a:solidFill>
                  <a:schemeClr val="tx1"/>
                </a:solidFill>
                <a:latin typeface="BankGothic Lt BT"/>
              </a:defRPr>
            </a:lvl9pPr>
          </a:lstStyle>
          <a:p>
            <a:pPr algn="ctr" eaLnBrk="1" hangingPunct="1">
              <a:spcBef>
                <a:spcPct val="20000"/>
              </a:spcBef>
              <a:buSzPct val="85000"/>
            </a:pPr>
            <a:r>
              <a:rPr lang="en-CA" altLang="en-US" sz="1400" b="1">
                <a:solidFill>
                  <a:schemeClr val="bg1"/>
                </a:solidFill>
                <a:latin typeface="Lucida Sans" pitchFamily="34" charset="0"/>
                <a:ea typeface="MS PGothic" pitchFamily="34" charset="-128"/>
              </a:rPr>
              <a:t>Lower Total Operating Cost</a:t>
            </a:r>
            <a:endParaRPr lang="en-CA" altLang="en-US" sz="2000" b="1">
              <a:solidFill>
                <a:schemeClr val="bg1"/>
              </a:solidFill>
              <a:latin typeface="Lucida Sans" pitchFamily="34" charset="0"/>
              <a:ea typeface="MS PGothic" pitchFamily="34" charset="-128"/>
            </a:endParaRPr>
          </a:p>
        </p:txBody>
      </p:sp>
      <p:sp>
        <p:nvSpPr>
          <p:cNvPr id="7" name="Rectangle 5"/>
          <p:cNvSpPr>
            <a:spLocks noChangeArrowheads="1"/>
          </p:cNvSpPr>
          <p:nvPr/>
        </p:nvSpPr>
        <p:spPr bwMode="auto">
          <a:xfrm>
            <a:off x="0" y="3808413"/>
            <a:ext cx="3357563" cy="531812"/>
          </a:xfrm>
          <a:prstGeom prst="rect">
            <a:avLst/>
          </a:prstGeom>
          <a:solidFill>
            <a:srgbClr val="00A9E0"/>
          </a:solidFill>
          <a:ln>
            <a:noFill/>
          </a:ln>
          <a:effectLst/>
          <a:extLst/>
        </p:spPr>
        <p:txBody>
          <a:bodyPr wrap="none" anchor="ctr"/>
          <a:lstStyle>
            <a:lvl1pPr eaLnBrk="0" hangingPunct="0">
              <a:defRPr>
                <a:solidFill>
                  <a:schemeClr val="tx1"/>
                </a:solidFill>
                <a:latin typeface="BankGothic Lt BT"/>
              </a:defRPr>
            </a:lvl1pPr>
            <a:lvl2pPr marL="742950" indent="-285750" eaLnBrk="0" hangingPunct="0">
              <a:defRPr>
                <a:solidFill>
                  <a:schemeClr val="tx1"/>
                </a:solidFill>
                <a:latin typeface="BankGothic Lt BT"/>
              </a:defRPr>
            </a:lvl2pPr>
            <a:lvl3pPr marL="1143000" indent="-228600" eaLnBrk="0" hangingPunct="0">
              <a:defRPr>
                <a:solidFill>
                  <a:schemeClr val="tx1"/>
                </a:solidFill>
                <a:latin typeface="BankGothic Lt BT"/>
              </a:defRPr>
            </a:lvl3pPr>
            <a:lvl4pPr marL="1600200" indent="-228600" eaLnBrk="0" hangingPunct="0">
              <a:defRPr>
                <a:solidFill>
                  <a:schemeClr val="tx1"/>
                </a:solidFill>
                <a:latin typeface="BankGothic Lt BT"/>
              </a:defRPr>
            </a:lvl4pPr>
            <a:lvl5pPr marL="2057400" indent="-228600" eaLnBrk="0" hangingPunct="0">
              <a:defRPr>
                <a:solidFill>
                  <a:schemeClr val="tx1"/>
                </a:solidFill>
                <a:latin typeface="BankGothic Lt BT"/>
              </a:defRPr>
            </a:lvl5pPr>
            <a:lvl6pPr marL="2514600" indent="-228600" eaLnBrk="0" fontAlgn="base" hangingPunct="0">
              <a:spcBef>
                <a:spcPct val="0"/>
              </a:spcBef>
              <a:spcAft>
                <a:spcPct val="0"/>
              </a:spcAft>
              <a:defRPr>
                <a:solidFill>
                  <a:schemeClr val="tx1"/>
                </a:solidFill>
                <a:latin typeface="BankGothic Lt BT"/>
              </a:defRPr>
            </a:lvl6pPr>
            <a:lvl7pPr marL="2971800" indent="-228600" eaLnBrk="0" fontAlgn="base" hangingPunct="0">
              <a:spcBef>
                <a:spcPct val="0"/>
              </a:spcBef>
              <a:spcAft>
                <a:spcPct val="0"/>
              </a:spcAft>
              <a:defRPr>
                <a:solidFill>
                  <a:schemeClr val="tx1"/>
                </a:solidFill>
                <a:latin typeface="BankGothic Lt BT"/>
              </a:defRPr>
            </a:lvl7pPr>
            <a:lvl8pPr marL="3429000" indent="-228600" eaLnBrk="0" fontAlgn="base" hangingPunct="0">
              <a:spcBef>
                <a:spcPct val="0"/>
              </a:spcBef>
              <a:spcAft>
                <a:spcPct val="0"/>
              </a:spcAft>
              <a:defRPr>
                <a:solidFill>
                  <a:schemeClr val="tx1"/>
                </a:solidFill>
                <a:latin typeface="BankGothic Lt BT"/>
              </a:defRPr>
            </a:lvl8pPr>
            <a:lvl9pPr marL="3886200" indent="-228600" eaLnBrk="0" fontAlgn="base" hangingPunct="0">
              <a:spcBef>
                <a:spcPct val="0"/>
              </a:spcBef>
              <a:spcAft>
                <a:spcPct val="0"/>
              </a:spcAft>
              <a:defRPr>
                <a:solidFill>
                  <a:schemeClr val="tx1"/>
                </a:solidFill>
                <a:latin typeface="BankGothic Lt BT"/>
              </a:defRPr>
            </a:lvl9pPr>
          </a:lstStyle>
          <a:p>
            <a:pPr algn="ctr" eaLnBrk="1" hangingPunct="1">
              <a:spcBef>
                <a:spcPct val="20000"/>
              </a:spcBef>
              <a:buSzPct val="85000"/>
            </a:pPr>
            <a:r>
              <a:rPr lang="en-CA" altLang="en-US" sz="1400" b="1">
                <a:solidFill>
                  <a:schemeClr val="bg1"/>
                </a:solidFill>
                <a:latin typeface="Lucida Sans" pitchFamily="34" charset="0"/>
                <a:ea typeface="MS PGothic" pitchFamily="34" charset="-128"/>
              </a:rPr>
              <a:t>Performance Risk</a:t>
            </a:r>
            <a:endParaRPr lang="en-CA" altLang="en-US" sz="2000" b="1">
              <a:solidFill>
                <a:schemeClr val="bg1"/>
              </a:solidFill>
              <a:latin typeface="Lucida Sans" pitchFamily="34" charset="0"/>
              <a:ea typeface="MS PGothic" pitchFamily="34" charset="-128"/>
            </a:endParaRPr>
          </a:p>
        </p:txBody>
      </p:sp>
      <p:sp>
        <p:nvSpPr>
          <p:cNvPr id="8" name="Rectangle 6"/>
          <p:cNvSpPr>
            <a:spLocks noChangeArrowheads="1"/>
          </p:cNvSpPr>
          <p:nvPr/>
        </p:nvSpPr>
        <p:spPr bwMode="auto">
          <a:xfrm>
            <a:off x="0" y="4719638"/>
            <a:ext cx="3357563" cy="531812"/>
          </a:xfrm>
          <a:prstGeom prst="rect">
            <a:avLst/>
          </a:prstGeom>
          <a:solidFill>
            <a:srgbClr val="00A9E0"/>
          </a:solidFill>
          <a:ln>
            <a:noFill/>
          </a:ln>
          <a:effectLst/>
          <a:extLst/>
        </p:spPr>
        <p:txBody>
          <a:bodyPr wrap="none" anchor="ctr"/>
          <a:lstStyle>
            <a:lvl1pPr eaLnBrk="0" hangingPunct="0">
              <a:defRPr>
                <a:solidFill>
                  <a:schemeClr val="tx1"/>
                </a:solidFill>
                <a:latin typeface="BankGothic Lt BT"/>
              </a:defRPr>
            </a:lvl1pPr>
            <a:lvl2pPr marL="742950" indent="-285750" eaLnBrk="0" hangingPunct="0">
              <a:defRPr>
                <a:solidFill>
                  <a:schemeClr val="tx1"/>
                </a:solidFill>
                <a:latin typeface="BankGothic Lt BT"/>
              </a:defRPr>
            </a:lvl2pPr>
            <a:lvl3pPr marL="1143000" indent="-228600" eaLnBrk="0" hangingPunct="0">
              <a:defRPr>
                <a:solidFill>
                  <a:schemeClr val="tx1"/>
                </a:solidFill>
                <a:latin typeface="BankGothic Lt BT"/>
              </a:defRPr>
            </a:lvl3pPr>
            <a:lvl4pPr marL="1600200" indent="-228600" eaLnBrk="0" hangingPunct="0">
              <a:defRPr>
                <a:solidFill>
                  <a:schemeClr val="tx1"/>
                </a:solidFill>
                <a:latin typeface="BankGothic Lt BT"/>
              </a:defRPr>
            </a:lvl4pPr>
            <a:lvl5pPr marL="2057400" indent="-228600" eaLnBrk="0" hangingPunct="0">
              <a:defRPr>
                <a:solidFill>
                  <a:schemeClr val="tx1"/>
                </a:solidFill>
                <a:latin typeface="BankGothic Lt BT"/>
              </a:defRPr>
            </a:lvl5pPr>
            <a:lvl6pPr marL="2514600" indent="-228600" eaLnBrk="0" fontAlgn="base" hangingPunct="0">
              <a:spcBef>
                <a:spcPct val="0"/>
              </a:spcBef>
              <a:spcAft>
                <a:spcPct val="0"/>
              </a:spcAft>
              <a:defRPr>
                <a:solidFill>
                  <a:schemeClr val="tx1"/>
                </a:solidFill>
                <a:latin typeface="BankGothic Lt BT"/>
              </a:defRPr>
            </a:lvl6pPr>
            <a:lvl7pPr marL="2971800" indent="-228600" eaLnBrk="0" fontAlgn="base" hangingPunct="0">
              <a:spcBef>
                <a:spcPct val="0"/>
              </a:spcBef>
              <a:spcAft>
                <a:spcPct val="0"/>
              </a:spcAft>
              <a:defRPr>
                <a:solidFill>
                  <a:schemeClr val="tx1"/>
                </a:solidFill>
                <a:latin typeface="BankGothic Lt BT"/>
              </a:defRPr>
            </a:lvl7pPr>
            <a:lvl8pPr marL="3429000" indent="-228600" eaLnBrk="0" fontAlgn="base" hangingPunct="0">
              <a:spcBef>
                <a:spcPct val="0"/>
              </a:spcBef>
              <a:spcAft>
                <a:spcPct val="0"/>
              </a:spcAft>
              <a:defRPr>
                <a:solidFill>
                  <a:schemeClr val="tx1"/>
                </a:solidFill>
                <a:latin typeface="BankGothic Lt BT"/>
              </a:defRPr>
            </a:lvl8pPr>
            <a:lvl9pPr marL="3886200" indent="-228600" eaLnBrk="0" fontAlgn="base" hangingPunct="0">
              <a:spcBef>
                <a:spcPct val="0"/>
              </a:spcBef>
              <a:spcAft>
                <a:spcPct val="0"/>
              </a:spcAft>
              <a:defRPr>
                <a:solidFill>
                  <a:schemeClr val="tx1"/>
                </a:solidFill>
                <a:latin typeface="BankGothic Lt BT"/>
              </a:defRPr>
            </a:lvl9pPr>
          </a:lstStyle>
          <a:p>
            <a:pPr algn="ctr" eaLnBrk="1" hangingPunct="1">
              <a:spcBef>
                <a:spcPct val="20000"/>
              </a:spcBef>
              <a:buSzPct val="85000"/>
            </a:pPr>
            <a:r>
              <a:rPr lang="en-CA" altLang="en-US" sz="1400" b="1">
                <a:solidFill>
                  <a:schemeClr val="bg1"/>
                </a:solidFill>
                <a:latin typeface="Lucida Sans" pitchFamily="34" charset="0"/>
                <a:ea typeface="MS PGothic" pitchFamily="34" charset="-128"/>
              </a:rPr>
              <a:t>Remote or Restricted Access</a:t>
            </a:r>
            <a:endParaRPr lang="en-CA" altLang="en-US" sz="2000" b="1">
              <a:solidFill>
                <a:schemeClr val="bg1"/>
              </a:solidFill>
              <a:latin typeface="Lucida Sans" pitchFamily="34" charset="0"/>
              <a:ea typeface="MS PGothic" pitchFamily="34" charset="-128"/>
            </a:endParaRPr>
          </a:p>
        </p:txBody>
      </p:sp>
    </p:spTree>
    <p:extLst>
      <p:ext uri="{BB962C8B-B14F-4D97-AF65-F5344CB8AC3E}">
        <p14:creationId xmlns:p14="http://schemas.microsoft.com/office/powerpoint/2010/main" val="19961260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9988" y="1606550"/>
            <a:ext cx="5264150" cy="4651375"/>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2499" name="Rectangle 3"/>
          <p:cNvSpPr>
            <a:spLocks noChangeArrowheads="1"/>
          </p:cNvSpPr>
          <p:nvPr/>
        </p:nvSpPr>
        <p:spPr bwMode="auto">
          <a:xfrm>
            <a:off x="0" y="1911350"/>
            <a:ext cx="3357563" cy="531813"/>
          </a:xfrm>
          <a:prstGeom prst="rect">
            <a:avLst/>
          </a:prstGeom>
          <a:solidFill>
            <a:srgbClr val="00A9E0"/>
          </a:solidFill>
          <a:ln>
            <a:noFill/>
          </a:ln>
          <a:effectLst/>
          <a:extLst/>
        </p:spPr>
        <p:txBody>
          <a:bodyPr wrap="none" anchor="ctr"/>
          <a:lstStyle>
            <a:lvl1pPr eaLnBrk="0" hangingPunct="0">
              <a:defRPr>
                <a:solidFill>
                  <a:schemeClr val="tx1"/>
                </a:solidFill>
                <a:latin typeface="BankGothic Lt BT"/>
              </a:defRPr>
            </a:lvl1pPr>
            <a:lvl2pPr marL="742950" indent="-285750" eaLnBrk="0" hangingPunct="0">
              <a:defRPr>
                <a:solidFill>
                  <a:schemeClr val="tx1"/>
                </a:solidFill>
                <a:latin typeface="BankGothic Lt BT"/>
              </a:defRPr>
            </a:lvl2pPr>
            <a:lvl3pPr marL="1143000" indent="-228600" eaLnBrk="0" hangingPunct="0">
              <a:defRPr>
                <a:solidFill>
                  <a:schemeClr val="tx1"/>
                </a:solidFill>
                <a:latin typeface="BankGothic Lt BT"/>
              </a:defRPr>
            </a:lvl3pPr>
            <a:lvl4pPr marL="1600200" indent="-228600" eaLnBrk="0" hangingPunct="0">
              <a:defRPr>
                <a:solidFill>
                  <a:schemeClr val="tx1"/>
                </a:solidFill>
                <a:latin typeface="BankGothic Lt BT"/>
              </a:defRPr>
            </a:lvl4pPr>
            <a:lvl5pPr marL="2057400" indent="-228600" eaLnBrk="0" hangingPunct="0">
              <a:defRPr>
                <a:solidFill>
                  <a:schemeClr val="tx1"/>
                </a:solidFill>
                <a:latin typeface="BankGothic Lt BT"/>
              </a:defRPr>
            </a:lvl5pPr>
            <a:lvl6pPr marL="2514600" indent="-228600" eaLnBrk="0" fontAlgn="base" hangingPunct="0">
              <a:spcBef>
                <a:spcPct val="0"/>
              </a:spcBef>
              <a:spcAft>
                <a:spcPct val="0"/>
              </a:spcAft>
              <a:defRPr>
                <a:solidFill>
                  <a:schemeClr val="tx1"/>
                </a:solidFill>
                <a:latin typeface="BankGothic Lt BT"/>
              </a:defRPr>
            </a:lvl6pPr>
            <a:lvl7pPr marL="2971800" indent="-228600" eaLnBrk="0" fontAlgn="base" hangingPunct="0">
              <a:spcBef>
                <a:spcPct val="0"/>
              </a:spcBef>
              <a:spcAft>
                <a:spcPct val="0"/>
              </a:spcAft>
              <a:defRPr>
                <a:solidFill>
                  <a:schemeClr val="tx1"/>
                </a:solidFill>
                <a:latin typeface="BankGothic Lt BT"/>
              </a:defRPr>
            </a:lvl7pPr>
            <a:lvl8pPr marL="3429000" indent="-228600" eaLnBrk="0" fontAlgn="base" hangingPunct="0">
              <a:spcBef>
                <a:spcPct val="0"/>
              </a:spcBef>
              <a:spcAft>
                <a:spcPct val="0"/>
              </a:spcAft>
              <a:defRPr>
                <a:solidFill>
                  <a:schemeClr val="tx1"/>
                </a:solidFill>
                <a:latin typeface="BankGothic Lt BT"/>
              </a:defRPr>
            </a:lvl8pPr>
            <a:lvl9pPr marL="3886200" indent="-228600" eaLnBrk="0" fontAlgn="base" hangingPunct="0">
              <a:spcBef>
                <a:spcPct val="0"/>
              </a:spcBef>
              <a:spcAft>
                <a:spcPct val="0"/>
              </a:spcAft>
              <a:defRPr>
                <a:solidFill>
                  <a:schemeClr val="tx1"/>
                </a:solidFill>
                <a:latin typeface="BankGothic Lt BT"/>
              </a:defRPr>
            </a:lvl9pPr>
          </a:lstStyle>
          <a:p>
            <a:pPr algn="ctr" eaLnBrk="1" hangingPunct="1">
              <a:spcBef>
                <a:spcPct val="20000"/>
              </a:spcBef>
              <a:buSzPct val="85000"/>
            </a:pPr>
            <a:r>
              <a:rPr lang="en-CA" altLang="en-US" sz="1400" b="1" dirty="0">
                <a:solidFill>
                  <a:schemeClr val="bg1"/>
                </a:solidFill>
                <a:latin typeface="Lucida Sans" pitchFamily="34" charset="0"/>
                <a:ea typeface="MS PGothic" pitchFamily="34" charset="-128"/>
              </a:rPr>
              <a:t>Chilled Water Primary Loop</a:t>
            </a:r>
            <a:endParaRPr lang="en-CA" altLang="en-US" sz="2000" b="1" dirty="0">
              <a:solidFill>
                <a:schemeClr val="bg1"/>
              </a:solidFill>
              <a:latin typeface="Lucida Sans" pitchFamily="34" charset="0"/>
              <a:ea typeface="MS PGothic" pitchFamily="34" charset="-128"/>
            </a:endParaRPr>
          </a:p>
        </p:txBody>
      </p:sp>
      <p:sp>
        <p:nvSpPr>
          <p:cNvPr id="362500" name="Rectangle 4"/>
          <p:cNvSpPr>
            <a:spLocks noChangeArrowheads="1"/>
          </p:cNvSpPr>
          <p:nvPr/>
        </p:nvSpPr>
        <p:spPr bwMode="auto">
          <a:xfrm>
            <a:off x="0" y="2897188"/>
            <a:ext cx="3357563" cy="531812"/>
          </a:xfrm>
          <a:prstGeom prst="rect">
            <a:avLst/>
          </a:prstGeom>
          <a:solidFill>
            <a:srgbClr val="00A9E0"/>
          </a:solidFill>
          <a:ln>
            <a:noFill/>
          </a:ln>
          <a:effectLst/>
          <a:extLst/>
        </p:spPr>
        <p:txBody>
          <a:bodyPr wrap="none" anchor="ctr"/>
          <a:lstStyle>
            <a:lvl1pPr eaLnBrk="0" hangingPunct="0">
              <a:defRPr>
                <a:solidFill>
                  <a:schemeClr val="tx1"/>
                </a:solidFill>
                <a:latin typeface="BankGothic Lt BT"/>
              </a:defRPr>
            </a:lvl1pPr>
            <a:lvl2pPr marL="742950" indent="-285750" eaLnBrk="0" hangingPunct="0">
              <a:defRPr>
                <a:solidFill>
                  <a:schemeClr val="tx1"/>
                </a:solidFill>
                <a:latin typeface="BankGothic Lt BT"/>
              </a:defRPr>
            </a:lvl2pPr>
            <a:lvl3pPr marL="1143000" indent="-228600" eaLnBrk="0" hangingPunct="0">
              <a:defRPr>
                <a:solidFill>
                  <a:schemeClr val="tx1"/>
                </a:solidFill>
                <a:latin typeface="BankGothic Lt BT"/>
              </a:defRPr>
            </a:lvl3pPr>
            <a:lvl4pPr marL="1600200" indent="-228600" eaLnBrk="0" hangingPunct="0">
              <a:defRPr>
                <a:solidFill>
                  <a:schemeClr val="tx1"/>
                </a:solidFill>
                <a:latin typeface="BankGothic Lt BT"/>
              </a:defRPr>
            </a:lvl4pPr>
            <a:lvl5pPr marL="2057400" indent="-228600" eaLnBrk="0" hangingPunct="0">
              <a:defRPr>
                <a:solidFill>
                  <a:schemeClr val="tx1"/>
                </a:solidFill>
                <a:latin typeface="BankGothic Lt BT"/>
              </a:defRPr>
            </a:lvl5pPr>
            <a:lvl6pPr marL="2514600" indent="-228600" eaLnBrk="0" fontAlgn="base" hangingPunct="0">
              <a:spcBef>
                <a:spcPct val="0"/>
              </a:spcBef>
              <a:spcAft>
                <a:spcPct val="0"/>
              </a:spcAft>
              <a:defRPr>
                <a:solidFill>
                  <a:schemeClr val="tx1"/>
                </a:solidFill>
                <a:latin typeface="BankGothic Lt BT"/>
              </a:defRPr>
            </a:lvl6pPr>
            <a:lvl7pPr marL="2971800" indent="-228600" eaLnBrk="0" fontAlgn="base" hangingPunct="0">
              <a:spcBef>
                <a:spcPct val="0"/>
              </a:spcBef>
              <a:spcAft>
                <a:spcPct val="0"/>
              </a:spcAft>
              <a:defRPr>
                <a:solidFill>
                  <a:schemeClr val="tx1"/>
                </a:solidFill>
                <a:latin typeface="BankGothic Lt BT"/>
              </a:defRPr>
            </a:lvl7pPr>
            <a:lvl8pPr marL="3429000" indent="-228600" eaLnBrk="0" fontAlgn="base" hangingPunct="0">
              <a:spcBef>
                <a:spcPct val="0"/>
              </a:spcBef>
              <a:spcAft>
                <a:spcPct val="0"/>
              </a:spcAft>
              <a:defRPr>
                <a:solidFill>
                  <a:schemeClr val="tx1"/>
                </a:solidFill>
                <a:latin typeface="BankGothic Lt BT"/>
              </a:defRPr>
            </a:lvl8pPr>
            <a:lvl9pPr marL="3886200" indent="-228600" eaLnBrk="0" fontAlgn="base" hangingPunct="0">
              <a:spcBef>
                <a:spcPct val="0"/>
              </a:spcBef>
              <a:spcAft>
                <a:spcPct val="0"/>
              </a:spcAft>
              <a:defRPr>
                <a:solidFill>
                  <a:schemeClr val="tx1"/>
                </a:solidFill>
                <a:latin typeface="BankGothic Lt BT"/>
              </a:defRPr>
            </a:lvl9pPr>
          </a:lstStyle>
          <a:p>
            <a:pPr algn="ctr" eaLnBrk="1" hangingPunct="1">
              <a:spcBef>
                <a:spcPct val="20000"/>
              </a:spcBef>
              <a:buSzPct val="85000"/>
            </a:pPr>
            <a:r>
              <a:rPr lang="en-CA" altLang="en-US" sz="1400" b="1">
                <a:solidFill>
                  <a:schemeClr val="bg1"/>
                </a:solidFill>
                <a:latin typeface="Lucida Sans" pitchFamily="34" charset="0"/>
                <a:ea typeface="MS PGothic" pitchFamily="34" charset="-128"/>
              </a:rPr>
              <a:t>Chilled Water Secondary Loop</a:t>
            </a:r>
            <a:endParaRPr lang="en-CA" altLang="en-US" sz="2000" b="1">
              <a:solidFill>
                <a:schemeClr val="bg1"/>
              </a:solidFill>
              <a:latin typeface="Lucida Sans" pitchFamily="34" charset="0"/>
              <a:ea typeface="MS PGothic" pitchFamily="34" charset="-128"/>
            </a:endParaRPr>
          </a:p>
        </p:txBody>
      </p:sp>
      <p:sp>
        <p:nvSpPr>
          <p:cNvPr id="362501" name="Rectangle 5"/>
          <p:cNvSpPr>
            <a:spLocks noChangeArrowheads="1"/>
          </p:cNvSpPr>
          <p:nvPr/>
        </p:nvSpPr>
        <p:spPr bwMode="auto">
          <a:xfrm>
            <a:off x="0" y="3808413"/>
            <a:ext cx="3357563" cy="531812"/>
          </a:xfrm>
          <a:prstGeom prst="rect">
            <a:avLst/>
          </a:prstGeom>
          <a:solidFill>
            <a:srgbClr val="00A9E0"/>
          </a:solidFill>
          <a:ln>
            <a:noFill/>
          </a:ln>
          <a:effectLst/>
          <a:extLst/>
        </p:spPr>
        <p:txBody>
          <a:bodyPr wrap="none" anchor="ctr"/>
          <a:lstStyle>
            <a:lvl1pPr eaLnBrk="0" hangingPunct="0">
              <a:defRPr>
                <a:solidFill>
                  <a:schemeClr val="tx1"/>
                </a:solidFill>
                <a:latin typeface="BankGothic Lt BT"/>
              </a:defRPr>
            </a:lvl1pPr>
            <a:lvl2pPr marL="742950" indent="-285750" eaLnBrk="0" hangingPunct="0">
              <a:defRPr>
                <a:solidFill>
                  <a:schemeClr val="tx1"/>
                </a:solidFill>
                <a:latin typeface="BankGothic Lt BT"/>
              </a:defRPr>
            </a:lvl2pPr>
            <a:lvl3pPr marL="1143000" indent="-228600" eaLnBrk="0" hangingPunct="0">
              <a:defRPr>
                <a:solidFill>
                  <a:schemeClr val="tx1"/>
                </a:solidFill>
                <a:latin typeface="BankGothic Lt BT"/>
              </a:defRPr>
            </a:lvl3pPr>
            <a:lvl4pPr marL="1600200" indent="-228600" eaLnBrk="0" hangingPunct="0">
              <a:defRPr>
                <a:solidFill>
                  <a:schemeClr val="tx1"/>
                </a:solidFill>
                <a:latin typeface="BankGothic Lt BT"/>
              </a:defRPr>
            </a:lvl4pPr>
            <a:lvl5pPr marL="2057400" indent="-228600" eaLnBrk="0" hangingPunct="0">
              <a:defRPr>
                <a:solidFill>
                  <a:schemeClr val="tx1"/>
                </a:solidFill>
                <a:latin typeface="BankGothic Lt BT"/>
              </a:defRPr>
            </a:lvl5pPr>
            <a:lvl6pPr marL="2514600" indent="-228600" eaLnBrk="0" fontAlgn="base" hangingPunct="0">
              <a:spcBef>
                <a:spcPct val="0"/>
              </a:spcBef>
              <a:spcAft>
                <a:spcPct val="0"/>
              </a:spcAft>
              <a:defRPr>
                <a:solidFill>
                  <a:schemeClr val="tx1"/>
                </a:solidFill>
                <a:latin typeface="BankGothic Lt BT"/>
              </a:defRPr>
            </a:lvl6pPr>
            <a:lvl7pPr marL="2971800" indent="-228600" eaLnBrk="0" fontAlgn="base" hangingPunct="0">
              <a:spcBef>
                <a:spcPct val="0"/>
              </a:spcBef>
              <a:spcAft>
                <a:spcPct val="0"/>
              </a:spcAft>
              <a:defRPr>
                <a:solidFill>
                  <a:schemeClr val="tx1"/>
                </a:solidFill>
                <a:latin typeface="BankGothic Lt BT"/>
              </a:defRPr>
            </a:lvl7pPr>
            <a:lvl8pPr marL="3429000" indent="-228600" eaLnBrk="0" fontAlgn="base" hangingPunct="0">
              <a:spcBef>
                <a:spcPct val="0"/>
              </a:spcBef>
              <a:spcAft>
                <a:spcPct val="0"/>
              </a:spcAft>
              <a:defRPr>
                <a:solidFill>
                  <a:schemeClr val="tx1"/>
                </a:solidFill>
                <a:latin typeface="BankGothic Lt BT"/>
              </a:defRPr>
            </a:lvl8pPr>
            <a:lvl9pPr marL="3886200" indent="-228600" eaLnBrk="0" fontAlgn="base" hangingPunct="0">
              <a:spcBef>
                <a:spcPct val="0"/>
              </a:spcBef>
              <a:spcAft>
                <a:spcPct val="0"/>
              </a:spcAft>
              <a:defRPr>
                <a:solidFill>
                  <a:schemeClr val="tx1"/>
                </a:solidFill>
                <a:latin typeface="BankGothic Lt BT"/>
              </a:defRPr>
            </a:lvl9pPr>
          </a:lstStyle>
          <a:p>
            <a:pPr algn="ctr" eaLnBrk="1" hangingPunct="1">
              <a:spcBef>
                <a:spcPct val="20000"/>
              </a:spcBef>
              <a:buSzPct val="85000"/>
            </a:pPr>
            <a:r>
              <a:rPr lang="en-CA" altLang="en-US" sz="1400" b="1">
                <a:solidFill>
                  <a:schemeClr val="bg1"/>
                </a:solidFill>
                <a:latin typeface="Lucida Sans" pitchFamily="34" charset="0"/>
                <a:ea typeface="MS PGothic" pitchFamily="34" charset="-128"/>
              </a:rPr>
              <a:t>Condenser Primary Loop</a:t>
            </a:r>
            <a:endParaRPr lang="en-CA" altLang="en-US" sz="2000" b="1">
              <a:solidFill>
                <a:schemeClr val="bg1"/>
              </a:solidFill>
              <a:latin typeface="Lucida Sans" pitchFamily="34" charset="0"/>
              <a:ea typeface="MS PGothic" pitchFamily="34" charset="-128"/>
            </a:endParaRPr>
          </a:p>
        </p:txBody>
      </p:sp>
      <p:sp>
        <p:nvSpPr>
          <p:cNvPr id="362502" name="Rectangle 6"/>
          <p:cNvSpPr>
            <a:spLocks noChangeArrowheads="1"/>
          </p:cNvSpPr>
          <p:nvPr/>
        </p:nvSpPr>
        <p:spPr bwMode="auto">
          <a:xfrm>
            <a:off x="0" y="4719638"/>
            <a:ext cx="3357563" cy="531812"/>
          </a:xfrm>
          <a:prstGeom prst="rect">
            <a:avLst/>
          </a:prstGeom>
          <a:solidFill>
            <a:srgbClr val="00A9E0"/>
          </a:solidFill>
          <a:ln>
            <a:noFill/>
          </a:ln>
          <a:effectLst/>
          <a:extLst/>
        </p:spPr>
        <p:txBody>
          <a:bodyPr wrap="none" anchor="ctr"/>
          <a:lstStyle>
            <a:lvl1pPr eaLnBrk="0" hangingPunct="0">
              <a:defRPr>
                <a:solidFill>
                  <a:schemeClr val="tx1"/>
                </a:solidFill>
                <a:latin typeface="BankGothic Lt BT"/>
              </a:defRPr>
            </a:lvl1pPr>
            <a:lvl2pPr marL="742950" indent="-285750" eaLnBrk="0" hangingPunct="0">
              <a:defRPr>
                <a:solidFill>
                  <a:schemeClr val="tx1"/>
                </a:solidFill>
                <a:latin typeface="BankGothic Lt BT"/>
              </a:defRPr>
            </a:lvl2pPr>
            <a:lvl3pPr marL="1143000" indent="-228600" eaLnBrk="0" hangingPunct="0">
              <a:defRPr>
                <a:solidFill>
                  <a:schemeClr val="tx1"/>
                </a:solidFill>
                <a:latin typeface="BankGothic Lt BT"/>
              </a:defRPr>
            </a:lvl3pPr>
            <a:lvl4pPr marL="1600200" indent="-228600" eaLnBrk="0" hangingPunct="0">
              <a:defRPr>
                <a:solidFill>
                  <a:schemeClr val="tx1"/>
                </a:solidFill>
                <a:latin typeface="BankGothic Lt BT"/>
              </a:defRPr>
            </a:lvl4pPr>
            <a:lvl5pPr marL="2057400" indent="-228600" eaLnBrk="0" hangingPunct="0">
              <a:defRPr>
                <a:solidFill>
                  <a:schemeClr val="tx1"/>
                </a:solidFill>
                <a:latin typeface="BankGothic Lt BT"/>
              </a:defRPr>
            </a:lvl5pPr>
            <a:lvl6pPr marL="2514600" indent="-228600" eaLnBrk="0" fontAlgn="base" hangingPunct="0">
              <a:spcBef>
                <a:spcPct val="0"/>
              </a:spcBef>
              <a:spcAft>
                <a:spcPct val="0"/>
              </a:spcAft>
              <a:defRPr>
                <a:solidFill>
                  <a:schemeClr val="tx1"/>
                </a:solidFill>
                <a:latin typeface="BankGothic Lt BT"/>
              </a:defRPr>
            </a:lvl6pPr>
            <a:lvl7pPr marL="2971800" indent="-228600" eaLnBrk="0" fontAlgn="base" hangingPunct="0">
              <a:spcBef>
                <a:spcPct val="0"/>
              </a:spcBef>
              <a:spcAft>
                <a:spcPct val="0"/>
              </a:spcAft>
              <a:defRPr>
                <a:solidFill>
                  <a:schemeClr val="tx1"/>
                </a:solidFill>
                <a:latin typeface="BankGothic Lt BT"/>
              </a:defRPr>
            </a:lvl7pPr>
            <a:lvl8pPr marL="3429000" indent="-228600" eaLnBrk="0" fontAlgn="base" hangingPunct="0">
              <a:spcBef>
                <a:spcPct val="0"/>
              </a:spcBef>
              <a:spcAft>
                <a:spcPct val="0"/>
              </a:spcAft>
              <a:defRPr>
                <a:solidFill>
                  <a:schemeClr val="tx1"/>
                </a:solidFill>
                <a:latin typeface="BankGothic Lt BT"/>
              </a:defRPr>
            </a:lvl8pPr>
            <a:lvl9pPr marL="3886200" indent="-228600" eaLnBrk="0" fontAlgn="base" hangingPunct="0">
              <a:spcBef>
                <a:spcPct val="0"/>
              </a:spcBef>
              <a:spcAft>
                <a:spcPct val="0"/>
              </a:spcAft>
              <a:defRPr>
                <a:solidFill>
                  <a:schemeClr val="tx1"/>
                </a:solidFill>
                <a:latin typeface="BankGothic Lt BT"/>
              </a:defRPr>
            </a:lvl9pPr>
          </a:lstStyle>
          <a:p>
            <a:pPr algn="ctr" eaLnBrk="1" hangingPunct="1">
              <a:spcBef>
                <a:spcPct val="20000"/>
              </a:spcBef>
              <a:buSzPct val="85000"/>
            </a:pPr>
            <a:r>
              <a:rPr lang="en-CA" altLang="en-US" sz="1400" b="1">
                <a:solidFill>
                  <a:schemeClr val="bg1"/>
                </a:solidFill>
                <a:latin typeface="Lucida Sans" pitchFamily="34" charset="0"/>
                <a:ea typeface="MS PGothic" pitchFamily="34" charset="-128"/>
              </a:rPr>
              <a:t>Hot Water Distribution Loop</a:t>
            </a:r>
            <a:endParaRPr lang="en-CA" altLang="en-US" sz="2000" b="1">
              <a:solidFill>
                <a:schemeClr val="bg1"/>
              </a:solidFill>
              <a:latin typeface="Lucida Sans" pitchFamily="34" charset="0"/>
              <a:ea typeface="MS PGothic" pitchFamily="34" charset="-128"/>
            </a:endParaRPr>
          </a:p>
        </p:txBody>
      </p:sp>
      <p:sp>
        <p:nvSpPr>
          <p:cNvPr id="7176" name="Oval 1"/>
          <p:cNvSpPr>
            <a:spLocks noChangeArrowheads="1"/>
          </p:cNvSpPr>
          <p:nvPr/>
        </p:nvSpPr>
        <p:spPr bwMode="auto">
          <a:xfrm>
            <a:off x="3860800" y="4946650"/>
            <a:ext cx="3111500" cy="1593850"/>
          </a:xfrm>
          <a:prstGeom prst="ellipse">
            <a:avLst/>
          </a:prstGeom>
          <a:noFill/>
          <a:ln w="38100" algn="ctr">
            <a:solidFill>
              <a:srgbClr val="EE1A0D"/>
            </a:solidFill>
            <a:round/>
            <a:headEnd/>
            <a:tailEnd type="triangle" w="med" len="med"/>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BankGothic Lt BT"/>
              </a:defRPr>
            </a:lvl1pPr>
            <a:lvl2pPr marL="742950" indent="-285750" eaLnBrk="0" hangingPunct="0">
              <a:defRPr>
                <a:solidFill>
                  <a:schemeClr val="tx1"/>
                </a:solidFill>
                <a:latin typeface="BankGothic Lt BT"/>
              </a:defRPr>
            </a:lvl2pPr>
            <a:lvl3pPr marL="1143000" indent="-228600" eaLnBrk="0" hangingPunct="0">
              <a:defRPr>
                <a:solidFill>
                  <a:schemeClr val="tx1"/>
                </a:solidFill>
                <a:latin typeface="BankGothic Lt BT"/>
              </a:defRPr>
            </a:lvl3pPr>
            <a:lvl4pPr marL="1600200" indent="-228600" eaLnBrk="0" hangingPunct="0">
              <a:defRPr>
                <a:solidFill>
                  <a:schemeClr val="tx1"/>
                </a:solidFill>
                <a:latin typeface="BankGothic Lt BT"/>
              </a:defRPr>
            </a:lvl4pPr>
            <a:lvl5pPr marL="2057400" indent="-228600" eaLnBrk="0" hangingPunct="0">
              <a:defRPr>
                <a:solidFill>
                  <a:schemeClr val="tx1"/>
                </a:solidFill>
                <a:latin typeface="BankGothic Lt BT"/>
              </a:defRPr>
            </a:lvl5pPr>
            <a:lvl6pPr marL="2514600" indent="-228600" eaLnBrk="0" fontAlgn="base" hangingPunct="0">
              <a:spcBef>
                <a:spcPct val="0"/>
              </a:spcBef>
              <a:spcAft>
                <a:spcPct val="0"/>
              </a:spcAft>
              <a:defRPr>
                <a:solidFill>
                  <a:schemeClr val="tx1"/>
                </a:solidFill>
                <a:latin typeface="BankGothic Lt BT"/>
              </a:defRPr>
            </a:lvl6pPr>
            <a:lvl7pPr marL="2971800" indent="-228600" eaLnBrk="0" fontAlgn="base" hangingPunct="0">
              <a:spcBef>
                <a:spcPct val="0"/>
              </a:spcBef>
              <a:spcAft>
                <a:spcPct val="0"/>
              </a:spcAft>
              <a:defRPr>
                <a:solidFill>
                  <a:schemeClr val="tx1"/>
                </a:solidFill>
                <a:latin typeface="BankGothic Lt BT"/>
              </a:defRPr>
            </a:lvl7pPr>
            <a:lvl8pPr marL="3429000" indent="-228600" eaLnBrk="0" fontAlgn="base" hangingPunct="0">
              <a:spcBef>
                <a:spcPct val="0"/>
              </a:spcBef>
              <a:spcAft>
                <a:spcPct val="0"/>
              </a:spcAft>
              <a:defRPr>
                <a:solidFill>
                  <a:schemeClr val="tx1"/>
                </a:solidFill>
                <a:latin typeface="BankGothic Lt BT"/>
              </a:defRPr>
            </a:lvl8pPr>
            <a:lvl9pPr marL="3886200" indent="-228600" eaLnBrk="0" fontAlgn="base" hangingPunct="0">
              <a:spcBef>
                <a:spcPct val="0"/>
              </a:spcBef>
              <a:spcAft>
                <a:spcPct val="0"/>
              </a:spcAft>
              <a:defRPr>
                <a:solidFill>
                  <a:schemeClr val="tx1"/>
                </a:solidFill>
                <a:latin typeface="BankGothic Lt BT"/>
              </a:defRPr>
            </a:lvl9pPr>
          </a:lstStyle>
          <a:p>
            <a:pPr eaLnBrk="1" hangingPunct="1"/>
            <a:endParaRPr lang="en-CA" altLang="en-US"/>
          </a:p>
        </p:txBody>
      </p:sp>
      <p:sp>
        <p:nvSpPr>
          <p:cNvPr id="3" name="TextBox 2"/>
          <p:cNvSpPr txBox="1"/>
          <p:nvPr/>
        </p:nvSpPr>
        <p:spPr>
          <a:xfrm>
            <a:off x="2292350" y="5707063"/>
            <a:ext cx="1747838" cy="641350"/>
          </a:xfrm>
          <a:prstGeom prst="rect">
            <a:avLst/>
          </a:prstGeom>
          <a:noFill/>
        </p:spPr>
        <p:txBody>
          <a:bodyPr wrap="none">
            <a:spAutoFit/>
          </a:bodyPr>
          <a:lstStyle>
            <a:lvl1pPr eaLnBrk="0" hangingPunct="0">
              <a:defRPr>
                <a:solidFill>
                  <a:schemeClr val="tx1"/>
                </a:solidFill>
                <a:latin typeface="BankGothic Lt BT"/>
              </a:defRPr>
            </a:lvl1pPr>
            <a:lvl2pPr marL="742950" indent="-285750" eaLnBrk="0" hangingPunct="0">
              <a:defRPr>
                <a:solidFill>
                  <a:schemeClr val="tx1"/>
                </a:solidFill>
                <a:latin typeface="BankGothic Lt BT"/>
              </a:defRPr>
            </a:lvl2pPr>
            <a:lvl3pPr marL="1143000" indent="-228600" eaLnBrk="0" hangingPunct="0">
              <a:defRPr>
                <a:solidFill>
                  <a:schemeClr val="tx1"/>
                </a:solidFill>
                <a:latin typeface="BankGothic Lt BT"/>
              </a:defRPr>
            </a:lvl3pPr>
            <a:lvl4pPr marL="1600200" indent="-228600" eaLnBrk="0" hangingPunct="0">
              <a:defRPr>
                <a:solidFill>
                  <a:schemeClr val="tx1"/>
                </a:solidFill>
                <a:latin typeface="BankGothic Lt BT"/>
              </a:defRPr>
            </a:lvl4pPr>
            <a:lvl5pPr marL="2057400" indent="-228600" eaLnBrk="0" hangingPunct="0">
              <a:defRPr>
                <a:solidFill>
                  <a:schemeClr val="tx1"/>
                </a:solidFill>
                <a:latin typeface="BankGothic Lt BT"/>
              </a:defRPr>
            </a:lvl5pPr>
            <a:lvl6pPr marL="2514600" indent="-228600" eaLnBrk="0" fontAlgn="base" hangingPunct="0">
              <a:spcBef>
                <a:spcPct val="0"/>
              </a:spcBef>
              <a:spcAft>
                <a:spcPct val="0"/>
              </a:spcAft>
              <a:defRPr>
                <a:solidFill>
                  <a:schemeClr val="tx1"/>
                </a:solidFill>
                <a:latin typeface="BankGothic Lt BT"/>
              </a:defRPr>
            </a:lvl6pPr>
            <a:lvl7pPr marL="2971800" indent="-228600" eaLnBrk="0" fontAlgn="base" hangingPunct="0">
              <a:spcBef>
                <a:spcPct val="0"/>
              </a:spcBef>
              <a:spcAft>
                <a:spcPct val="0"/>
              </a:spcAft>
              <a:defRPr>
                <a:solidFill>
                  <a:schemeClr val="tx1"/>
                </a:solidFill>
                <a:latin typeface="BankGothic Lt BT"/>
              </a:defRPr>
            </a:lvl7pPr>
            <a:lvl8pPr marL="3429000" indent="-228600" eaLnBrk="0" fontAlgn="base" hangingPunct="0">
              <a:spcBef>
                <a:spcPct val="0"/>
              </a:spcBef>
              <a:spcAft>
                <a:spcPct val="0"/>
              </a:spcAft>
              <a:defRPr>
                <a:solidFill>
                  <a:schemeClr val="tx1"/>
                </a:solidFill>
                <a:latin typeface="BankGothic Lt BT"/>
              </a:defRPr>
            </a:lvl8pPr>
            <a:lvl9pPr marL="3886200" indent="-228600" eaLnBrk="0" fontAlgn="base" hangingPunct="0">
              <a:spcBef>
                <a:spcPct val="0"/>
              </a:spcBef>
              <a:spcAft>
                <a:spcPct val="0"/>
              </a:spcAft>
              <a:defRPr>
                <a:solidFill>
                  <a:schemeClr val="tx1"/>
                </a:solidFill>
                <a:latin typeface="BankGothic Lt BT"/>
              </a:defRPr>
            </a:lvl9pPr>
          </a:lstStyle>
          <a:p>
            <a:pPr eaLnBrk="1" hangingPunct="1"/>
            <a:r>
              <a:rPr lang="en-CA" altLang="en-US" b="1" dirty="0">
                <a:solidFill>
                  <a:srgbClr val="EE1A0D"/>
                </a:solidFill>
                <a:latin typeface="Lucida Sans" pitchFamily="34" charset="0"/>
              </a:rPr>
              <a:t>Suitable for</a:t>
            </a:r>
          </a:p>
          <a:p>
            <a:pPr eaLnBrk="1" hangingPunct="1"/>
            <a:r>
              <a:rPr lang="en-CA" altLang="en-US" b="1" dirty="0">
                <a:solidFill>
                  <a:srgbClr val="EE1A0D"/>
                </a:solidFill>
                <a:latin typeface="Lucida Sans" pitchFamily="34" charset="0"/>
              </a:rPr>
              <a:t>Rooftop Duty</a:t>
            </a:r>
          </a:p>
        </p:txBody>
      </p:sp>
      <p:sp>
        <p:nvSpPr>
          <p:cNvPr id="7179" name="Rectangle 2"/>
          <p:cNvSpPr>
            <a:spLocks noChangeArrowheads="1"/>
          </p:cNvSpPr>
          <p:nvPr/>
        </p:nvSpPr>
        <p:spPr bwMode="auto">
          <a:xfrm>
            <a:off x="288925" y="773113"/>
            <a:ext cx="8229600" cy="83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sz="2400" b="1">
                <a:solidFill>
                  <a:srgbClr val="D7252D"/>
                </a:solidFill>
                <a:latin typeface="Lucida Sans" pitchFamily="34" charset="0"/>
              </a:defRPr>
            </a:lvl1pPr>
            <a:lvl2pPr eaLnBrk="0" hangingPunct="0">
              <a:defRPr sz="2400" b="1">
                <a:solidFill>
                  <a:srgbClr val="D7252D"/>
                </a:solidFill>
                <a:latin typeface="Lucida Sans" pitchFamily="34" charset="0"/>
              </a:defRPr>
            </a:lvl2pPr>
            <a:lvl3pPr eaLnBrk="0" hangingPunct="0">
              <a:defRPr sz="2400" b="1">
                <a:solidFill>
                  <a:srgbClr val="D7252D"/>
                </a:solidFill>
                <a:latin typeface="Lucida Sans" pitchFamily="34" charset="0"/>
              </a:defRPr>
            </a:lvl3pPr>
            <a:lvl4pPr eaLnBrk="0" hangingPunct="0">
              <a:defRPr sz="2400" b="1">
                <a:solidFill>
                  <a:srgbClr val="D7252D"/>
                </a:solidFill>
                <a:latin typeface="Lucida Sans" pitchFamily="34" charset="0"/>
              </a:defRPr>
            </a:lvl4pPr>
            <a:lvl5pPr eaLnBrk="0" hangingPunct="0">
              <a:defRPr sz="2400" b="1">
                <a:solidFill>
                  <a:srgbClr val="D7252D"/>
                </a:solidFill>
                <a:latin typeface="Lucida Sans" pitchFamily="34" charset="0"/>
              </a:defRPr>
            </a:lvl5pPr>
            <a:lvl6pPr marL="457200" eaLnBrk="0" fontAlgn="base" hangingPunct="0">
              <a:spcBef>
                <a:spcPct val="0"/>
              </a:spcBef>
              <a:spcAft>
                <a:spcPct val="0"/>
              </a:spcAft>
              <a:defRPr sz="2400" b="1">
                <a:solidFill>
                  <a:srgbClr val="D7252D"/>
                </a:solidFill>
                <a:latin typeface="Lucida Sans" pitchFamily="34" charset="0"/>
              </a:defRPr>
            </a:lvl6pPr>
            <a:lvl7pPr marL="914400" eaLnBrk="0" fontAlgn="base" hangingPunct="0">
              <a:spcBef>
                <a:spcPct val="0"/>
              </a:spcBef>
              <a:spcAft>
                <a:spcPct val="0"/>
              </a:spcAft>
              <a:defRPr sz="2400" b="1">
                <a:solidFill>
                  <a:srgbClr val="D7252D"/>
                </a:solidFill>
                <a:latin typeface="Lucida Sans" pitchFamily="34" charset="0"/>
              </a:defRPr>
            </a:lvl7pPr>
            <a:lvl8pPr marL="1371600" eaLnBrk="0" fontAlgn="base" hangingPunct="0">
              <a:spcBef>
                <a:spcPct val="0"/>
              </a:spcBef>
              <a:spcAft>
                <a:spcPct val="0"/>
              </a:spcAft>
              <a:defRPr sz="2400" b="1">
                <a:solidFill>
                  <a:srgbClr val="D7252D"/>
                </a:solidFill>
                <a:latin typeface="Lucida Sans" pitchFamily="34" charset="0"/>
              </a:defRPr>
            </a:lvl8pPr>
            <a:lvl9pPr marL="1828800" eaLnBrk="0" fontAlgn="base" hangingPunct="0">
              <a:spcBef>
                <a:spcPct val="0"/>
              </a:spcBef>
              <a:spcAft>
                <a:spcPct val="0"/>
              </a:spcAft>
              <a:defRPr sz="2400" b="1">
                <a:solidFill>
                  <a:srgbClr val="D7252D"/>
                </a:solidFill>
                <a:latin typeface="Lucida Sans" pitchFamily="34" charset="0"/>
              </a:defRPr>
            </a:lvl9pPr>
          </a:lstStyle>
          <a:p>
            <a:pPr eaLnBrk="1" hangingPunct="1"/>
            <a:r>
              <a:rPr lang="en-US" altLang="en-US">
                <a:solidFill>
                  <a:srgbClr val="EE1A0D"/>
                </a:solidFill>
              </a:rPr>
              <a:t>iFMS </a:t>
            </a:r>
            <a:r>
              <a:rPr lang="en-US" altLang="en-US">
                <a:solidFill>
                  <a:srgbClr val="00A5DF"/>
                </a:solidFill>
              </a:rPr>
              <a:t>Application Range</a:t>
            </a:r>
            <a:endParaRPr lang="en-CA" altLang="en-US">
              <a:solidFill>
                <a:srgbClr val="00A5DF"/>
              </a:solidFill>
            </a:endParaRPr>
          </a:p>
        </p:txBody>
      </p:sp>
    </p:spTree>
    <p:extLst>
      <p:ext uri="{BB962C8B-B14F-4D97-AF65-F5344CB8AC3E}">
        <p14:creationId xmlns:p14="http://schemas.microsoft.com/office/powerpoint/2010/main" val="52017006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249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6250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6250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6250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17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2499" grpId="0" animBg="1"/>
      <p:bldP spid="362500" grpId="0" animBg="1"/>
      <p:bldP spid="362501" grpId="0" animBg="1"/>
      <p:bldP spid="362502" grpId="0" animBg="1"/>
      <p:bldP spid="7176" grpId="0" animBg="1"/>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9" name="Rectangle 3"/>
          <p:cNvSpPr>
            <a:spLocks noChangeArrowheads="1"/>
          </p:cNvSpPr>
          <p:nvPr/>
        </p:nvSpPr>
        <p:spPr bwMode="auto">
          <a:xfrm>
            <a:off x="0" y="1911350"/>
            <a:ext cx="3357563" cy="531813"/>
          </a:xfrm>
          <a:prstGeom prst="rect">
            <a:avLst/>
          </a:prstGeom>
          <a:solidFill>
            <a:srgbClr val="00A9E0"/>
          </a:solidFill>
          <a:ln>
            <a:noFill/>
          </a:ln>
          <a:effectLst/>
          <a:extLst/>
        </p:spPr>
        <p:txBody>
          <a:bodyPr wrap="none" anchor="ctr"/>
          <a:lstStyle>
            <a:lvl1pPr eaLnBrk="0" hangingPunct="0">
              <a:defRPr>
                <a:solidFill>
                  <a:schemeClr val="tx1"/>
                </a:solidFill>
                <a:latin typeface="BankGothic Lt BT"/>
              </a:defRPr>
            </a:lvl1pPr>
            <a:lvl2pPr marL="742950" indent="-285750" eaLnBrk="0" hangingPunct="0">
              <a:defRPr>
                <a:solidFill>
                  <a:schemeClr val="tx1"/>
                </a:solidFill>
                <a:latin typeface="BankGothic Lt BT"/>
              </a:defRPr>
            </a:lvl2pPr>
            <a:lvl3pPr marL="1143000" indent="-228600" eaLnBrk="0" hangingPunct="0">
              <a:defRPr>
                <a:solidFill>
                  <a:schemeClr val="tx1"/>
                </a:solidFill>
                <a:latin typeface="BankGothic Lt BT"/>
              </a:defRPr>
            </a:lvl3pPr>
            <a:lvl4pPr marL="1600200" indent="-228600" eaLnBrk="0" hangingPunct="0">
              <a:defRPr>
                <a:solidFill>
                  <a:schemeClr val="tx1"/>
                </a:solidFill>
                <a:latin typeface="BankGothic Lt BT"/>
              </a:defRPr>
            </a:lvl4pPr>
            <a:lvl5pPr marL="2057400" indent="-228600" eaLnBrk="0" hangingPunct="0">
              <a:defRPr>
                <a:solidFill>
                  <a:schemeClr val="tx1"/>
                </a:solidFill>
                <a:latin typeface="BankGothic Lt BT"/>
              </a:defRPr>
            </a:lvl5pPr>
            <a:lvl6pPr marL="2514600" indent="-228600" eaLnBrk="0" fontAlgn="base" hangingPunct="0">
              <a:spcBef>
                <a:spcPct val="0"/>
              </a:spcBef>
              <a:spcAft>
                <a:spcPct val="0"/>
              </a:spcAft>
              <a:defRPr>
                <a:solidFill>
                  <a:schemeClr val="tx1"/>
                </a:solidFill>
                <a:latin typeface="BankGothic Lt BT"/>
              </a:defRPr>
            </a:lvl6pPr>
            <a:lvl7pPr marL="2971800" indent="-228600" eaLnBrk="0" fontAlgn="base" hangingPunct="0">
              <a:spcBef>
                <a:spcPct val="0"/>
              </a:spcBef>
              <a:spcAft>
                <a:spcPct val="0"/>
              </a:spcAft>
              <a:defRPr>
                <a:solidFill>
                  <a:schemeClr val="tx1"/>
                </a:solidFill>
                <a:latin typeface="BankGothic Lt BT"/>
              </a:defRPr>
            </a:lvl7pPr>
            <a:lvl8pPr marL="3429000" indent="-228600" eaLnBrk="0" fontAlgn="base" hangingPunct="0">
              <a:spcBef>
                <a:spcPct val="0"/>
              </a:spcBef>
              <a:spcAft>
                <a:spcPct val="0"/>
              </a:spcAft>
              <a:defRPr>
                <a:solidFill>
                  <a:schemeClr val="tx1"/>
                </a:solidFill>
                <a:latin typeface="BankGothic Lt BT"/>
              </a:defRPr>
            </a:lvl8pPr>
            <a:lvl9pPr marL="3886200" indent="-228600" eaLnBrk="0" fontAlgn="base" hangingPunct="0">
              <a:spcBef>
                <a:spcPct val="0"/>
              </a:spcBef>
              <a:spcAft>
                <a:spcPct val="0"/>
              </a:spcAft>
              <a:defRPr>
                <a:solidFill>
                  <a:schemeClr val="tx1"/>
                </a:solidFill>
                <a:latin typeface="BankGothic Lt BT"/>
              </a:defRPr>
            </a:lvl9pPr>
          </a:lstStyle>
          <a:p>
            <a:pPr algn="ctr" eaLnBrk="1" hangingPunct="1">
              <a:spcBef>
                <a:spcPct val="20000"/>
              </a:spcBef>
              <a:buSzPct val="85000"/>
            </a:pPr>
            <a:r>
              <a:rPr lang="en-CA" altLang="en-US" sz="1400" b="1">
                <a:solidFill>
                  <a:schemeClr val="bg1"/>
                </a:solidFill>
                <a:latin typeface="Lucida Sans" pitchFamily="34" charset="0"/>
                <a:ea typeface="MS PGothic" pitchFamily="34" charset="-128"/>
              </a:rPr>
              <a:t>Duplex or Triple (DD, DS, DDS, DDD)</a:t>
            </a:r>
            <a:endParaRPr lang="en-CA" altLang="en-US" sz="2000" b="1">
              <a:solidFill>
                <a:schemeClr val="bg1"/>
              </a:solidFill>
              <a:latin typeface="Lucida Sans" pitchFamily="34" charset="0"/>
              <a:ea typeface="MS PGothic" pitchFamily="34" charset="-128"/>
            </a:endParaRPr>
          </a:p>
        </p:txBody>
      </p:sp>
      <p:sp>
        <p:nvSpPr>
          <p:cNvPr id="362500" name="Rectangle 4"/>
          <p:cNvSpPr>
            <a:spLocks noChangeArrowheads="1"/>
          </p:cNvSpPr>
          <p:nvPr/>
        </p:nvSpPr>
        <p:spPr bwMode="auto">
          <a:xfrm>
            <a:off x="0" y="2897188"/>
            <a:ext cx="3357563" cy="531812"/>
          </a:xfrm>
          <a:prstGeom prst="rect">
            <a:avLst/>
          </a:prstGeom>
          <a:solidFill>
            <a:srgbClr val="00A9E0"/>
          </a:solidFill>
          <a:ln>
            <a:noFill/>
          </a:ln>
          <a:effectLst/>
          <a:extLst/>
        </p:spPr>
        <p:txBody>
          <a:bodyPr wrap="none" anchor="ctr"/>
          <a:lstStyle>
            <a:lvl1pPr eaLnBrk="0" hangingPunct="0">
              <a:defRPr>
                <a:solidFill>
                  <a:schemeClr val="tx1"/>
                </a:solidFill>
                <a:latin typeface="BankGothic Lt BT"/>
              </a:defRPr>
            </a:lvl1pPr>
            <a:lvl2pPr marL="742950" indent="-285750" eaLnBrk="0" hangingPunct="0">
              <a:defRPr>
                <a:solidFill>
                  <a:schemeClr val="tx1"/>
                </a:solidFill>
                <a:latin typeface="BankGothic Lt BT"/>
              </a:defRPr>
            </a:lvl2pPr>
            <a:lvl3pPr marL="1143000" indent="-228600" eaLnBrk="0" hangingPunct="0">
              <a:defRPr>
                <a:solidFill>
                  <a:schemeClr val="tx1"/>
                </a:solidFill>
                <a:latin typeface="BankGothic Lt BT"/>
              </a:defRPr>
            </a:lvl3pPr>
            <a:lvl4pPr marL="1600200" indent="-228600" eaLnBrk="0" hangingPunct="0">
              <a:defRPr>
                <a:solidFill>
                  <a:schemeClr val="tx1"/>
                </a:solidFill>
                <a:latin typeface="BankGothic Lt BT"/>
              </a:defRPr>
            </a:lvl4pPr>
            <a:lvl5pPr marL="2057400" indent="-228600" eaLnBrk="0" hangingPunct="0">
              <a:defRPr>
                <a:solidFill>
                  <a:schemeClr val="tx1"/>
                </a:solidFill>
                <a:latin typeface="BankGothic Lt BT"/>
              </a:defRPr>
            </a:lvl5pPr>
            <a:lvl6pPr marL="2514600" indent="-228600" eaLnBrk="0" fontAlgn="base" hangingPunct="0">
              <a:spcBef>
                <a:spcPct val="0"/>
              </a:spcBef>
              <a:spcAft>
                <a:spcPct val="0"/>
              </a:spcAft>
              <a:defRPr>
                <a:solidFill>
                  <a:schemeClr val="tx1"/>
                </a:solidFill>
                <a:latin typeface="BankGothic Lt BT"/>
              </a:defRPr>
            </a:lvl6pPr>
            <a:lvl7pPr marL="2971800" indent="-228600" eaLnBrk="0" fontAlgn="base" hangingPunct="0">
              <a:spcBef>
                <a:spcPct val="0"/>
              </a:spcBef>
              <a:spcAft>
                <a:spcPct val="0"/>
              </a:spcAft>
              <a:defRPr>
                <a:solidFill>
                  <a:schemeClr val="tx1"/>
                </a:solidFill>
                <a:latin typeface="BankGothic Lt BT"/>
              </a:defRPr>
            </a:lvl7pPr>
            <a:lvl8pPr marL="3429000" indent="-228600" eaLnBrk="0" fontAlgn="base" hangingPunct="0">
              <a:spcBef>
                <a:spcPct val="0"/>
              </a:spcBef>
              <a:spcAft>
                <a:spcPct val="0"/>
              </a:spcAft>
              <a:defRPr>
                <a:solidFill>
                  <a:schemeClr val="tx1"/>
                </a:solidFill>
                <a:latin typeface="BankGothic Lt BT"/>
              </a:defRPr>
            </a:lvl8pPr>
            <a:lvl9pPr marL="3886200" indent="-228600" eaLnBrk="0" fontAlgn="base" hangingPunct="0">
              <a:spcBef>
                <a:spcPct val="0"/>
              </a:spcBef>
              <a:spcAft>
                <a:spcPct val="0"/>
              </a:spcAft>
              <a:defRPr>
                <a:solidFill>
                  <a:schemeClr val="tx1"/>
                </a:solidFill>
                <a:latin typeface="BankGothic Lt BT"/>
              </a:defRPr>
            </a:lvl9pPr>
          </a:lstStyle>
          <a:p>
            <a:pPr algn="ctr" eaLnBrk="1" hangingPunct="1">
              <a:spcBef>
                <a:spcPct val="20000"/>
              </a:spcBef>
              <a:buSzPct val="85000"/>
            </a:pPr>
            <a:r>
              <a:rPr lang="en-CA" altLang="en-US" sz="1400" b="1">
                <a:solidFill>
                  <a:schemeClr val="bg1"/>
                </a:solidFill>
                <a:latin typeface="Lucida Sans" pitchFamily="34" charset="0"/>
                <a:ea typeface="MS PGothic" pitchFamily="34" charset="-128"/>
              </a:rPr>
              <a:t>Indoor or Outdoor</a:t>
            </a:r>
            <a:endParaRPr lang="en-CA" altLang="en-US" sz="2000" b="1">
              <a:solidFill>
                <a:schemeClr val="bg1"/>
              </a:solidFill>
              <a:latin typeface="Lucida Sans" pitchFamily="34" charset="0"/>
              <a:ea typeface="MS PGothic" pitchFamily="34" charset="-128"/>
            </a:endParaRPr>
          </a:p>
        </p:txBody>
      </p:sp>
      <p:sp>
        <p:nvSpPr>
          <p:cNvPr id="362501" name="Rectangle 5"/>
          <p:cNvSpPr>
            <a:spLocks noChangeArrowheads="1"/>
          </p:cNvSpPr>
          <p:nvPr/>
        </p:nvSpPr>
        <p:spPr bwMode="auto">
          <a:xfrm>
            <a:off x="0" y="3808413"/>
            <a:ext cx="3357563" cy="531812"/>
          </a:xfrm>
          <a:prstGeom prst="rect">
            <a:avLst/>
          </a:prstGeom>
          <a:solidFill>
            <a:srgbClr val="00A9E0"/>
          </a:solidFill>
          <a:ln>
            <a:noFill/>
          </a:ln>
          <a:effectLst/>
          <a:extLst/>
        </p:spPr>
        <p:txBody>
          <a:bodyPr wrap="none" anchor="ctr"/>
          <a:lstStyle>
            <a:lvl1pPr eaLnBrk="0" hangingPunct="0">
              <a:defRPr>
                <a:solidFill>
                  <a:schemeClr val="tx1"/>
                </a:solidFill>
                <a:latin typeface="BankGothic Lt BT"/>
              </a:defRPr>
            </a:lvl1pPr>
            <a:lvl2pPr marL="742950" indent="-285750" eaLnBrk="0" hangingPunct="0">
              <a:defRPr>
                <a:solidFill>
                  <a:schemeClr val="tx1"/>
                </a:solidFill>
                <a:latin typeface="BankGothic Lt BT"/>
              </a:defRPr>
            </a:lvl2pPr>
            <a:lvl3pPr marL="1143000" indent="-228600" eaLnBrk="0" hangingPunct="0">
              <a:defRPr>
                <a:solidFill>
                  <a:schemeClr val="tx1"/>
                </a:solidFill>
                <a:latin typeface="BankGothic Lt BT"/>
              </a:defRPr>
            </a:lvl3pPr>
            <a:lvl4pPr marL="1600200" indent="-228600" eaLnBrk="0" hangingPunct="0">
              <a:defRPr>
                <a:solidFill>
                  <a:schemeClr val="tx1"/>
                </a:solidFill>
                <a:latin typeface="BankGothic Lt BT"/>
              </a:defRPr>
            </a:lvl4pPr>
            <a:lvl5pPr marL="2057400" indent="-228600" eaLnBrk="0" hangingPunct="0">
              <a:defRPr>
                <a:solidFill>
                  <a:schemeClr val="tx1"/>
                </a:solidFill>
                <a:latin typeface="BankGothic Lt BT"/>
              </a:defRPr>
            </a:lvl5pPr>
            <a:lvl6pPr marL="2514600" indent="-228600" eaLnBrk="0" fontAlgn="base" hangingPunct="0">
              <a:spcBef>
                <a:spcPct val="0"/>
              </a:spcBef>
              <a:spcAft>
                <a:spcPct val="0"/>
              </a:spcAft>
              <a:defRPr>
                <a:solidFill>
                  <a:schemeClr val="tx1"/>
                </a:solidFill>
                <a:latin typeface="BankGothic Lt BT"/>
              </a:defRPr>
            </a:lvl6pPr>
            <a:lvl7pPr marL="2971800" indent="-228600" eaLnBrk="0" fontAlgn="base" hangingPunct="0">
              <a:spcBef>
                <a:spcPct val="0"/>
              </a:spcBef>
              <a:spcAft>
                <a:spcPct val="0"/>
              </a:spcAft>
              <a:defRPr>
                <a:solidFill>
                  <a:schemeClr val="tx1"/>
                </a:solidFill>
                <a:latin typeface="BankGothic Lt BT"/>
              </a:defRPr>
            </a:lvl7pPr>
            <a:lvl8pPr marL="3429000" indent="-228600" eaLnBrk="0" fontAlgn="base" hangingPunct="0">
              <a:spcBef>
                <a:spcPct val="0"/>
              </a:spcBef>
              <a:spcAft>
                <a:spcPct val="0"/>
              </a:spcAft>
              <a:defRPr>
                <a:solidFill>
                  <a:schemeClr val="tx1"/>
                </a:solidFill>
                <a:latin typeface="BankGothic Lt BT"/>
              </a:defRPr>
            </a:lvl8pPr>
            <a:lvl9pPr marL="3886200" indent="-228600" eaLnBrk="0" fontAlgn="base" hangingPunct="0">
              <a:spcBef>
                <a:spcPct val="0"/>
              </a:spcBef>
              <a:spcAft>
                <a:spcPct val="0"/>
              </a:spcAft>
              <a:defRPr>
                <a:solidFill>
                  <a:schemeClr val="tx1"/>
                </a:solidFill>
                <a:latin typeface="BankGothic Lt BT"/>
              </a:defRPr>
            </a:lvl9pPr>
          </a:lstStyle>
          <a:p>
            <a:pPr algn="ctr" eaLnBrk="1" hangingPunct="1">
              <a:spcBef>
                <a:spcPct val="20000"/>
              </a:spcBef>
              <a:buSzPct val="85000"/>
            </a:pPr>
            <a:r>
              <a:rPr lang="en-CA" altLang="en-US" sz="1400" b="1">
                <a:solidFill>
                  <a:schemeClr val="bg1"/>
                </a:solidFill>
                <a:latin typeface="Lucida Sans" pitchFamily="34" charset="0"/>
                <a:ea typeface="MS PGothic" pitchFamily="34" charset="-128"/>
              </a:rPr>
              <a:t>Standard Features</a:t>
            </a:r>
            <a:endParaRPr lang="en-CA" altLang="en-US" sz="2000" b="1">
              <a:solidFill>
                <a:schemeClr val="bg1"/>
              </a:solidFill>
              <a:latin typeface="Lucida Sans" pitchFamily="34" charset="0"/>
              <a:ea typeface="MS PGothic" pitchFamily="34" charset="-128"/>
            </a:endParaRPr>
          </a:p>
        </p:txBody>
      </p:sp>
      <p:sp>
        <p:nvSpPr>
          <p:cNvPr id="362502" name="Rectangle 6"/>
          <p:cNvSpPr>
            <a:spLocks noChangeArrowheads="1"/>
          </p:cNvSpPr>
          <p:nvPr/>
        </p:nvSpPr>
        <p:spPr bwMode="auto">
          <a:xfrm>
            <a:off x="0" y="4719638"/>
            <a:ext cx="3357563" cy="531812"/>
          </a:xfrm>
          <a:prstGeom prst="rect">
            <a:avLst/>
          </a:prstGeom>
          <a:solidFill>
            <a:srgbClr val="00A9E0"/>
          </a:solidFill>
          <a:ln>
            <a:noFill/>
          </a:ln>
          <a:effectLst/>
          <a:extLst/>
        </p:spPr>
        <p:txBody>
          <a:bodyPr wrap="none" anchor="ctr"/>
          <a:lstStyle>
            <a:lvl1pPr eaLnBrk="0" hangingPunct="0">
              <a:defRPr>
                <a:solidFill>
                  <a:schemeClr val="tx1"/>
                </a:solidFill>
                <a:latin typeface="BankGothic Lt BT"/>
              </a:defRPr>
            </a:lvl1pPr>
            <a:lvl2pPr marL="742950" indent="-285750" eaLnBrk="0" hangingPunct="0">
              <a:defRPr>
                <a:solidFill>
                  <a:schemeClr val="tx1"/>
                </a:solidFill>
                <a:latin typeface="BankGothic Lt BT"/>
              </a:defRPr>
            </a:lvl2pPr>
            <a:lvl3pPr marL="1143000" indent="-228600" eaLnBrk="0" hangingPunct="0">
              <a:defRPr>
                <a:solidFill>
                  <a:schemeClr val="tx1"/>
                </a:solidFill>
                <a:latin typeface="BankGothic Lt BT"/>
              </a:defRPr>
            </a:lvl3pPr>
            <a:lvl4pPr marL="1600200" indent="-228600" eaLnBrk="0" hangingPunct="0">
              <a:defRPr>
                <a:solidFill>
                  <a:schemeClr val="tx1"/>
                </a:solidFill>
                <a:latin typeface="BankGothic Lt BT"/>
              </a:defRPr>
            </a:lvl4pPr>
            <a:lvl5pPr marL="2057400" indent="-228600" eaLnBrk="0" hangingPunct="0">
              <a:defRPr>
                <a:solidFill>
                  <a:schemeClr val="tx1"/>
                </a:solidFill>
                <a:latin typeface="BankGothic Lt BT"/>
              </a:defRPr>
            </a:lvl5pPr>
            <a:lvl6pPr marL="2514600" indent="-228600" eaLnBrk="0" fontAlgn="base" hangingPunct="0">
              <a:spcBef>
                <a:spcPct val="0"/>
              </a:spcBef>
              <a:spcAft>
                <a:spcPct val="0"/>
              </a:spcAft>
              <a:defRPr>
                <a:solidFill>
                  <a:schemeClr val="tx1"/>
                </a:solidFill>
                <a:latin typeface="BankGothic Lt BT"/>
              </a:defRPr>
            </a:lvl6pPr>
            <a:lvl7pPr marL="2971800" indent="-228600" eaLnBrk="0" fontAlgn="base" hangingPunct="0">
              <a:spcBef>
                <a:spcPct val="0"/>
              </a:spcBef>
              <a:spcAft>
                <a:spcPct val="0"/>
              </a:spcAft>
              <a:defRPr>
                <a:solidFill>
                  <a:schemeClr val="tx1"/>
                </a:solidFill>
                <a:latin typeface="BankGothic Lt BT"/>
              </a:defRPr>
            </a:lvl7pPr>
            <a:lvl8pPr marL="3429000" indent="-228600" eaLnBrk="0" fontAlgn="base" hangingPunct="0">
              <a:spcBef>
                <a:spcPct val="0"/>
              </a:spcBef>
              <a:spcAft>
                <a:spcPct val="0"/>
              </a:spcAft>
              <a:defRPr>
                <a:solidFill>
                  <a:schemeClr val="tx1"/>
                </a:solidFill>
                <a:latin typeface="BankGothic Lt BT"/>
              </a:defRPr>
            </a:lvl8pPr>
            <a:lvl9pPr marL="3886200" indent="-228600" eaLnBrk="0" fontAlgn="base" hangingPunct="0">
              <a:spcBef>
                <a:spcPct val="0"/>
              </a:spcBef>
              <a:spcAft>
                <a:spcPct val="0"/>
              </a:spcAft>
              <a:defRPr>
                <a:solidFill>
                  <a:schemeClr val="tx1"/>
                </a:solidFill>
                <a:latin typeface="BankGothic Lt BT"/>
              </a:defRPr>
            </a:lvl9pPr>
          </a:lstStyle>
          <a:p>
            <a:pPr algn="ctr" eaLnBrk="1" hangingPunct="1">
              <a:spcBef>
                <a:spcPct val="20000"/>
              </a:spcBef>
              <a:buSzPct val="85000"/>
            </a:pPr>
            <a:r>
              <a:rPr lang="en-CA" altLang="en-US" sz="1400" b="1">
                <a:solidFill>
                  <a:schemeClr val="bg1"/>
                </a:solidFill>
                <a:latin typeface="Lucida Sans" pitchFamily="34" charset="0"/>
                <a:ea typeface="MS PGothic" pitchFamily="34" charset="-128"/>
              </a:rPr>
              <a:t>Optional Features</a:t>
            </a:r>
            <a:endParaRPr lang="en-CA" altLang="en-US" sz="2000" b="1">
              <a:solidFill>
                <a:schemeClr val="bg1"/>
              </a:solidFill>
              <a:latin typeface="Lucida Sans" pitchFamily="34" charset="0"/>
              <a:ea typeface="MS PGothic" pitchFamily="34" charset="-128"/>
            </a:endParaRPr>
          </a:p>
        </p:txBody>
      </p:sp>
      <p:pic>
        <p:nvPicPr>
          <p:cNvPr id="82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9988" y="1606550"/>
            <a:ext cx="5264150" cy="4651375"/>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203" name="Rectangle 2"/>
          <p:cNvSpPr>
            <a:spLocks noChangeArrowheads="1"/>
          </p:cNvSpPr>
          <p:nvPr/>
        </p:nvSpPr>
        <p:spPr bwMode="auto">
          <a:xfrm>
            <a:off x="288925" y="773113"/>
            <a:ext cx="8229600" cy="83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sz="2400" b="1">
                <a:solidFill>
                  <a:srgbClr val="D7252D"/>
                </a:solidFill>
                <a:latin typeface="Lucida Sans" pitchFamily="34" charset="0"/>
              </a:defRPr>
            </a:lvl1pPr>
            <a:lvl2pPr eaLnBrk="0" hangingPunct="0">
              <a:defRPr sz="2400" b="1">
                <a:solidFill>
                  <a:srgbClr val="D7252D"/>
                </a:solidFill>
                <a:latin typeface="Lucida Sans" pitchFamily="34" charset="0"/>
              </a:defRPr>
            </a:lvl2pPr>
            <a:lvl3pPr eaLnBrk="0" hangingPunct="0">
              <a:defRPr sz="2400" b="1">
                <a:solidFill>
                  <a:srgbClr val="D7252D"/>
                </a:solidFill>
                <a:latin typeface="Lucida Sans" pitchFamily="34" charset="0"/>
              </a:defRPr>
            </a:lvl3pPr>
            <a:lvl4pPr eaLnBrk="0" hangingPunct="0">
              <a:defRPr sz="2400" b="1">
                <a:solidFill>
                  <a:srgbClr val="D7252D"/>
                </a:solidFill>
                <a:latin typeface="Lucida Sans" pitchFamily="34" charset="0"/>
              </a:defRPr>
            </a:lvl4pPr>
            <a:lvl5pPr eaLnBrk="0" hangingPunct="0">
              <a:defRPr sz="2400" b="1">
                <a:solidFill>
                  <a:srgbClr val="D7252D"/>
                </a:solidFill>
                <a:latin typeface="Lucida Sans" pitchFamily="34" charset="0"/>
              </a:defRPr>
            </a:lvl5pPr>
            <a:lvl6pPr marL="457200" eaLnBrk="0" fontAlgn="base" hangingPunct="0">
              <a:spcBef>
                <a:spcPct val="0"/>
              </a:spcBef>
              <a:spcAft>
                <a:spcPct val="0"/>
              </a:spcAft>
              <a:defRPr sz="2400" b="1">
                <a:solidFill>
                  <a:srgbClr val="D7252D"/>
                </a:solidFill>
                <a:latin typeface="Lucida Sans" pitchFamily="34" charset="0"/>
              </a:defRPr>
            </a:lvl6pPr>
            <a:lvl7pPr marL="914400" eaLnBrk="0" fontAlgn="base" hangingPunct="0">
              <a:spcBef>
                <a:spcPct val="0"/>
              </a:spcBef>
              <a:spcAft>
                <a:spcPct val="0"/>
              </a:spcAft>
              <a:defRPr sz="2400" b="1">
                <a:solidFill>
                  <a:srgbClr val="D7252D"/>
                </a:solidFill>
                <a:latin typeface="Lucida Sans" pitchFamily="34" charset="0"/>
              </a:defRPr>
            </a:lvl7pPr>
            <a:lvl8pPr marL="1371600" eaLnBrk="0" fontAlgn="base" hangingPunct="0">
              <a:spcBef>
                <a:spcPct val="0"/>
              </a:spcBef>
              <a:spcAft>
                <a:spcPct val="0"/>
              </a:spcAft>
              <a:defRPr sz="2400" b="1">
                <a:solidFill>
                  <a:srgbClr val="D7252D"/>
                </a:solidFill>
                <a:latin typeface="Lucida Sans" pitchFamily="34" charset="0"/>
              </a:defRPr>
            </a:lvl8pPr>
            <a:lvl9pPr marL="1828800" eaLnBrk="0" fontAlgn="base" hangingPunct="0">
              <a:spcBef>
                <a:spcPct val="0"/>
              </a:spcBef>
              <a:spcAft>
                <a:spcPct val="0"/>
              </a:spcAft>
              <a:defRPr sz="2400" b="1">
                <a:solidFill>
                  <a:srgbClr val="D7252D"/>
                </a:solidFill>
                <a:latin typeface="Lucida Sans" pitchFamily="34" charset="0"/>
              </a:defRPr>
            </a:lvl9pPr>
          </a:lstStyle>
          <a:p>
            <a:pPr eaLnBrk="1" hangingPunct="1"/>
            <a:r>
              <a:rPr lang="en-US" altLang="en-US">
                <a:solidFill>
                  <a:srgbClr val="EE1A0D"/>
                </a:solidFill>
              </a:rPr>
              <a:t>iFMS </a:t>
            </a:r>
            <a:r>
              <a:rPr lang="en-US" altLang="en-US">
                <a:solidFill>
                  <a:srgbClr val="00A5DF"/>
                </a:solidFill>
              </a:rPr>
              <a:t>Configuration</a:t>
            </a:r>
            <a:endParaRPr lang="en-CA" altLang="en-US">
              <a:solidFill>
                <a:srgbClr val="00A5DF"/>
              </a:solidFill>
            </a:endParaRPr>
          </a:p>
        </p:txBody>
      </p:sp>
    </p:spTree>
    <p:extLst>
      <p:ext uri="{BB962C8B-B14F-4D97-AF65-F5344CB8AC3E}">
        <p14:creationId xmlns:p14="http://schemas.microsoft.com/office/powerpoint/2010/main" val="281184392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249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6250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6250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625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2499" grpId="0" animBg="1"/>
      <p:bldP spid="362500" grpId="0" animBg="1"/>
      <p:bldP spid="362501" grpId="0" animBg="1"/>
      <p:bldP spid="36250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45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2263" y="3808413"/>
            <a:ext cx="6299200" cy="2779712"/>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8463" y="849313"/>
            <a:ext cx="4175125" cy="2751137"/>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19600" y="1455738"/>
            <a:ext cx="4572000" cy="2428875"/>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4549" name="Oval 5"/>
          <p:cNvSpPr>
            <a:spLocks noChangeArrowheads="1"/>
          </p:cNvSpPr>
          <p:nvPr/>
        </p:nvSpPr>
        <p:spPr bwMode="auto">
          <a:xfrm>
            <a:off x="8670925" y="3429000"/>
            <a:ext cx="473075" cy="377825"/>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endParaRPr lang="en-US" altLang="en-US"/>
          </a:p>
        </p:txBody>
      </p:sp>
    </p:spTree>
    <p:extLst>
      <p:ext uri="{BB962C8B-B14F-4D97-AF65-F5344CB8AC3E}">
        <p14:creationId xmlns:p14="http://schemas.microsoft.com/office/powerpoint/2010/main" val="6464897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454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3" presetClass="entr" presetSubtype="10" fill="hold" nodeType="clickEffect">
                                  <p:stCondLst>
                                    <p:cond delay="0"/>
                                  </p:stCondLst>
                                  <p:childTnLst>
                                    <p:set>
                                      <p:cBhvr>
                                        <p:cTn id="10" dur="1" fill="hold">
                                          <p:stCondLst>
                                            <p:cond delay="0"/>
                                          </p:stCondLst>
                                        </p:cTn>
                                        <p:tgtEl>
                                          <p:spTgt spid="364546"/>
                                        </p:tgtEl>
                                        <p:attrNameLst>
                                          <p:attrName>style.visibility</p:attrName>
                                        </p:attrNameLst>
                                      </p:cBhvr>
                                      <p:to>
                                        <p:strVal val="visible"/>
                                      </p:to>
                                    </p:set>
                                    <p:animEffect transition="in" filter="blinds(horizontal)">
                                      <p:cBhvr>
                                        <p:cTn id="11" dur="500"/>
                                        <p:tgtEl>
                                          <p:spTgt spid="3645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454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4"/>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322263" y="773113"/>
            <a:ext cx="8442325" cy="5135562"/>
          </a:xfrm>
          <a:noFill/>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cap="flat" cmpd="sng">
                <a:solidFill>
                  <a:schemeClr val="tx1"/>
                </a:solidFill>
                <a:prstDash val="solid"/>
                <a:miter lim="800000"/>
                <a:headEnd type="none" w="med" len="med"/>
                <a:tailEnd type="none" w="med" len="med"/>
              </a14:hiddenLine>
            </a:ext>
          </a:extLst>
        </p:spPr>
      </p:pic>
    </p:spTree>
    <p:extLst>
      <p:ext uri="{BB962C8B-B14F-4D97-AF65-F5344CB8AC3E}">
        <p14:creationId xmlns:p14="http://schemas.microsoft.com/office/powerpoint/2010/main" val="223021959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6"/>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6013450" y="2443163"/>
            <a:ext cx="2655888" cy="3717925"/>
          </a:xfrm>
        </p:spPr>
      </p:pic>
      <p:sp>
        <p:nvSpPr>
          <p:cNvPr id="8" name="Rectangle 2"/>
          <p:cNvSpPr txBox="1">
            <a:spLocks noChangeArrowheads="1"/>
          </p:cNvSpPr>
          <p:nvPr/>
        </p:nvSpPr>
        <p:spPr bwMode="auto">
          <a:xfrm>
            <a:off x="3444875" y="1682750"/>
            <a:ext cx="2341563"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BankGothic Lt BT"/>
              </a:defRPr>
            </a:lvl1pPr>
            <a:lvl2pPr marL="742950" indent="-285750" eaLnBrk="0" hangingPunct="0">
              <a:defRPr>
                <a:solidFill>
                  <a:schemeClr val="tx1"/>
                </a:solidFill>
                <a:latin typeface="BankGothic Lt BT"/>
              </a:defRPr>
            </a:lvl2pPr>
            <a:lvl3pPr marL="1143000" indent="-228600" eaLnBrk="0" hangingPunct="0">
              <a:defRPr>
                <a:solidFill>
                  <a:schemeClr val="tx1"/>
                </a:solidFill>
                <a:latin typeface="BankGothic Lt BT"/>
              </a:defRPr>
            </a:lvl3pPr>
            <a:lvl4pPr marL="1600200" indent="-228600" eaLnBrk="0" hangingPunct="0">
              <a:defRPr>
                <a:solidFill>
                  <a:schemeClr val="tx1"/>
                </a:solidFill>
                <a:latin typeface="BankGothic Lt BT"/>
              </a:defRPr>
            </a:lvl4pPr>
            <a:lvl5pPr marL="2057400" indent="-228600" eaLnBrk="0" hangingPunct="0">
              <a:defRPr>
                <a:solidFill>
                  <a:schemeClr val="tx1"/>
                </a:solidFill>
                <a:latin typeface="BankGothic Lt BT"/>
              </a:defRPr>
            </a:lvl5pPr>
            <a:lvl6pPr marL="2514600" indent="-228600" eaLnBrk="0" fontAlgn="base" hangingPunct="0">
              <a:spcBef>
                <a:spcPct val="0"/>
              </a:spcBef>
              <a:spcAft>
                <a:spcPct val="0"/>
              </a:spcAft>
              <a:defRPr>
                <a:solidFill>
                  <a:schemeClr val="tx1"/>
                </a:solidFill>
                <a:latin typeface="BankGothic Lt BT"/>
              </a:defRPr>
            </a:lvl6pPr>
            <a:lvl7pPr marL="2971800" indent="-228600" eaLnBrk="0" fontAlgn="base" hangingPunct="0">
              <a:spcBef>
                <a:spcPct val="0"/>
              </a:spcBef>
              <a:spcAft>
                <a:spcPct val="0"/>
              </a:spcAft>
              <a:defRPr>
                <a:solidFill>
                  <a:schemeClr val="tx1"/>
                </a:solidFill>
                <a:latin typeface="BankGothic Lt BT"/>
              </a:defRPr>
            </a:lvl7pPr>
            <a:lvl8pPr marL="3429000" indent="-228600" eaLnBrk="0" fontAlgn="base" hangingPunct="0">
              <a:spcBef>
                <a:spcPct val="0"/>
              </a:spcBef>
              <a:spcAft>
                <a:spcPct val="0"/>
              </a:spcAft>
              <a:defRPr>
                <a:solidFill>
                  <a:schemeClr val="tx1"/>
                </a:solidFill>
                <a:latin typeface="BankGothic Lt BT"/>
              </a:defRPr>
            </a:lvl8pPr>
            <a:lvl9pPr marL="3886200" indent="-228600" eaLnBrk="0" fontAlgn="base" hangingPunct="0">
              <a:spcBef>
                <a:spcPct val="0"/>
              </a:spcBef>
              <a:spcAft>
                <a:spcPct val="0"/>
              </a:spcAft>
              <a:defRPr>
                <a:solidFill>
                  <a:schemeClr val="tx1"/>
                </a:solidFill>
                <a:latin typeface="BankGothic Lt BT"/>
              </a:defRPr>
            </a:lvl9pPr>
          </a:lstStyle>
          <a:p>
            <a:pPr eaLnBrk="1" hangingPunct="1"/>
            <a:r>
              <a:rPr lang="en-US" altLang="en-US" sz="2400" b="1">
                <a:solidFill>
                  <a:srgbClr val="EE1A0D"/>
                </a:solidFill>
                <a:latin typeface="Lucida Sans" pitchFamily="34" charset="0"/>
              </a:rPr>
              <a:t>Flotrex Valves</a:t>
            </a:r>
            <a:endParaRPr lang="en-CA" altLang="en-US" sz="2400" b="1">
              <a:solidFill>
                <a:srgbClr val="EE1A0D"/>
              </a:solidFill>
              <a:latin typeface="Lucida Sans" pitchFamily="34" charset="0"/>
            </a:endParaRPr>
          </a:p>
        </p:txBody>
      </p:sp>
      <p:sp>
        <p:nvSpPr>
          <p:cNvPr id="9" name="Rectangle 2"/>
          <p:cNvSpPr txBox="1">
            <a:spLocks noChangeArrowheads="1"/>
          </p:cNvSpPr>
          <p:nvPr/>
        </p:nvSpPr>
        <p:spPr bwMode="auto">
          <a:xfrm>
            <a:off x="398463" y="1758950"/>
            <a:ext cx="2352675" cy="1138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BankGothic Lt BT"/>
              </a:defRPr>
            </a:lvl1pPr>
            <a:lvl2pPr marL="742950" indent="-285750" eaLnBrk="0" hangingPunct="0">
              <a:defRPr>
                <a:solidFill>
                  <a:schemeClr val="tx1"/>
                </a:solidFill>
                <a:latin typeface="BankGothic Lt BT"/>
              </a:defRPr>
            </a:lvl2pPr>
            <a:lvl3pPr marL="1143000" indent="-228600" eaLnBrk="0" hangingPunct="0">
              <a:defRPr>
                <a:solidFill>
                  <a:schemeClr val="tx1"/>
                </a:solidFill>
                <a:latin typeface="BankGothic Lt BT"/>
              </a:defRPr>
            </a:lvl3pPr>
            <a:lvl4pPr marL="1600200" indent="-228600" eaLnBrk="0" hangingPunct="0">
              <a:defRPr>
                <a:solidFill>
                  <a:schemeClr val="tx1"/>
                </a:solidFill>
                <a:latin typeface="BankGothic Lt BT"/>
              </a:defRPr>
            </a:lvl4pPr>
            <a:lvl5pPr marL="2057400" indent="-228600" eaLnBrk="0" hangingPunct="0">
              <a:defRPr>
                <a:solidFill>
                  <a:schemeClr val="tx1"/>
                </a:solidFill>
                <a:latin typeface="BankGothic Lt BT"/>
              </a:defRPr>
            </a:lvl5pPr>
            <a:lvl6pPr marL="2514600" indent="-228600" eaLnBrk="0" fontAlgn="base" hangingPunct="0">
              <a:spcBef>
                <a:spcPct val="0"/>
              </a:spcBef>
              <a:spcAft>
                <a:spcPct val="0"/>
              </a:spcAft>
              <a:defRPr>
                <a:solidFill>
                  <a:schemeClr val="tx1"/>
                </a:solidFill>
                <a:latin typeface="BankGothic Lt BT"/>
              </a:defRPr>
            </a:lvl6pPr>
            <a:lvl7pPr marL="2971800" indent="-228600" eaLnBrk="0" fontAlgn="base" hangingPunct="0">
              <a:spcBef>
                <a:spcPct val="0"/>
              </a:spcBef>
              <a:spcAft>
                <a:spcPct val="0"/>
              </a:spcAft>
              <a:defRPr>
                <a:solidFill>
                  <a:schemeClr val="tx1"/>
                </a:solidFill>
                <a:latin typeface="BankGothic Lt BT"/>
              </a:defRPr>
            </a:lvl7pPr>
            <a:lvl8pPr marL="3429000" indent="-228600" eaLnBrk="0" fontAlgn="base" hangingPunct="0">
              <a:spcBef>
                <a:spcPct val="0"/>
              </a:spcBef>
              <a:spcAft>
                <a:spcPct val="0"/>
              </a:spcAft>
              <a:defRPr>
                <a:solidFill>
                  <a:schemeClr val="tx1"/>
                </a:solidFill>
                <a:latin typeface="BankGothic Lt BT"/>
              </a:defRPr>
            </a:lvl8pPr>
            <a:lvl9pPr marL="3886200" indent="-228600" eaLnBrk="0" fontAlgn="base" hangingPunct="0">
              <a:spcBef>
                <a:spcPct val="0"/>
              </a:spcBef>
              <a:spcAft>
                <a:spcPct val="0"/>
              </a:spcAft>
              <a:defRPr>
                <a:solidFill>
                  <a:schemeClr val="tx1"/>
                </a:solidFill>
                <a:latin typeface="BankGothic Lt BT"/>
              </a:defRPr>
            </a:lvl9pPr>
          </a:lstStyle>
          <a:p>
            <a:pPr eaLnBrk="1" hangingPunct="1"/>
            <a:r>
              <a:rPr lang="en-US" altLang="en-US" sz="2400" b="1">
                <a:solidFill>
                  <a:srgbClr val="EE1A0D"/>
                </a:solidFill>
                <a:latin typeface="Lucida Sans" pitchFamily="34" charset="0"/>
              </a:rPr>
              <a:t>Suction Guides</a:t>
            </a:r>
            <a:endParaRPr lang="en-CA" altLang="en-US" sz="2400" b="1">
              <a:solidFill>
                <a:srgbClr val="EE1A0D"/>
              </a:solidFill>
              <a:latin typeface="Lucida Sans" pitchFamily="34" charset="0"/>
            </a:endParaRPr>
          </a:p>
        </p:txBody>
      </p:sp>
      <p:sp>
        <p:nvSpPr>
          <p:cNvPr id="10249" name="Rectangle 2"/>
          <p:cNvSpPr>
            <a:spLocks noGrp="1" noChangeArrowheads="1"/>
          </p:cNvSpPr>
          <p:nvPr>
            <p:ph type="title"/>
          </p:nvPr>
        </p:nvSpPr>
        <p:spPr>
          <a:xfrm>
            <a:off x="6089650" y="1684338"/>
            <a:ext cx="2884488" cy="1138237"/>
          </a:xfrm>
        </p:spPr>
        <p:txBody>
          <a:bodyPr/>
          <a:lstStyle/>
          <a:p>
            <a:pPr eaLnBrk="1" hangingPunct="1"/>
            <a:r>
              <a:rPr lang="en-US" altLang="en-US" smtClean="0">
                <a:solidFill>
                  <a:srgbClr val="EE1A0D"/>
                </a:solidFill>
              </a:rPr>
              <a:t>Design Envelope Pumps</a:t>
            </a:r>
            <a:endParaRPr lang="en-CA" altLang="en-US" smtClean="0">
              <a:solidFill>
                <a:srgbClr val="EE1A0D"/>
              </a:solidFill>
            </a:endParaRPr>
          </a:p>
        </p:txBody>
      </p:sp>
      <p:sp>
        <p:nvSpPr>
          <p:cNvPr id="10" name="Rectangle 2"/>
          <p:cNvSpPr txBox="1">
            <a:spLocks noChangeArrowheads="1"/>
          </p:cNvSpPr>
          <p:nvPr/>
        </p:nvSpPr>
        <p:spPr bwMode="auto">
          <a:xfrm>
            <a:off x="288925" y="773113"/>
            <a:ext cx="8229600" cy="83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BankGothic Lt BT"/>
              </a:defRPr>
            </a:lvl1pPr>
            <a:lvl2pPr marL="742950" indent="-285750" eaLnBrk="0" hangingPunct="0">
              <a:defRPr>
                <a:solidFill>
                  <a:schemeClr val="tx1"/>
                </a:solidFill>
                <a:latin typeface="BankGothic Lt BT"/>
              </a:defRPr>
            </a:lvl2pPr>
            <a:lvl3pPr marL="1143000" indent="-228600" eaLnBrk="0" hangingPunct="0">
              <a:defRPr>
                <a:solidFill>
                  <a:schemeClr val="tx1"/>
                </a:solidFill>
                <a:latin typeface="BankGothic Lt BT"/>
              </a:defRPr>
            </a:lvl3pPr>
            <a:lvl4pPr marL="1600200" indent="-228600" eaLnBrk="0" hangingPunct="0">
              <a:defRPr>
                <a:solidFill>
                  <a:schemeClr val="tx1"/>
                </a:solidFill>
                <a:latin typeface="BankGothic Lt BT"/>
              </a:defRPr>
            </a:lvl4pPr>
            <a:lvl5pPr marL="2057400" indent="-228600" eaLnBrk="0" hangingPunct="0">
              <a:defRPr>
                <a:solidFill>
                  <a:schemeClr val="tx1"/>
                </a:solidFill>
                <a:latin typeface="BankGothic Lt BT"/>
              </a:defRPr>
            </a:lvl5pPr>
            <a:lvl6pPr marL="2514600" indent="-228600" eaLnBrk="0" fontAlgn="base" hangingPunct="0">
              <a:spcBef>
                <a:spcPct val="0"/>
              </a:spcBef>
              <a:spcAft>
                <a:spcPct val="0"/>
              </a:spcAft>
              <a:defRPr>
                <a:solidFill>
                  <a:schemeClr val="tx1"/>
                </a:solidFill>
                <a:latin typeface="BankGothic Lt BT"/>
              </a:defRPr>
            </a:lvl6pPr>
            <a:lvl7pPr marL="2971800" indent="-228600" eaLnBrk="0" fontAlgn="base" hangingPunct="0">
              <a:spcBef>
                <a:spcPct val="0"/>
              </a:spcBef>
              <a:spcAft>
                <a:spcPct val="0"/>
              </a:spcAft>
              <a:defRPr>
                <a:solidFill>
                  <a:schemeClr val="tx1"/>
                </a:solidFill>
                <a:latin typeface="BankGothic Lt BT"/>
              </a:defRPr>
            </a:lvl7pPr>
            <a:lvl8pPr marL="3429000" indent="-228600" eaLnBrk="0" fontAlgn="base" hangingPunct="0">
              <a:spcBef>
                <a:spcPct val="0"/>
              </a:spcBef>
              <a:spcAft>
                <a:spcPct val="0"/>
              </a:spcAft>
              <a:defRPr>
                <a:solidFill>
                  <a:schemeClr val="tx1"/>
                </a:solidFill>
                <a:latin typeface="BankGothic Lt BT"/>
              </a:defRPr>
            </a:lvl8pPr>
            <a:lvl9pPr marL="3886200" indent="-228600" eaLnBrk="0" fontAlgn="base" hangingPunct="0">
              <a:spcBef>
                <a:spcPct val="0"/>
              </a:spcBef>
              <a:spcAft>
                <a:spcPct val="0"/>
              </a:spcAft>
              <a:defRPr>
                <a:solidFill>
                  <a:schemeClr val="tx1"/>
                </a:solidFill>
                <a:latin typeface="BankGothic Lt BT"/>
              </a:defRPr>
            </a:lvl9pPr>
          </a:lstStyle>
          <a:p>
            <a:pPr eaLnBrk="1" hangingPunct="1"/>
            <a:r>
              <a:rPr lang="en-US" altLang="en-US" sz="2400" b="1">
                <a:solidFill>
                  <a:srgbClr val="EE1A0D"/>
                </a:solidFill>
                <a:latin typeface="Lucida Sans" pitchFamily="34" charset="0"/>
              </a:rPr>
              <a:t>iFMS Standard Components</a:t>
            </a:r>
            <a:endParaRPr lang="en-CA" altLang="en-US" sz="2400" b="1">
              <a:solidFill>
                <a:srgbClr val="EE1A0D"/>
              </a:solidFill>
              <a:latin typeface="Lucida Sans" pitchFamily="34" charset="0"/>
            </a:endParaRPr>
          </a:p>
        </p:txBody>
      </p:sp>
      <p:pic>
        <p:nvPicPr>
          <p:cNvPr id="10252" name="Picture 12" descr="matchmaker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33763" y="2670175"/>
            <a:ext cx="2590800" cy="3263900"/>
          </a:xfrm>
          <a:prstGeom prst="rect">
            <a:avLst/>
          </a:prstGeom>
          <a:noFill/>
          <a:extLst>
            <a:ext uri="{909E8E84-426E-40DD-AFC4-6F175D3DCCD1}">
              <a14:hiddenFill xmlns:a14="http://schemas.microsoft.com/office/drawing/2010/main">
                <a:solidFill>
                  <a:srgbClr val="FFFFFF"/>
                </a:solidFill>
              </a14:hiddenFill>
            </a:ext>
          </a:extLst>
        </p:spPr>
      </p:pic>
      <p:pic>
        <p:nvPicPr>
          <p:cNvPr id="10253" name="Picture 13" descr="matchmaker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2263" y="2747963"/>
            <a:ext cx="2852737" cy="31099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235275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p:cNvSpPr>
            <a:spLocks noGrp="1"/>
          </p:cNvSpPr>
          <p:nvPr>
            <p:ph idx="1"/>
          </p:nvPr>
        </p:nvSpPr>
        <p:spPr>
          <a:xfrm>
            <a:off x="169863" y="1758950"/>
            <a:ext cx="4478337" cy="4154488"/>
          </a:xfrm>
        </p:spPr>
        <p:txBody>
          <a:bodyPr/>
          <a:lstStyle/>
          <a:p>
            <a:r>
              <a:rPr lang="en-CA" altLang="en-US" dirty="0" smtClean="0"/>
              <a:t>Isolation Butterfly valves</a:t>
            </a:r>
          </a:p>
          <a:p>
            <a:pPr eaLnBrk="1" hangingPunct="1">
              <a:lnSpc>
                <a:spcPct val="90000"/>
              </a:lnSpc>
            </a:pPr>
            <a:r>
              <a:rPr lang="en-US" altLang="en-US" dirty="0" smtClean="0"/>
              <a:t>Welded and/or grooved fitting connections</a:t>
            </a:r>
          </a:p>
          <a:p>
            <a:pPr eaLnBrk="1" hangingPunct="1">
              <a:lnSpc>
                <a:spcPct val="90000"/>
              </a:lnSpc>
            </a:pPr>
            <a:r>
              <a:rPr lang="en-US" altLang="en-US" dirty="0" smtClean="0"/>
              <a:t>Includes all necessary pressure gauges</a:t>
            </a:r>
          </a:p>
          <a:p>
            <a:pPr eaLnBrk="1" hangingPunct="1">
              <a:lnSpc>
                <a:spcPct val="90000"/>
              </a:lnSpc>
            </a:pPr>
            <a:r>
              <a:rPr lang="en-US" altLang="en-US" dirty="0" smtClean="0"/>
              <a:t>ANSI </a:t>
            </a:r>
            <a:r>
              <a:rPr lang="en-US" altLang="en-US" dirty="0" smtClean="0">
                <a:solidFill>
                  <a:schemeClr val="tx1"/>
                </a:solidFill>
              </a:rPr>
              <a:t>or </a:t>
            </a:r>
            <a:r>
              <a:rPr lang="en-US" altLang="en-US" b="1" dirty="0" smtClean="0">
                <a:solidFill>
                  <a:schemeClr val="tx1"/>
                </a:solidFill>
              </a:rPr>
              <a:t>DIN Flange </a:t>
            </a:r>
            <a:r>
              <a:rPr lang="en-US" altLang="en-US" dirty="0" smtClean="0">
                <a:solidFill>
                  <a:schemeClr val="tx1"/>
                </a:solidFill>
              </a:rPr>
              <a:t>connections</a:t>
            </a:r>
          </a:p>
          <a:p>
            <a:pPr eaLnBrk="1" hangingPunct="1">
              <a:lnSpc>
                <a:spcPct val="90000"/>
              </a:lnSpc>
            </a:pPr>
            <a:r>
              <a:rPr lang="en-US" altLang="en-US" dirty="0" smtClean="0"/>
              <a:t>Heavy duty piping support system</a:t>
            </a:r>
          </a:p>
          <a:p>
            <a:pPr eaLnBrk="1" hangingPunct="1">
              <a:lnSpc>
                <a:spcPct val="90000"/>
              </a:lnSpc>
            </a:pPr>
            <a:r>
              <a:rPr lang="en-US" altLang="en-US" dirty="0" smtClean="0"/>
              <a:t>Pipe ports for other sensor and gauges devices</a:t>
            </a:r>
          </a:p>
          <a:p>
            <a:pPr eaLnBrk="1" hangingPunct="1">
              <a:lnSpc>
                <a:spcPct val="90000"/>
              </a:lnSpc>
            </a:pPr>
            <a:r>
              <a:rPr lang="en-US" altLang="en-US" dirty="0" smtClean="0"/>
              <a:t>Pipe ports for Chemical pot feeder, expansion tank and air relief valves</a:t>
            </a:r>
          </a:p>
          <a:p>
            <a:endParaRPr lang="en-CA" altLang="en-US" dirty="0" smtClean="0"/>
          </a:p>
          <a:p>
            <a:endParaRPr lang="en-CA" altLang="en-US" dirty="0" smtClean="0"/>
          </a:p>
        </p:txBody>
      </p:sp>
      <p:pic>
        <p:nvPicPr>
          <p:cNvPr id="11267"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5213" y="1682750"/>
            <a:ext cx="4156075" cy="4251325"/>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268" name="Rectangle 2"/>
          <p:cNvSpPr>
            <a:spLocks noGrp="1" noChangeArrowheads="1"/>
          </p:cNvSpPr>
          <p:nvPr>
            <p:ph type="title"/>
          </p:nvPr>
        </p:nvSpPr>
        <p:spPr>
          <a:xfrm>
            <a:off x="288925" y="773113"/>
            <a:ext cx="8229600" cy="835025"/>
          </a:xfrm>
        </p:spPr>
        <p:txBody>
          <a:bodyPr/>
          <a:lstStyle/>
          <a:p>
            <a:pPr eaLnBrk="1" hangingPunct="1"/>
            <a:r>
              <a:rPr lang="en-US" altLang="en-US" smtClean="0">
                <a:solidFill>
                  <a:srgbClr val="EE1A0D"/>
                </a:solidFill>
              </a:rPr>
              <a:t>iFMS Standard Components</a:t>
            </a:r>
            <a:endParaRPr lang="en-CA" altLang="en-US" smtClean="0">
              <a:solidFill>
                <a:srgbClr val="EE1A0D"/>
              </a:solidFill>
            </a:endParaRPr>
          </a:p>
        </p:txBody>
      </p:sp>
    </p:spTree>
    <p:extLst>
      <p:ext uri="{BB962C8B-B14F-4D97-AF65-F5344CB8AC3E}">
        <p14:creationId xmlns:p14="http://schemas.microsoft.com/office/powerpoint/2010/main" val="23644214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8" name="Rectangle 7"/>
          <p:cNvSpPr>
            <a:spLocks noChangeArrowheads="1"/>
          </p:cNvSpPr>
          <p:nvPr/>
        </p:nvSpPr>
        <p:spPr bwMode="auto">
          <a:xfrm>
            <a:off x="398463" y="681038"/>
            <a:ext cx="715962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137160"/>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spcBef>
                <a:spcPct val="0"/>
              </a:spcBef>
              <a:buSzTx/>
            </a:pPr>
            <a:endParaRPr lang="en-CA" altLang="en-US" sz="2400" b="1">
              <a:solidFill>
                <a:srgbClr val="D7252D"/>
              </a:solidFill>
            </a:endParaRPr>
          </a:p>
        </p:txBody>
      </p:sp>
      <p:sp>
        <p:nvSpPr>
          <p:cNvPr id="349189" name="Text Box 6"/>
          <p:cNvSpPr txBox="1">
            <a:spLocks noChangeArrowheads="1"/>
          </p:cNvSpPr>
          <p:nvPr/>
        </p:nvSpPr>
        <p:spPr bwMode="auto">
          <a:xfrm>
            <a:off x="316980" y="1635145"/>
            <a:ext cx="6298597" cy="4939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squar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spcBef>
                <a:spcPct val="0"/>
              </a:spcBef>
              <a:buSzTx/>
            </a:pPr>
            <a:r>
              <a:rPr lang="en-US" altLang="en-US" sz="2100" dirty="0" smtClean="0">
                <a:solidFill>
                  <a:schemeClr val="tx1">
                    <a:lumMod val="75000"/>
                    <a:lumOff val="25000"/>
                  </a:schemeClr>
                </a:solidFill>
              </a:rPr>
              <a:t>Flexible designs, even while concrete is being poured, = shorter lead times</a:t>
            </a:r>
          </a:p>
          <a:p>
            <a:pPr eaLnBrk="1" hangingPunct="1">
              <a:spcBef>
                <a:spcPct val="0"/>
              </a:spcBef>
              <a:buSzTx/>
            </a:pPr>
            <a:endParaRPr lang="en-US" altLang="en-US" sz="2100" dirty="0">
              <a:solidFill>
                <a:schemeClr val="tx1">
                  <a:lumMod val="75000"/>
                  <a:lumOff val="25000"/>
                </a:schemeClr>
              </a:solidFill>
            </a:endParaRPr>
          </a:p>
          <a:p>
            <a:pPr eaLnBrk="1" hangingPunct="1">
              <a:spcBef>
                <a:spcPct val="0"/>
              </a:spcBef>
              <a:buSzTx/>
            </a:pPr>
            <a:r>
              <a:rPr lang="en-US" altLang="en-US" sz="2100" dirty="0" smtClean="0">
                <a:solidFill>
                  <a:schemeClr val="tx1">
                    <a:lumMod val="75000"/>
                    <a:lumOff val="25000"/>
                  </a:schemeClr>
                </a:solidFill>
              </a:rPr>
              <a:t>Green / Environmentally Sensitive Practices, efficiency, waste reduction, carbon embedded and released, </a:t>
            </a:r>
          </a:p>
          <a:p>
            <a:pPr eaLnBrk="1" hangingPunct="1">
              <a:spcBef>
                <a:spcPct val="0"/>
              </a:spcBef>
              <a:buSzTx/>
            </a:pPr>
            <a:endParaRPr lang="en-US" altLang="en-US" sz="2100" dirty="0">
              <a:solidFill>
                <a:schemeClr val="tx1">
                  <a:lumMod val="75000"/>
                  <a:lumOff val="25000"/>
                </a:schemeClr>
              </a:solidFill>
            </a:endParaRPr>
          </a:p>
          <a:p>
            <a:pPr eaLnBrk="1" hangingPunct="1">
              <a:spcBef>
                <a:spcPct val="0"/>
              </a:spcBef>
              <a:buSzTx/>
            </a:pPr>
            <a:r>
              <a:rPr lang="en-US" altLang="en-US" sz="2100" dirty="0" smtClean="0">
                <a:solidFill>
                  <a:schemeClr val="tx1">
                    <a:lumMod val="75000"/>
                    <a:lumOff val="25000"/>
                  </a:schemeClr>
                </a:solidFill>
              </a:rPr>
              <a:t>High Performance, during commissioning and operation</a:t>
            </a:r>
          </a:p>
          <a:p>
            <a:pPr eaLnBrk="1" hangingPunct="1">
              <a:spcBef>
                <a:spcPct val="0"/>
              </a:spcBef>
              <a:buSzTx/>
            </a:pPr>
            <a:endParaRPr lang="en-US" altLang="en-US" sz="2100" dirty="0" smtClean="0">
              <a:solidFill>
                <a:schemeClr val="tx1">
                  <a:lumMod val="75000"/>
                  <a:lumOff val="25000"/>
                </a:schemeClr>
              </a:solidFill>
            </a:endParaRPr>
          </a:p>
          <a:p>
            <a:pPr eaLnBrk="1" hangingPunct="1">
              <a:spcBef>
                <a:spcPct val="0"/>
              </a:spcBef>
              <a:buSzTx/>
            </a:pPr>
            <a:r>
              <a:rPr lang="en-US" altLang="en-US" sz="2100" dirty="0" smtClean="0">
                <a:solidFill>
                  <a:schemeClr val="tx1">
                    <a:lumMod val="75000"/>
                    <a:lumOff val="25000"/>
                  </a:schemeClr>
                </a:solidFill>
              </a:rPr>
              <a:t>Spikey work loading creates a competitive environment and cost management risks</a:t>
            </a:r>
          </a:p>
          <a:p>
            <a:pPr eaLnBrk="1" hangingPunct="1">
              <a:spcBef>
                <a:spcPct val="0"/>
              </a:spcBef>
              <a:buSzTx/>
            </a:pPr>
            <a:endParaRPr lang="en-US" altLang="en-US" sz="2100" dirty="0">
              <a:solidFill>
                <a:schemeClr val="tx1">
                  <a:lumMod val="75000"/>
                  <a:lumOff val="25000"/>
                </a:schemeClr>
              </a:solidFill>
            </a:endParaRPr>
          </a:p>
          <a:p>
            <a:pPr eaLnBrk="1" hangingPunct="1">
              <a:spcBef>
                <a:spcPct val="0"/>
              </a:spcBef>
              <a:buSzTx/>
            </a:pPr>
            <a:r>
              <a:rPr lang="en-US" altLang="en-US" sz="2100" dirty="0" smtClean="0">
                <a:solidFill>
                  <a:schemeClr val="tx1">
                    <a:lumMod val="75000"/>
                    <a:lumOff val="25000"/>
                  </a:schemeClr>
                </a:solidFill>
              </a:rPr>
              <a:t>Tighter building designs lend to less mechanical room space</a:t>
            </a:r>
            <a:endParaRPr lang="en-US" altLang="en-US" sz="2100" dirty="0">
              <a:solidFill>
                <a:schemeClr val="tx1">
                  <a:lumMod val="75000"/>
                  <a:lumOff val="25000"/>
                </a:schemeClr>
              </a:solidFill>
            </a:endParaRPr>
          </a:p>
        </p:txBody>
      </p:sp>
      <p:sp>
        <p:nvSpPr>
          <p:cNvPr id="4" name="Text Box 6"/>
          <p:cNvSpPr txBox="1">
            <a:spLocks noChangeArrowheads="1"/>
          </p:cNvSpPr>
          <p:nvPr/>
        </p:nvSpPr>
        <p:spPr bwMode="auto">
          <a:xfrm>
            <a:off x="322263" y="681038"/>
            <a:ext cx="713374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squar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spcBef>
                <a:spcPct val="0"/>
              </a:spcBef>
              <a:buSzTx/>
            </a:pPr>
            <a:r>
              <a:rPr lang="en-US" altLang="en-US" sz="2400" b="1" dirty="0" smtClean="0">
                <a:solidFill>
                  <a:srgbClr val="D7252D"/>
                </a:solidFill>
              </a:rPr>
              <a:t>Business Challenges for our changing  global environment</a:t>
            </a:r>
            <a:endParaRPr lang="en-US" altLang="en-US" sz="2400" b="1" dirty="0">
              <a:solidFill>
                <a:srgbClr val="D7252D"/>
              </a:solidFill>
            </a:endParaRPr>
          </a:p>
        </p:txBody>
      </p:sp>
      <p:pic>
        <p:nvPicPr>
          <p:cNvPr id="6" name="Picture 6" descr="iStock_000002662526XSmal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72954" y="1635145"/>
            <a:ext cx="2884011" cy="4070330"/>
          </a:xfrm>
          <a:prstGeom prst="rect">
            <a:avLst/>
          </a:prstGeom>
          <a:noFill/>
          <a:ln w="19050">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spTree>
    <p:extLst>
      <p:ext uri="{BB962C8B-B14F-4D97-AF65-F5344CB8AC3E}">
        <p14:creationId xmlns:p14="http://schemas.microsoft.com/office/powerpoint/2010/main" val="177144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49189">
                                            <p:txEl>
                                              <p:pRg st="0" end="0"/>
                                            </p:txEl>
                                          </p:spTgt>
                                        </p:tgtEl>
                                        <p:attrNameLst>
                                          <p:attrName>style.visibility</p:attrName>
                                        </p:attrNameLst>
                                      </p:cBhvr>
                                      <p:to>
                                        <p:strVal val="visible"/>
                                      </p:to>
                                    </p:set>
                                    <p:animEffect transition="in" filter="fade">
                                      <p:cBhvr>
                                        <p:cTn id="7" dur="500"/>
                                        <p:tgtEl>
                                          <p:spTgt spid="34918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49189">
                                            <p:txEl>
                                              <p:pRg st="2" end="2"/>
                                            </p:txEl>
                                          </p:spTgt>
                                        </p:tgtEl>
                                        <p:attrNameLst>
                                          <p:attrName>style.visibility</p:attrName>
                                        </p:attrNameLst>
                                      </p:cBhvr>
                                      <p:to>
                                        <p:strVal val="visible"/>
                                      </p:to>
                                    </p:set>
                                    <p:animEffect transition="in" filter="fade">
                                      <p:cBhvr>
                                        <p:cTn id="12" dur="500"/>
                                        <p:tgtEl>
                                          <p:spTgt spid="34918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49189">
                                            <p:txEl>
                                              <p:pRg st="4" end="4"/>
                                            </p:txEl>
                                          </p:spTgt>
                                        </p:tgtEl>
                                        <p:attrNameLst>
                                          <p:attrName>style.visibility</p:attrName>
                                        </p:attrNameLst>
                                      </p:cBhvr>
                                      <p:to>
                                        <p:strVal val="visible"/>
                                      </p:to>
                                    </p:set>
                                    <p:animEffect transition="in" filter="fade">
                                      <p:cBhvr>
                                        <p:cTn id="17" dur="500"/>
                                        <p:tgtEl>
                                          <p:spTgt spid="349189">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49189">
                                            <p:txEl>
                                              <p:pRg st="6" end="6"/>
                                            </p:txEl>
                                          </p:spTgt>
                                        </p:tgtEl>
                                        <p:attrNameLst>
                                          <p:attrName>style.visibility</p:attrName>
                                        </p:attrNameLst>
                                      </p:cBhvr>
                                      <p:to>
                                        <p:strVal val="visible"/>
                                      </p:to>
                                    </p:set>
                                    <p:animEffect transition="in" filter="fade">
                                      <p:cBhvr>
                                        <p:cTn id="22" dur="500"/>
                                        <p:tgtEl>
                                          <p:spTgt spid="349189">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49189">
                                            <p:txEl>
                                              <p:pRg st="8" end="8"/>
                                            </p:txEl>
                                          </p:spTgt>
                                        </p:tgtEl>
                                        <p:attrNameLst>
                                          <p:attrName>style.visibility</p:attrName>
                                        </p:attrNameLst>
                                      </p:cBhvr>
                                      <p:to>
                                        <p:strVal val="visible"/>
                                      </p:to>
                                    </p:set>
                                    <p:animEffect transition="in" filter="fade">
                                      <p:cBhvr>
                                        <p:cTn id="27" dur="500"/>
                                        <p:tgtEl>
                                          <p:spTgt spid="34918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9189"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altLang="en-US" dirty="0" smtClean="0"/>
              <a:t>Goal Post </a:t>
            </a:r>
            <a:r>
              <a:rPr lang="en-US" altLang="en-US" dirty="0" smtClean="0">
                <a:solidFill>
                  <a:srgbClr val="00A9E0"/>
                </a:solidFill>
              </a:rPr>
              <a:t>Construction</a:t>
            </a:r>
            <a:br>
              <a:rPr lang="en-US" altLang="en-US" dirty="0" smtClean="0">
                <a:solidFill>
                  <a:srgbClr val="00A9E0"/>
                </a:solidFill>
              </a:rPr>
            </a:br>
            <a:endParaRPr lang="en-CA" altLang="en-US" dirty="0" smtClean="0">
              <a:solidFill>
                <a:srgbClr val="00A9E0"/>
              </a:solidFill>
            </a:endParaRPr>
          </a:p>
        </p:txBody>
      </p:sp>
      <p:sp>
        <p:nvSpPr>
          <p:cNvPr id="16387" name="Rectangle 3"/>
          <p:cNvSpPr>
            <a:spLocks noGrp="1" noChangeArrowheads="1"/>
          </p:cNvSpPr>
          <p:nvPr>
            <p:ph type="body" idx="1"/>
          </p:nvPr>
        </p:nvSpPr>
        <p:spPr/>
        <p:txBody>
          <a:bodyPr/>
          <a:lstStyle/>
          <a:p>
            <a:pPr eaLnBrk="1" hangingPunct="1">
              <a:lnSpc>
                <a:spcPct val="90000"/>
              </a:lnSpc>
            </a:pPr>
            <a:r>
              <a:rPr lang="en-CA" altLang="en-US" dirty="0" smtClean="0"/>
              <a:t>Structural- built and design for seismic zone</a:t>
            </a:r>
          </a:p>
          <a:p>
            <a:pPr lvl="1" eaLnBrk="1" hangingPunct="1">
              <a:lnSpc>
                <a:spcPct val="90000"/>
              </a:lnSpc>
            </a:pPr>
            <a:r>
              <a:rPr lang="en-CA" altLang="en-US" dirty="0" smtClean="0">
                <a:solidFill>
                  <a:srgbClr val="D22630"/>
                </a:solidFill>
              </a:rPr>
              <a:t>IBC Seismic category: D; occupancy category</a:t>
            </a:r>
            <a:r>
              <a:rPr lang="en-CA" altLang="en-US" dirty="0" smtClean="0"/>
              <a:t>: II</a:t>
            </a:r>
          </a:p>
          <a:p>
            <a:pPr lvl="1" eaLnBrk="1" hangingPunct="1">
              <a:lnSpc>
                <a:spcPct val="90000"/>
              </a:lnSpc>
            </a:pPr>
            <a:endParaRPr lang="en-US" altLang="en-US" dirty="0" smtClean="0"/>
          </a:p>
          <a:p>
            <a:pPr eaLnBrk="1" hangingPunct="1">
              <a:lnSpc>
                <a:spcPct val="90000"/>
              </a:lnSpc>
            </a:pPr>
            <a:r>
              <a:rPr lang="en-CA" altLang="en-US" dirty="0" smtClean="0"/>
              <a:t>Low vibration support method for VIL pumps, lowest structural cost, (pipe clamps &amp; neoprene pad) </a:t>
            </a:r>
          </a:p>
          <a:p>
            <a:pPr eaLnBrk="1" hangingPunct="1">
              <a:lnSpc>
                <a:spcPct val="90000"/>
              </a:lnSpc>
            </a:pPr>
            <a:endParaRPr lang="en-US" altLang="en-US" dirty="0" smtClean="0"/>
          </a:p>
          <a:p>
            <a:pPr eaLnBrk="1" hangingPunct="1">
              <a:lnSpc>
                <a:spcPct val="90000"/>
              </a:lnSpc>
            </a:pPr>
            <a:r>
              <a:rPr lang="en-US" altLang="en-US" dirty="0" smtClean="0"/>
              <a:t>Integrated lifting lugs and lifting cross beams </a:t>
            </a:r>
          </a:p>
          <a:p>
            <a:pPr lvl="1" eaLnBrk="1" hangingPunct="1">
              <a:lnSpc>
                <a:spcPct val="90000"/>
              </a:lnSpc>
            </a:pPr>
            <a:r>
              <a:rPr lang="en-US" altLang="en-US" dirty="0" smtClean="0">
                <a:solidFill>
                  <a:srgbClr val="D22630"/>
                </a:solidFill>
              </a:rPr>
              <a:t>Cross beams for site lifting from below</a:t>
            </a:r>
          </a:p>
          <a:p>
            <a:pPr lvl="1" eaLnBrk="1" hangingPunct="1">
              <a:lnSpc>
                <a:spcPct val="90000"/>
              </a:lnSpc>
            </a:pPr>
            <a:endParaRPr lang="en-CA" altLang="en-US" dirty="0" smtClean="0">
              <a:solidFill>
                <a:srgbClr val="D22630"/>
              </a:solidFill>
            </a:endParaRPr>
          </a:p>
          <a:p>
            <a:pPr eaLnBrk="1" hangingPunct="1">
              <a:lnSpc>
                <a:spcPct val="90000"/>
              </a:lnSpc>
            </a:pPr>
            <a:r>
              <a:rPr lang="en-CA" altLang="en-US" dirty="0" smtClean="0"/>
              <a:t>No grouting costs on site, pre-defined anchoring requirements</a:t>
            </a:r>
          </a:p>
          <a:p>
            <a:pPr eaLnBrk="1" hangingPunct="1">
              <a:lnSpc>
                <a:spcPct val="90000"/>
              </a:lnSpc>
            </a:pPr>
            <a:endParaRPr lang="en-CA" altLang="en-US" dirty="0" smtClean="0"/>
          </a:p>
          <a:p>
            <a:pPr eaLnBrk="1" hangingPunct="1">
              <a:lnSpc>
                <a:spcPct val="90000"/>
              </a:lnSpc>
            </a:pPr>
            <a:r>
              <a:rPr lang="en-CA" altLang="en-US" dirty="0" smtClean="0"/>
              <a:t>Full equipment access for maintenance and removal (&gt;80cm)</a:t>
            </a:r>
          </a:p>
          <a:p>
            <a:pPr eaLnBrk="1" hangingPunct="1">
              <a:lnSpc>
                <a:spcPct val="90000"/>
              </a:lnSpc>
            </a:pPr>
            <a:endParaRPr lang="en-CA" altLang="en-US" dirty="0" smtClean="0"/>
          </a:p>
          <a:p>
            <a:pPr eaLnBrk="1" hangingPunct="1">
              <a:lnSpc>
                <a:spcPct val="90000"/>
              </a:lnSpc>
            </a:pPr>
            <a:r>
              <a:rPr lang="en-CA" altLang="en-US" dirty="0" smtClean="0"/>
              <a:t>Reduced footprint Easy housekeeping</a:t>
            </a:r>
          </a:p>
          <a:p>
            <a:pPr lvl="1" eaLnBrk="1" hangingPunct="1">
              <a:lnSpc>
                <a:spcPct val="90000"/>
              </a:lnSpc>
            </a:pPr>
            <a:endParaRPr lang="en-CA" altLang="en-US" dirty="0" smtClean="0"/>
          </a:p>
        </p:txBody>
      </p:sp>
      <p:sp>
        <p:nvSpPr>
          <p:cNvPr id="16388" name="Rectangle 4"/>
          <p:cNvSpPr>
            <a:spLocks noChangeArrowheads="1"/>
          </p:cNvSpPr>
          <p:nvPr/>
        </p:nvSpPr>
        <p:spPr bwMode="auto">
          <a:xfrm>
            <a:off x="701675" y="2746375"/>
            <a:ext cx="8442325" cy="2563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71450" indent="-171450" eaLnBrk="0" hangingPunct="0">
              <a:spcBef>
                <a:spcPct val="20000"/>
              </a:spcBef>
              <a:buSzPct val="85000"/>
              <a:buChar char="•"/>
              <a:defRPr sz="2000">
                <a:solidFill>
                  <a:srgbClr val="1C1C1C"/>
                </a:solidFill>
                <a:latin typeface="Lucida Sans" pitchFamily="34" charset="0"/>
              </a:defRPr>
            </a:lvl1pPr>
            <a:lvl2pPr indent="-171450" eaLnBrk="0" hangingPunct="0">
              <a:spcBef>
                <a:spcPct val="20000"/>
              </a:spcBef>
              <a:buSzPct val="85000"/>
              <a:buChar char="•"/>
              <a:defRPr>
                <a:solidFill>
                  <a:srgbClr val="1C1C1C"/>
                </a:solidFill>
                <a:latin typeface="Lucida Sans" pitchFamily="34" charset="0"/>
              </a:defRPr>
            </a:lvl2pPr>
            <a:lvl3pPr marL="742950" indent="-171450" eaLnBrk="0" hangingPunct="0">
              <a:spcBef>
                <a:spcPct val="20000"/>
              </a:spcBef>
              <a:buSzPct val="85000"/>
              <a:buChar char="•"/>
              <a:defRPr sz="1600">
                <a:solidFill>
                  <a:srgbClr val="1C1C1C"/>
                </a:solidFill>
                <a:latin typeface="Lucida Sans" pitchFamily="34" charset="0"/>
              </a:defRPr>
            </a:lvl3pPr>
            <a:lvl4pPr marL="1028700" indent="-171450" eaLnBrk="0" hangingPunct="0">
              <a:spcBef>
                <a:spcPct val="20000"/>
              </a:spcBef>
              <a:buSzPct val="85000"/>
              <a:buChar char="•"/>
              <a:defRPr sz="1600">
                <a:solidFill>
                  <a:srgbClr val="1C1C1C"/>
                </a:solidFill>
                <a:latin typeface="Lucida Sans" pitchFamily="34" charset="0"/>
              </a:defRPr>
            </a:lvl4pPr>
            <a:lvl5pPr marL="1314450" indent="-171450" eaLnBrk="0" hangingPunct="0">
              <a:spcBef>
                <a:spcPct val="20000"/>
              </a:spcBef>
              <a:buSzPct val="85000"/>
              <a:buChar char="•"/>
              <a:defRPr sz="1600">
                <a:solidFill>
                  <a:srgbClr val="1C1C1C"/>
                </a:solidFill>
                <a:latin typeface="Lucida Sans" pitchFamily="34" charset="0"/>
              </a:defRPr>
            </a:lvl5pPr>
            <a:lvl6pPr marL="1771650" indent="-171450" eaLnBrk="0" fontAlgn="base" hangingPunct="0">
              <a:spcBef>
                <a:spcPct val="20000"/>
              </a:spcBef>
              <a:spcAft>
                <a:spcPct val="0"/>
              </a:spcAft>
              <a:buSzPct val="85000"/>
              <a:buChar char="•"/>
              <a:defRPr sz="1600">
                <a:solidFill>
                  <a:srgbClr val="1C1C1C"/>
                </a:solidFill>
                <a:latin typeface="Lucida Sans" pitchFamily="34" charset="0"/>
              </a:defRPr>
            </a:lvl6pPr>
            <a:lvl7pPr marL="2228850" indent="-171450" eaLnBrk="0" fontAlgn="base" hangingPunct="0">
              <a:spcBef>
                <a:spcPct val="20000"/>
              </a:spcBef>
              <a:spcAft>
                <a:spcPct val="0"/>
              </a:spcAft>
              <a:buSzPct val="85000"/>
              <a:buChar char="•"/>
              <a:defRPr sz="1600">
                <a:solidFill>
                  <a:srgbClr val="1C1C1C"/>
                </a:solidFill>
                <a:latin typeface="Lucida Sans" pitchFamily="34" charset="0"/>
              </a:defRPr>
            </a:lvl7pPr>
            <a:lvl8pPr marL="2686050" indent="-171450" eaLnBrk="0" fontAlgn="base" hangingPunct="0">
              <a:spcBef>
                <a:spcPct val="20000"/>
              </a:spcBef>
              <a:spcAft>
                <a:spcPct val="0"/>
              </a:spcAft>
              <a:buSzPct val="85000"/>
              <a:buChar char="•"/>
              <a:defRPr sz="1600">
                <a:solidFill>
                  <a:srgbClr val="1C1C1C"/>
                </a:solidFill>
                <a:latin typeface="Lucida Sans" pitchFamily="34" charset="0"/>
              </a:defRPr>
            </a:lvl8pPr>
            <a:lvl9pPr marL="3143250" indent="-171450" eaLnBrk="0" fontAlgn="base" hangingPunct="0">
              <a:spcBef>
                <a:spcPct val="20000"/>
              </a:spcBef>
              <a:spcAft>
                <a:spcPct val="0"/>
              </a:spcAft>
              <a:buSzPct val="85000"/>
              <a:buChar char="•"/>
              <a:defRPr sz="1600">
                <a:solidFill>
                  <a:srgbClr val="1C1C1C"/>
                </a:solidFill>
                <a:latin typeface="Lucida Sans" pitchFamily="34" charset="0"/>
              </a:defRPr>
            </a:lvl9pPr>
          </a:lstStyle>
          <a:p>
            <a:pPr eaLnBrk="1" hangingPunct="1"/>
            <a:endParaRPr lang="en-CA" altLang="en-US"/>
          </a:p>
        </p:txBody>
      </p:sp>
      <p:pic>
        <p:nvPicPr>
          <p:cNvPr id="5" name="Picture 1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69473" y="620712"/>
            <a:ext cx="1780839" cy="1821653"/>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0889266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p:cNvSpPr>
            <a:spLocks noGrp="1"/>
          </p:cNvSpPr>
          <p:nvPr>
            <p:ph idx="1"/>
          </p:nvPr>
        </p:nvSpPr>
        <p:spPr>
          <a:xfrm>
            <a:off x="398463" y="1608138"/>
            <a:ext cx="4173537" cy="4525962"/>
          </a:xfrm>
        </p:spPr>
        <p:txBody>
          <a:bodyPr/>
          <a:lstStyle/>
          <a:p>
            <a:r>
              <a:rPr lang="en-CA" altLang="en-US" smtClean="0"/>
              <a:t>Vibration absorbing pipe clamps for transport and installation</a:t>
            </a:r>
          </a:p>
          <a:p>
            <a:r>
              <a:rPr lang="en-CA" altLang="en-US" smtClean="0"/>
              <a:t>Direct mount base to be shimmed on site</a:t>
            </a:r>
          </a:p>
          <a:p>
            <a:r>
              <a:rPr lang="en-CA" altLang="en-US" smtClean="0"/>
              <a:t>Easy lifting lugs, or fork-lift access</a:t>
            </a:r>
          </a:p>
          <a:p>
            <a:r>
              <a:rPr lang="en-CA" altLang="en-US" smtClean="0"/>
              <a:t>Recommendation to install flexible connectors external to the iFMS assembly to provide isolation when connecting to ceiling hung pipes</a:t>
            </a:r>
          </a:p>
          <a:p>
            <a:r>
              <a:rPr lang="en-CA" altLang="en-US" smtClean="0"/>
              <a:t>Design for &gt;1.8G force</a:t>
            </a:r>
          </a:p>
        </p:txBody>
      </p:sp>
      <p:sp>
        <p:nvSpPr>
          <p:cNvPr id="13316" name="Rectangle 2"/>
          <p:cNvSpPr>
            <a:spLocks noGrp="1" noChangeArrowheads="1"/>
          </p:cNvSpPr>
          <p:nvPr>
            <p:ph type="title"/>
          </p:nvPr>
        </p:nvSpPr>
        <p:spPr>
          <a:xfrm>
            <a:off x="288925" y="773113"/>
            <a:ext cx="8229600" cy="835025"/>
          </a:xfrm>
        </p:spPr>
        <p:txBody>
          <a:bodyPr/>
          <a:lstStyle/>
          <a:p>
            <a:pPr eaLnBrk="1" hangingPunct="1"/>
            <a:r>
              <a:rPr lang="en-US" altLang="en-US" smtClean="0">
                <a:solidFill>
                  <a:srgbClr val="EE1A0D"/>
                </a:solidFill>
              </a:rPr>
              <a:t>iFMS Construction Details</a:t>
            </a:r>
            <a:endParaRPr lang="en-CA" altLang="en-US" smtClean="0">
              <a:solidFill>
                <a:srgbClr val="EE1A0D"/>
              </a:solidFill>
            </a:endParaRPr>
          </a:p>
        </p:txBody>
      </p:sp>
      <p:pic>
        <p:nvPicPr>
          <p:cNvPr id="13318"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5213" y="1682750"/>
            <a:ext cx="4156075" cy="4251325"/>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3360653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altLang="en-US" dirty="0" smtClean="0"/>
              <a:t>Spec “hook”</a:t>
            </a:r>
            <a:endParaRPr lang="en-CA" altLang="en-US" dirty="0" smtClean="0">
              <a:solidFill>
                <a:srgbClr val="1997FF"/>
              </a:solidFill>
            </a:endParaRPr>
          </a:p>
        </p:txBody>
      </p:sp>
      <p:sp>
        <p:nvSpPr>
          <p:cNvPr id="335875" name="Rectangle 3"/>
          <p:cNvSpPr>
            <a:spLocks noGrp="1" noChangeArrowheads="1"/>
          </p:cNvSpPr>
          <p:nvPr>
            <p:ph type="body" idx="1"/>
          </p:nvPr>
        </p:nvSpPr>
        <p:spPr>
          <a:xfrm>
            <a:off x="398463" y="1635125"/>
            <a:ext cx="4856592" cy="4525963"/>
          </a:xfrm>
        </p:spPr>
        <p:txBody>
          <a:bodyPr/>
          <a:lstStyle/>
          <a:p>
            <a:pPr eaLnBrk="1" hangingPunct="1">
              <a:lnSpc>
                <a:spcPct val="150000"/>
              </a:lnSpc>
            </a:pPr>
            <a:r>
              <a:rPr lang="en-US" altLang="en-US" sz="1800" dirty="0" smtClean="0"/>
              <a:t>Complete pre-fabricated</a:t>
            </a:r>
          </a:p>
          <a:p>
            <a:pPr eaLnBrk="1" hangingPunct="1">
              <a:lnSpc>
                <a:spcPct val="150000"/>
              </a:lnSpc>
            </a:pPr>
            <a:r>
              <a:rPr lang="en-US" altLang="en-US" sz="1800" dirty="0" smtClean="0"/>
              <a:t>Model #</a:t>
            </a:r>
          </a:p>
          <a:p>
            <a:pPr eaLnBrk="1" hangingPunct="1">
              <a:lnSpc>
                <a:spcPct val="150000"/>
              </a:lnSpc>
            </a:pPr>
            <a:r>
              <a:rPr lang="en-US" altLang="en-US" sz="1800" dirty="0" smtClean="0"/>
              <a:t>Single source responsibility</a:t>
            </a:r>
          </a:p>
          <a:p>
            <a:pPr eaLnBrk="1" hangingPunct="1">
              <a:lnSpc>
                <a:spcPct val="150000"/>
              </a:lnSpc>
            </a:pPr>
            <a:r>
              <a:rPr lang="en-US" altLang="en-US" sz="1800" dirty="0" smtClean="0"/>
              <a:t>No inertia pad required</a:t>
            </a:r>
          </a:p>
          <a:p>
            <a:pPr eaLnBrk="1" hangingPunct="1">
              <a:lnSpc>
                <a:spcPct val="150000"/>
              </a:lnSpc>
            </a:pPr>
            <a:r>
              <a:rPr lang="en-US" altLang="en-US" sz="1800" dirty="0" smtClean="0"/>
              <a:t>No flex connector needed on the package</a:t>
            </a:r>
          </a:p>
          <a:p>
            <a:pPr eaLnBrk="1" hangingPunct="1">
              <a:lnSpc>
                <a:spcPct val="150000"/>
              </a:lnSpc>
            </a:pPr>
            <a:r>
              <a:rPr lang="en-US" altLang="en-US" sz="1800" dirty="0" smtClean="0"/>
              <a:t>Goal post design : </a:t>
            </a:r>
            <a:r>
              <a:rPr lang="en-CA" altLang="en-US" sz="1600" dirty="0"/>
              <a:t>No grouting costs on site, pre-defined anchoring </a:t>
            </a:r>
            <a:r>
              <a:rPr lang="en-CA" altLang="en-US" sz="1600" dirty="0" smtClean="0"/>
              <a:t>requirements</a:t>
            </a:r>
          </a:p>
          <a:p>
            <a:pPr eaLnBrk="1" hangingPunct="1">
              <a:lnSpc>
                <a:spcPct val="150000"/>
              </a:lnSpc>
            </a:pPr>
            <a:r>
              <a:rPr lang="en-CA" altLang="en-US" sz="1800" dirty="0" smtClean="0"/>
              <a:t>UL / </a:t>
            </a:r>
            <a:r>
              <a:rPr lang="en-CA" altLang="en-US" sz="1800" dirty="0" err="1" smtClean="0"/>
              <a:t>ULc</a:t>
            </a:r>
            <a:r>
              <a:rPr lang="en-CA" altLang="en-US" sz="1800" dirty="0" smtClean="0"/>
              <a:t> listed</a:t>
            </a:r>
            <a:endParaRPr lang="en-CA" altLang="en-US" sz="1800" dirty="0"/>
          </a:p>
          <a:p>
            <a:pPr eaLnBrk="1" hangingPunct="1">
              <a:lnSpc>
                <a:spcPct val="90000"/>
              </a:lnSpc>
            </a:pPr>
            <a:endParaRPr lang="en-US" altLang="en-US" sz="1800" dirty="0" smtClean="0"/>
          </a:p>
          <a:p>
            <a:pPr eaLnBrk="1" hangingPunct="1">
              <a:lnSpc>
                <a:spcPct val="90000"/>
              </a:lnSpc>
            </a:pPr>
            <a:endParaRPr lang="en-US" altLang="en-US" sz="1800" dirty="0" smtClean="0"/>
          </a:p>
          <a:p>
            <a:pPr eaLnBrk="1" hangingPunct="1">
              <a:lnSpc>
                <a:spcPct val="90000"/>
              </a:lnSpc>
            </a:pPr>
            <a:endParaRPr lang="en-US" altLang="en-US" sz="1800" dirty="0" smtClean="0"/>
          </a:p>
          <a:p>
            <a:pPr eaLnBrk="1" hangingPunct="1">
              <a:lnSpc>
                <a:spcPct val="90000"/>
              </a:lnSpc>
            </a:pPr>
            <a:endParaRPr lang="en-CA" altLang="en-US" sz="1800" dirty="0" smtClean="0"/>
          </a:p>
        </p:txBody>
      </p:sp>
      <p:pic>
        <p:nvPicPr>
          <p:cNvPr id="17412"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9088" y="3418544"/>
            <a:ext cx="3195943" cy="3269188"/>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p:cNvPicPr>
            <a:picLocks noChangeAspect="1"/>
          </p:cNvPicPr>
          <p:nvPr/>
        </p:nvPicPr>
        <p:blipFill>
          <a:blip r:embed="rId4"/>
          <a:stretch>
            <a:fillRect/>
          </a:stretch>
        </p:blipFill>
        <p:spPr>
          <a:xfrm>
            <a:off x="4900346" y="639681"/>
            <a:ext cx="4106683" cy="2600301"/>
          </a:xfrm>
          <a:prstGeom prst="rect">
            <a:avLst/>
          </a:prstGeom>
        </p:spPr>
      </p:pic>
      <p:cxnSp>
        <p:nvCxnSpPr>
          <p:cNvPr id="4" name="Straight Arrow Connector 3"/>
          <p:cNvCxnSpPr/>
          <p:nvPr/>
        </p:nvCxnSpPr>
        <p:spPr bwMode="auto">
          <a:xfrm flipV="1">
            <a:off x="3509470" y="1455730"/>
            <a:ext cx="1442005" cy="389410"/>
          </a:xfrm>
          <a:prstGeom prst="straightConnector1">
            <a:avLst/>
          </a:prstGeom>
          <a:ln>
            <a:solidFill>
              <a:srgbClr val="DD1A15"/>
            </a:solidFill>
            <a:headEnd type="none" w="med" len="med"/>
            <a:tailEnd type="triangle"/>
          </a:ln>
        </p:spPr>
        <p:style>
          <a:lnRef idx="3">
            <a:schemeClr val="accent6"/>
          </a:lnRef>
          <a:fillRef idx="0">
            <a:schemeClr val="accent6"/>
          </a:fillRef>
          <a:effectRef idx="2">
            <a:schemeClr val="accent6"/>
          </a:effectRef>
          <a:fontRef idx="minor">
            <a:schemeClr val="tx1"/>
          </a:fontRef>
        </p:style>
      </p:cxnSp>
      <p:cxnSp>
        <p:nvCxnSpPr>
          <p:cNvPr id="8" name="Straight Arrow Connector 7"/>
          <p:cNvCxnSpPr/>
          <p:nvPr/>
        </p:nvCxnSpPr>
        <p:spPr bwMode="auto">
          <a:xfrm>
            <a:off x="3737155" y="2950107"/>
            <a:ext cx="1163191" cy="35291"/>
          </a:xfrm>
          <a:prstGeom prst="straightConnector1">
            <a:avLst/>
          </a:prstGeom>
          <a:ln>
            <a:solidFill>
              <a:srgbClr val="DD1A15"/>
            </a:solidFill>
            <a:headEnd type="none" w="med" len="med"/>
            <a:tailEnd type="triangle"/>
          </a:ln>
        </p:spPr>
        <p:style>
          <a:lnRef idx="3">
            <a:schemeClr val="accent6"/>
          </a:lnRef>
          <a:fillRef idx="0">
            <a:schemeClr val="accent6"/>
          </a:fillRef>
          <a:effectRef idx="2">
            <a:schemeClr val="accent6"/>
          </a:effectRef>
          <a:fontRef idx="minor">
            <a:schemeClr val="tx1"/>
          </a:fontRef>
        </p:style>
      </p:cxnSp>
      <p:pic>
        <p:nvPicPr>
          <p:cNvPr id="9" name="Picture 8"/>
          <p:cNvPicPr>
            <a:picLocks noChangeAspect="1"/>
          </p:cNvPicPr>
          <p:nvPr/>
        </p:nvPicPr>
        <p:blipFill>
          <a:blip r:embed="rId5"/>
          <a:stretch>
            <a:fillRect/>
          </a:stretch>
        </p:blipFill>
        <p:spPr>
          <a:xfrm>
            <a:off x="1764902" y="2218933"/>
            <a:ext cx="2732220" cy="350734"/>
          </a:xfrm>
          <a:prstGeom prst="rect">
            <a:avLst/>
          </a:prstGeom>
        </p:spPr>
      </p:pic>
      <p:cxnSp>
        <p:nvCxnSpPr>
          <p:cNvPr id="14" name="Straight Arrow Connector 13"/>
          <p:cNvCxnSpPr/>
          <p:nvPr/>
        </p:nvCxnSpPr>
        <p:spPr bwMode="auto">
          <a:xfrm>
            <a:off x="3350072" y="5250480"/>
            <a:ext cx="1753193" cy="683055"/>
          </a:xfrm>
          <a:prstGeom prst="straightConnector1">
            <a:avLst/>
          </a:prstGeom>
          <a:ln>
            <a:solidFill>
              <a:srgbClr val="DD1A15"/>
            </a:solidFill>
            <a:headEnd type="none" w="med" len="med"/>
            <a:tailEnd type="triangle"/>
          </a:ln>
        </p:spPr>
        <p:style>
          <a:lnRef idx="3">
            <a:schemeClr val="accent6"/>
          </a:lnRef>
          <a:fillRef idx="0">
            <a:schemeClr val="accent6"/>
          </a:fillRef>
          <a:effectRef idx="2">
            <a:schemeClr val="accent6"/>
          </a:effectRef>
          <a:fontRef idx="minor">
            <a:schemeClr val="tx1"/>
          </a:fontRef>
        </p:style>
      </p:cxnSp>
      <p:sp>
        <p:nvSpPr>
          <p:cNvPr id="12" name="TextBox 11"/>
          <p:cNvSpPr txBox="1"/>
          <p:nvPr/>
        </p:nvSpPr>
        <p:spPr>
          <a:xfrm>
            <a:off x="6418246" y="2034267"/>
            <a:ext cx="2428640" cy="369332"/>
          </a:xfrm>
          <a:prstGeom prst="rect">
            <a:avLst/>
          </a:prstGeom>
          <a:solidFill>
            <a:srgbClr val="DD1A15"/>
          </a:solidFill>
          <a:ln/>
        </p:spPr>
        <p:style>
          <a:lnRef idx="0">
            <a:schemeClr val="accent3"/>
          </a:lnRef>
          <a:fillRef idx="3">
            <a:schemeClr val="accent3"/>
          </a:fillRef>
          <a:effectRef idx="3">
            <a:schemeClr val="accent3"/>
          </a:effectRef>
          <a:fontRef idx="minor">
            <a:schemeClr val="lt1"/>
          </a:fontRef>
        </p:style>
        <p:txBody>
          <a:bodyPr wrap="square" rtlCol="0">
            <a:spAutoFit/>
          </a:bodyPr>
          <a:lstStyle/>
          <a:p>
            <a:r>
              <a:rPr lang="en-US" dirty="0" smtClean="0"/>
              <a:t>Spec &amp; Schedule</a:t>
            </a:r>
            <a:endParaRPr lang="en-US" dirty="0"/>
          </a:p>
        </p:txBody>
      </p:sp>
      <p:cxnSp>
        <p:nvCxnSpPr>
          <p:cNvPr id="17" name="Straight Arrow Connector 16"/>
          <p:cNvCxnSpPr/>
          <p:nvPr/>
        </p:nvCxnSpPr>
        <p:spPr bwMode="auto">
          <a:xfrm flipV="1">
            <a:off x="4517492" y="2211713"/>
            <a:ext cx="1900754" cy="211750"/>
          </a:xfrm>
          <a:prstGeom prst="straightConnector1">
            <a:avLst/>
          </a:prstGeom>
          <a:ln>
            <a:solidFill>
              <a:srgbClr val="DD1A15"/>
            </a:solidFill>
            <a:headEnd type="none" w="med" len="med"/>
            <a:tailEnd type="triangle"/>
          </a:ln>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295868401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5875">
                                            <p:txEl>
                                              <p:pRg st="0" end="0"/>
                                            </p:txEl>
                                          </p:spTgt>
                                        </p:tgtEl>
                                        <p:attrNameLst>
                                          <p:attrName>style.visibility</p:attrName>
                                        </p:attrNameLst>
                                      </p:cBhvr>
                                      <p:to>
                                        <p:strVal val="visible"/>
                                      </p:to>
                                    </p:set>
                                    <p:animEffect transition="in" filter="fade">
                                      <p:cBhvr>
                                        <p:cTn id="7" dur="500"/>
                                        <p:tgtEl>
                                          <p:spTgt spid="3358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35875">
                                            <p:txEl>
                                              <p:pRg st="1" end="1"/>
                                            </p:txEl>
                                          </p:spTgt>
                                        </p:tgtEl>
                                        <p:attrNameLst>
                                          <p:attrName>style.visibility</p:attrName>
                                        </p:attrNameLst>
                                      </p:cBhvr>
                                      <p:to>
                                        <p:strVal val="visible"/>
                                      </p:to>
                                    </p:set>
                                    <p:animEffect transition="in" filter="fade">
                                      <p:cBhvr>
                                        <p:cTn id="12" dur="500"/>
                                        <p:tgtEl>
                                          <p:spTgt spid="3358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35875">
                                            <p:txEl>
                                              <p:pRg st="2" end="2"/>
                                            </p:txEl>
                                          </p:spTgt>
                                        </p:tgtEl>
                                        <p:attrNameLst>
                                          <p:attrName>style.visibility</p:attrName>
                                        </p:attrNameLst>
                                      </p:cBhvr>
                                      <p:to>
                                        <p:strVal val="visible"/>
                                      </p:to>
                                    </p:set>
                                    <p:animEffect transition="in" filter="fade">
                                      <p:cBhvr>
                                        <p:cTn id="17" dur="500"/>
                                        <p:tgtEl>
                                          <p:spTgt spid="33587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35875">
                                            <p:txEl>
                                              <p:pRg st="3" end="3"/>
                                            </p:txEl>
                                          </p:spTgt>
                                        </p:tgtEl>
                                        <p:attrNameLst>
                                          <p:attrName>style.visibility</p:attrName>
                                        </p:attrNameLst>
                                      </p:cBhvr>
                                      <p:to>
                                        <p:strVal val="visible"/>
                                      </p:to>
                                    </p:set>
                                    <p:animEffect transition="in" filter="fade">
                                      <p:cBhvr>
                                        <p:cTn id="22" dur="500"/>
                                        <p:tgtEl>
                                          <p:spTgt spid="33587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35875">
                                            <p:txEl>
                                              <p:pRg st="4" end="4"/>
                                            </p:txEl>
                                          </p:spTgt>
                                        </p:tgtEl>
                                        <p:attrNameLst>
                                          <p:attrName>style.visibility</p:attrName>
                                        </p:attrNameLst>
                                      </p:cBhvr>
                                      <p:to>
                                        <p:strVal val="visible"/>
                                      </p:to>
                                    </p:set>
                                    <p:animEffect transition="in" filter="fade">
                                      <p:cBhvr>
                                        <p:cTn id="27" dur="500"/>
                                        <p:tgtEl>
                                          <p:spTgt spid="33587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35875">
                                            <p:txEl>
                                              <p:pRg st="5" end="5"/>
                                            </p:txEl>
                                          </p:spTgt>
                                        </p:tgtEl>
                                        <p:attrNameLst>
                                          <p:attrName>style.visibility</p:attrName>
                                        </p:attrNameLst>
                                      </p:cBhvr>
                                      <p:to>
                                        <p:strVal val="visible"/>
                                      </p:to>
                                    </p:set>
                                    <p:animEffect transition="in" filter="fade">
                                      <p:cBhvr>
                                        <p:cTn id="32" dur="500"/>
                                        <p:tgtEl>
                                          <p:spTgt spid="33587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35875">
                                            <p:txEl>
                                              <p:pRg st="6" end="6"/>
                                            </p:txEl>
                                          </p:spTgt>
                                        </p:tgtEl>
                                        <p:attrNameLst>
                                          <p:attrName>style.visibility</p:attrName>
                                        </p:attrNameLst>
                                      </p:cBhvr>
                                      <p:to>
                                        <p:strVal val="visible"/>
                                      </p:to>
                                    </p:set>
                                    <p:animEffect transition="in" filter="fade">
                                      <p:cBhvr>
                                        <p:cTn id="37" dur="500"/>
                                        <p:tgtEl>
                                          <p:spTgt spid="33587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5875"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altLang="en-US" dirty="0" smtClean="0"/>
              <a:t>Header </a:t>
            </a:r>
            <a:r>
              <a:rPr lang="en-US" altLang="en-US" dirty="0" smtClean="0">
                <a:solidFill>
                  <a:srgbClr val="00A9E0"/>
                </a:solidFill>
              </a:rPr>
              <a:t>Piping System</a:t>
            </a:r>
            <a:endParaRPr lang="en-CA" altLang="en-US" dirty="0" smtClean="0">
              <a:solidFill>
                <a:srgbClr val="00A9E0"/>
              </a:solidFill>
            </a:endParaRPr>
          </a:p>
        </p:txBody>
      </p:sp>
      <p:sp>
        <p:nvSpPr>
          <p:cNvPr id="335875" name="Rectangle 3"/>
          <p:cNvSpPr>
            <a:spLocks noGrp="1" noChangeArrowheads="1"/>
          </p:cNvSpPr>
          <p:nvPr>
            <p:ph type="body" idx="1"/>
          </p:nvPr>
        </p:nvSpPr>
        <p:spPr/>
        <p:txBody>
          <a:bodyPr/>
          <a:lstStyle/>
          <a:p>
            <a:pPr eaLnBrk="1" hangingPunct="1">
              <a:lnSpc>
                <a:spcPct val="90000"/>
              </a:lnSpc>
            </a:pPr>
            <a:r>
              <a:rPr lang="en-US" altLang="en-US" sz="1800" dirty="0" smtClean="0"/>
              <a:t>Welded header arrangements with flanged or grooved system connections</a:t>
            </a:r>
          </a:p>
          <a:p>
            <a:pPr eaLnBrk="1" hangingPunct="1">
              <a:lnSpc>
                <a:spcPct val="90000"/>
              </a:lnSpc>
            </a:pPr>
            <a:endParaRPr lang="en-US" altLang="en-US" sz="1800" dirty="0" smtClean="0"/>
          </a:p>
          <a:p>
            <a:pPr eaLnBrk="1" hangingPunct="1">
              <a:lnSpc>
                <a:spcPct val="90000"/>
              </a:lnSpc>
            </a:pPr>
            <a:r>
              <a:rPr lang="en-US" altLang="en-US" sz="1800" dirty="0" smtClean="0"/>
              <a:t>Includes suction and discharge pressure gauges</a:t>
            </a:r>
          </a:p>
          <a:p>
            <a:pPr eaLnBrk="1" hangingPunct="1">
              <a:lnSpc>
                <a:spcPct val="90000"/>
              </a:lnSpc>
            </a:pPr>
            <a:endParaRPr lang="en-US" altLang="en-US" sz="1800" dirty="0" smtClean="0"/>
          </a:p>
          <a:p>
            <a:pPr eaLnBrk="1" hangingPunct="1">
              <a:lnSpc>
                <a:spcPct val="90000"/>
              </a:lnSpc>
            </a:pPr>
            <a:r>
              <a:rPr lang="en-US" altLang="en-US" sz="1800" dirty="0" smtClean="0"/>
              <a:t>ANSI or DIN Flange connections</a:t>
            </a:r>
          </a:p>
          <a:p>
            <a:pPr eaLnBrk="1" hangingPunct="1">
              <a:lnSpc>
                <a:spcPct val="90000"/>
              </a:lnSpc>
            </a:pPr>
            <a:endParaRPr lang="en-US" altLang="en-US" sz="1800" dirty="0" smtClean="0"/>
          </a:p>
          <a:p>
            <a:pPr eaLnBrk="1" hangingPunct="1">
              <a:lnSpc>
                <a:spcPct val="90000"/>
              </a:lnSpc>
            </a:pPr>
            <a:r>
              <a:rPr lang="en-US" altLang="en-US" sz="1800" dirty="0" smtClean="0"/>
              <a:t>Drain points built in for easy site connection</a:t>
            </a:r>
          </a:p>
          <a:p>
            <a:pPr eaLnBrk="1" hangingPunct="1">
              <a:lnSpc>
                <a:spcPct val="90000"/>
              </a:lnSpc>
            </a:pPr>
            <a:endParaRPr lang="en-US" altLang="en-US" sz="1800" dirty="0" smtClean="0"/>
          </a:p>
          <a:p>
            <a:pPr eaLnBrk="1" hangingPunct="1">
              <a:lnSpc>
                <a:spcPct val="90000"/>
              </a:lnSpc>
            </a:pPr>
            <a:r>
              <a:rPr lang="en-US" altLang="en-US" sz="1800" dirty="0" smtClean="0"/>
              <a:t>Heavy duty piping support system</a:t>
            </a:r>
          </a:p>
          <a:p>
            <a:pPr eaLnBrk="1" hangingPunct="1">
              <a:lnSpc>
                <a:spcPct val="90000"/>
              </a:lnSpc>
            </a:pPr>
            <a:endParaRPr lang="en-US" altLang="en-US" sz="1800" dirty="0" smtClean="0"/>
          </a:p>
          <a:p>
            <a:pPr eaLnBrk="1" hangingPunct="1">
              <a:lnSpc>
                <a:spcPct val="90000"/>
              </a:lnSpc>
            </a:pPr>
            <a:r>
              <a:rPr lang="en-US" altLang="en-US" sz="1800" dirty="0" smtClean="0"/>
              <a:t>Auxiliary Pipe ports (4) for other sensors and gauges </a:t>
            </a:r>
          </a:p>
          <a:p>
            <a:pPr eaLnBrk="1" hangingPunct="1">
              <a:lnSpc>
                <a:spcPct val="90000"/>
              </a:lnSpc>
            </a:pPr>
            <a:endParaRPr lang="en-US" altLang="en-US" sz="1800" dirty="0" smtClean="0"/>
          </a:p>
          <a:p>
            <a:pPr eaLnBrk="1" hangingPunct="1">
              <a:lnSpc>
                <a:spcPct val="90000"/>
              </a:lnSpc>
            </a:pPr>
            <a:r>
              <a:rPr lang="en-US" altLang="en-US" sz="1800" dirty="0" smtClean="0"/>
              <a:t>Pipe fittings included for Chemical pot feeder, expansion tank and air relief valves</a:t>
            </a:r>
          </a:p>
          <a:p>
            <a:pPr eaLnBrk="1" hangingPunct="1">
              <a:lnSpc>
                <a:spcPct val="90000"/>
              </a:lnSpc>
            </a:pPr>
            <a:endParaRPr lang="en-US" altLang="en-US" sz="1800" dirty="0" smtClean="0"/>
          </a:p>
          <a:p>
            <a:pPr eaLnBrk="1" hangingPunct="1">
              <a:lnSpc>
                <a:spcPct val="90000"/>
              </a:lnSpc>
            </a:pPr>
            <a:endParaRPr lang="en-CA" altLang="en-US" sz="1800" dirty="0" smtClean="0"/>
          </a:p>
        </p:txBody>
      </p:sp>
      <p:pic>
        <p:nvPicPr>
          <p:cNvPr id="17412"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2275" y="2593975"/>
            <a:ext cx="2078038" cy="2125663"/>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2145463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5875">
                                            <p:txEl>
                                              <p:pRg st="0" end="0"/>
                                            </p:txEl>
                                          </p:spTgt>
                                        </p:tgtEl>
                                        <p:attrNameLst>
                                          <p:attrName>style.visibility</p:attrName>
                                        </p:attrNameLst>
                                      </p:cBhvr>
                                      <p:to>
                                        <p:strVal val="visible"/>
                                      </p:to>
                                    </p:set>
                                    <p:animEffect transition="in" filter="fade">
                                      <p:cBhvr>
                                        <p:cTn id="7" dur="500"/>
                                        <p:tgtEl>
                                          <p:spTgt spid="33587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35875">
                                            <p:txEl>
                                              <p:pRg st="2" end="2"/>
                                            </p:txEl>
                                          </p:spTgt>
                                        </p:tgtEl>
                                        <p:attrNameLst>
                                          <p:attrName>style.visibility</p:attrName>
                                        </p:attrNameLst>
                                      </p:cBhvr>
                                      <p:to>
                                        <p:strVal val="visible"/>
                                      </p:to>
                                    </p:set>
                                    <p:animEffect transition="in" filter="fade">
                                      <p:cBhvr>
                                        <p:cTn id="12" dur="500"/>
                                        <p:tgtEl>
                                          <p:spTgt spid="335875">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35875">
                                            <p:txEl>
                                              <p:pRg st="4" end="4"/>
                                            </p:txEl>
                                          </p:spTgt>
                                        </p:tgtEl>
                                        <p:attrNameLst>
                                          <p:attrName>style.visibility</p:attrName>
                                        </p:attrNameLst>
                                      </p:cBhvr>
                                      <p:to>
                                        <p:strVal val="visible"/>
                                      </p:to>
                                    </p:set>
                                    <p:animEffect transition="in" filter="fade">
                                      <p:cBhvr>
                                        <p:cTn id="17" dur="500"/>
                                        <p:tgtEl>
                                          <p:spTgt spid="335875">
                                            <p:txEl>
                                              <p:pRg st="4" end="4"/>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35875">
                                            <p:txEl>
                                              <p:pRg st="6" end="6"/>
                                            </p:txEl>
                                          </p:spTgt>
                                        </p:tgtEl>
                                        <p:attrNameLst>
                                          <p:attrName>style.visibility</p:attrName>
                                        </p:attrNameLst>
                                      </p:cBhvr>
                                      <p:to>
                                        <p:strVal val="visible"/>
                                      </p:to>
                                    </p:set>
                                    <p:animEffect transition="in" filter="fade">
                                      <p:cBhvr>
                                        <p:cTn id="22" dur="500"/>
                                        <p:tgtEl>
                                          <p:spTgt spid="335875">
                                            <p:txEl>
                                              <p:pRg st="6" end="6"/>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35875">
                                            <p:txEl>
                                              <p:pRg st="8" end="8"/>
                                            </p:txEl>
                                          </p:spTgt>
                                        </p:tgtEl>
                                        <p:attrNameLst>
                                          <p:attrName>style.visibility</p:attrName>
                                        </p:attrNameLst>
                                      </p:cBhvr>
                                      <p:to>
                                        <p:strVal val="visible"/>
                                      </p:to>
                                    </p:set>
                                    <p:animEffect transition="in" filter="fade">
                                      <p:cBhvr>
                                        <p:cTn id="27" dur="500"/>
                                        <p:tgtEl>
                                          <p:spTgt spid="335875">
                                            <p:txEl>
                                              <p:pRg st="8" end="8"/>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35875">
                                            <p:txEl>
                                              <p:pRg st="10" end="10"/>
                                            </p:txEl>
                                          </p:spTgt>
                                        </p:tgtEl>
                                        <p:attrNameLst>
                                          <p:attrName>style.visibility</p:attrName>
                                        </p:attrNameLst>
                                      </p:cBhvr>
                                      <p:to>
                                        <p:strVal val="visible"/>
                                      </p:to>
                                    </p:set>
                                    <p:animEffect transition="in" filter="fade">
                                      <p:cBhvr>
                                        <p:cTn id="32" dur="500"/>
                                        <p:tgtEl>
                                          <p:spTgt spid="335875">
                                            <p:txEl>
                                              <p:pRg st="10" end="10"/>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35875">
                                            <p:txEl>
                                              <p:pRg st="12" end="12"/>
                                            </p:txEl>
                                          </p:spTgt>
                                        </p:tgtEl>
                                        <p:attrNameLst>
                                          <p:attrName>style.visibility</p:attrName>
                                        </p:attrNameLst>
                                      </p:cBhvr>
                                      <p:to>
                                        <p:strVal val="visible"/>
                                      </p:to>
                                    </p:set>
                                    <p:animEffect transition="in" filter="fade">
                                      <p:cBhvr>
                                        <p:cTn id="37" dur="500"/>
                                        <p:tgtEl>
                                          <p:spTgt spid="335875">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5875"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altLang="en-US" dirty="0" smtClean="0">
                <a:solidFill>
                  <a:srgbClr val="D22630"/>
                </a:solidFill>
              </a:rPr>
              <a:t>Power</a:t>
            </a:r>
            <a:r>
              <a:rPr lang="en-US" altLang="en-US" dirty="0" smtClean="0">
                <a:solidFill>
                  <a:srgbClr val="1997FF"/>
                </a:solidFill>
              </a:rPr>
              <a:t> </a:t>
            </a:r>
            <a:r>
              <a:rPr lang="en-US" altLang="en-US" dirty="0" smtClean="0">
                <a:solidFill>
                  <a:srgbClr val="00A9E0"/>
                </a:solidFill>
              </a:rPr>
              <a:t>Options</a:t>
            </a:r>
            <a:endParaRPr lang="en-CA" altLang="en-US" dirty="0" smtClean="0">
              <a:solidFill>
                <a:srgbClr val="00A9E0"/>
              </a:solidFill>
            </a:endParaRPr>
          </a:p>
        </p:txBody>
      </p:sp>
      <p:pic>
        <p:nvPicPr>
          <p:cNvPr id="1843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89450" y="1758950"/>
            <a:ext cx="4600575" cy="3503613"/>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86438" y="2214563"/>
            <a:ext cx="1200150" cy="2809875"/>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3425" y="1831975"/>
            <a:ext cx="4600575" cy="3503613"/>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8"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86438" y="2214563"/>
            <a:ext cx="1200150" cy="2809875"/>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8439" name="Group 11"/>
          <p:cNvGrpSpPr>
            <a:grpSpLocks/>
          </p:cNvGrpSpPr>
          <p:nvPr/>
        </p:nvGrpSpPr>
        <p:grpSpPr bwMode="auto">
          <a:xfrm>
            <a:off x="4519613" y="1831975"/>
            <a:ext cx="4600575" cy="3503613"/>
            <a:chOff x="2593" y="1108"/>
            <a:chExt cx="2898" cy="2207"/>
          </a:xfrm>
        </p:grpSpPr>
        <p:pic>
          <p:nvPicPr>
            <p:cNvPr id="18442"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3" y="1108"/>
              <a:ext cx="2898" cy="2207"/>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43"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45" y="1395"/>
              <a:ext cx="756" cy="1770"/>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61486" name="Rectangle 14"/>
          <p:cNvSpPr>
            <a:spLocks noChangeArrowheads="1"/>
          </p:cNvSpPr>
          <p:nvPr/>
        </p:nvSpPr>
        <p:spPr bwMode="auto">
          <a:xfrm>
            <a:off x="246063" y="1608138"/>
            <a:ext cx="3794125"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71450" indent="-171450" eaLnBrk="0" hangingPunct="0">
              <a:spcBef>
                <a:spcPct val="20000"/>
              </a:spcBef>
              <a:buSzPct val="85000"/>
              <a:buChar char="•"/>
              <a:defRPr sz="2000">
                <a:solidFill>
                  <a:srgbClr val="1C1C1C"/>
                </a:solidFill>
                <a:latin typeface="Lucida Sans" pitchFamily="34" charset="0"/>
              </a:defRPr>
            </a:lvl1pPr>
            <a:lvl2pPr indent="-171450" eaLnBrk="0" hangingPunct="0">
              <a:spcBef>
                <a:spcPct val="20000"/>
              </a:spcBef>
              <a:buSzPct val="85000"/>
              <a:buChar char="•"/>
              <a:defRPr>
                <a:solidFill>
                  <a:srgbClr val="1C1C1C"/>
                </a:solidFill>
                <a:latin typeface="Lucida Sans" pitchFamily="34" charset="0"/>
              </a:defRPr>
            </a:lvl2pPr>
            <a:lvl3pPr marL="742950" indent="-171450" eaLnBrk="0" hangingPunct="0">
              <a:spcBef>
                <a:spcPct val="20000"/>
              </a:spcBef>
              <a:buSzPct val="85000"/>
              <a:buChar char="•"/>
              <a:defRPr sz="1600">
                <a:solidFill>
                  <a:srgbClr val="1C1C1C"/>
                </a:solidFill>
                <a:latin typeface="Lucida Sans" pitchFamily="34" charset="0"/>
              </a:defRPr>
            </a:lvl3pPr>
            <a:lvl4pPr marL="1028700" indent="-171450" eaLnBrk="0" hangingPunct="0">
              <a:spcBef>
                <a:spcPct val="20000"/>
              </a:spcBef>
              <a:buSzPct val="85000"/>
              <a:buChar char="•"/>
              <a:defRPr sz="1600">
                <a:solidFill>
                  <a:srgbClr val="1C1C1C"/>
                </a:solidFill>
                <a:latin typeface="Lucida Sans" pitchFamily="34" charset="0"/>
              </a:defRPr>
            </a:lvl4pPr>
            <a:lvl5pPr marL="1314450" indent="-171450" eaLnBrk="0" hangingPunct="0">
              <a:spcBef>
                <a:spcPct val="20000"/>
              </a:spcBef>
              <a:buSzPct val="85000"/>
              <a:buChar char="•"/>
              <a:defRPr sz="1600">
                <a:solidFill>
                  <a:srgbClr val="1C1C1C"/>
                </a:solidFill>
                <a:latin typeface="Lucida Sans" pitchFamily="34" charset="0"/>
              </a:defRPr>
            </a:lvl5pPr>
            <a:lvl6pPr marL="1771650" indent="-171450" eaLnBrk="0" fontAlgn="base" hangingPunct="0">
              <a:spcBef>
                <a:spcPct val="20000"/>
              </a:spcBef>
              <a:spcAft>
                <a:spcPct val="0"/>
              </a:spcAft>
              <a:buSzPct val="85000"/>
              <a:buChar char="•"/>
              <a:defRPr sz="1600">
                <a:solidFill>
                  <a:srgbClr val="1C1C1C"/>
                </a:solidFill>
                <a:latin typeface="Lucida Sans" pitchFamily="34" charset="0"/>
              </a:defRPr>
            </a:lvl6pPr>
            <a:lvl7pPr marL="2228850" indent="-171450" eaLnBrk="0" fontAlgn="base" hangingPunct="0">
              <a:spcBef>
                <a:spcPct val="20000"/>
              </a:spcBef>
              <a:spcAft>
                <a:spcPct val="0"/>
              </a:spcAft>
              <a:buSzPct val="85000"/>
              <a:buChar char="•"/>
              <a:defRPr sz="1600">
                <a:solidFill>
                  <a:srgbClr val="1C1C1C"/>
                </a:solidFill>
                <a:latin typeface="Lucida Sans" pitchFamily="34" charset="0"/>
              </a:defRPr>
            </a:lvl7pPr>
            <a:lvl8pPr marL="2686050" indent="-171450" eaLnBrk="0" fontAlgn="base" hangingPunct="0">
              <a:spcBef>
                <a:spcPct val="20000"/>
              </a:spcBef>
              <a:spcAft>
                <a:spcPct val="0"/>
              </a:spcAft>
              <a:buSzPct val="85000"/>
              <a:buChar char="•"/>
              <a:defRPr sz="1600">
                <a:solidFill>
                  <a:srgbClr val="1C1C1C"/>
                </a:solidFill>
                <a:latin typeface="Lucida Sans" pitchFamily="34" charset="0"/>
              </a:defRPr>
            </a:lvl8pPr>
            <a:lvl9pPr marL="3143250" indent="-171450" eaLnBrk="0" fontAlgn="base" hangingPunct="0">
              <a:spcBef>
                <a:spcPct val="20000"/>
              </a:spcBef>
              <a:spcAft>
                <a:spcPct val="0"/>
              </a:spcAft>
              <a:buSzPct val="85000"/>
              <a:buChar char="•"/>
              <a:defRPr sz="1600">
                <a:solidFill>
                  <a:srgbClr val="1C1C1C"/>
                </a:solidFill>
                <a:latin typeface="Lucida Sans" pitchFamily="34" charset="0"/>
              </a:defRPr>
            </a:lvl9pPr>
          </a:lstStyle>
          <a:p>
            <a:pPr eaLnBrk="1" hangingPunct="1"/>
            <a:r>
              <a:rPr lang="en-US" altLang="en-US">
                <a:solidFill>
                  <a:srgbClr val="D22630"/>
                </a:solidFill>
              </a:rPr>
              <a:t>Power Connections:</a:t>
            </a:r>
          </a:p>
          <a:p>
            <a:pPr lvl="1" eaLnBrk="1" hangingPunct="1"/>
            <a:r>
              <a:rPr lang="en-US" altLang="en-US" sz="1600"/>
              <a:t>Multi Point Power Connection (std)</a:t>
            </a:r>
          </a:p>
          <a:p>
            <a:pPr lvl="1" eaLnBrk="1" hangingPunct="1"/>
            <a:r>
              <a:rPr lang="en-US" altLang="en-US" sz="1600"/>
              <a:t>Single Point (with Disconnect) (optional)</a:t>
            </a:r>
          </a:p>
          <a:p>
            <a:pPr lvl="1" eaLnBrk="1" hangingPunct="1"/>
            <a:endParaRPr lang="en-US" altLang="en-US" sz="1600"/>
          </a:p>
          <a:p>
            <a:pPr eaLnBrk="1" hangingPunct="1"/>
            <a:r>
              <a:rPr lang="en-US" altLang="en-US">
                <a:solidFill>
                  <a:srgbClr val="D22630"/>
                </a:solidFill>
              </a:rPr>
              <a:t>Enclosure Rating </a:t>
            </a:r>
          </a:p>
          <a:p>
            <a:pPr lvl="1" eaLnBrk="1" hangingPunct="1"/>
            <a:r>
              <a:rPr lang="en-US" altLang="en-US" sz="1600"/>
              <a:t>NEMA 12  IP 55 </a:t>
            </a:r>
            <a:r>
              <a:rPr lang="en-US" altLang="en-US" sz="1600">
                <a:solidFill>
                  <a:srgbClr val="1997FF"/>
                </a:solidFill>
              </a:rPr>
              <a:t>(OPD)</a:t>
            </a:r>
          </a:p>
          <a:p>
            <a:pPr lvl="1" eaLnBrk="1" hangingPunct="1"/>
            <a:r>
              <a:rPr lang="en-US" altLang="en-US" sz="1600"/>
              <a:t>NEMA 4X  IP 66</a:t>
            </a:r>
            <a:r>
              <a:rPr lang="en-US" altLang="en-US" sz="1600">
                <a:solidFill>
                  <a:srgbClr val="1997FF"/>
                </a:solidFill>
              </a:rPr>
              <a:t>(TEFC)</a:t>
            </a:r>
          </a:p>
          <a:p>
            <a:pPr lvl="1" eaLnBrk="1" hangingPunct="1"/>
            <a:endParaRPr lang="en-US" altLang="en-US" sz="1600">
              <a:solidFill>
                <a:srgbClr val="1997FF"/>
              </a:solidFill>
            </a:endParaRPr>
          </a:p>
          <a:p>
            <a:pPr eaLnBrk="1" hangingPunct="1"/>
            <a:r>
              <a:rPr lang="en-US" altLang="en-US">
                <a:solidFill>
                  <a:srgbClr val="D22630"/>
                </a:solidFill>
              </a:rPr>
              <a:t>Power Option</a:t>
            </a:r>
          </a:p>
          <a:p>
            <a:pPr lvl="1" eaLnBrk="1" hangingPunct="1"/>
            <a:r>
              <a:rPr lang="en-US" altLang="en-US" sz="1600"/>
              <a:t>380 V / 50Hz / 3ph</a:t>
            </a:r>
          </a:p>
          <a:p>
            <a:pPr lvl="1" eaLnBrk="1" hangingPunct="1"/>
            <a:r>
              <a:rPr lang="en-US" altLang="en-US" sz="1600"/>
              <a:t>460 V / 60Hz / 3ph</a:t>
            </a:r>
          </a:p>
          <a:p>
            <a:pPr lvl="1" eaLnBrk="1" hangingPunct="1"/>
            <a:r>
              <a:rPr lang="en-US" altLang="en-US" sz="1600"/>
              <a:t>575 V / 60Hz / 3ph</a:t>
            </a:r>
          </a:p>
          <a:p>
            <a:pPr eaLnBrk="1" hangingPunct="1"/>
            <a:endParaRPr lang="en-US" altLang="en-US" sz="2400"/>
          </a:p>
          <a:p>
            <a:pPr lvl="1" eaLnBrk="1" hangingPunct="1">
              <a:buFontTx/>
              <a:buNone/>
            </a:pPr>
            <a:endParaRPr lang="en-US" altLang="en-US" sz="2000"/>
          </a:p>
          <a:p>
            <a:pPr eaLnBrk="1" hangingPunct="1"/>
            <a:endParaRPr lang="en-US" altLang="en-US"/>
          </a:p>
          <a:p>
            <a:pPr eaLnBrk="1" hangingPunct="1"/>
            <a:endParaRPr lang="en-CA" altLang="en-US"/>
          </a:p>
        </p:txBody>
      </p:sp>
      <p:sp>
        <p:nvSpPr>
          <p:cNvPr id="361487" name="Rectangle 15"/>
          <p:cNvSpPr>
            <a:spLocks noChangeArrowheads="1"/>
          </p:cNvSpPr>
          <p:nvPr/>
        </p:nvSpPr>
        <p:spPr bwMode="auto">
          <a:xfrm>
            <a:off x="6249988" y="3871913"/>
            <a:ext cx="1138237" cy="1223962"/>
          </a:xfrm>
          <a:prstGeom prst="rect">
            <a:avLst/>
          </a:prstGeom>
          <a:noFill/>
          <a:ln w="50800">
            <a:solidFill>
              <a:srgbClr val="1997FF"/>
            </a:solidFill>
            <a:miter lim="800000"/>
            <a:headEnd/>
            <a:tailEnd/>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endParaRPr lang="en-CA" altLang="en-US"/>
          </a:p>
        </p:txBody>
      </p:sp>
    </p:spTree>
    <p:extLst>
      <p:ext uri="{BB962C8B-B14F-4D97-AF65-F5344CB8AC3E}">
        <p14:creationId xmlns:p14="http://schemas.microsoft.com/office/powerpoint/2010/main" val="27078536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6148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6148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61486">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6148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6" presetClass="emph" presetSubtype="0" fill="hold" grpId="1" nodeType="clickEffect">
                                  <p:stCondLst>
                                    <p:cond delay="0"/>
                                  </p:stCondLst>
                                  <p:childTnLst>
                                    <p:animScale>
                                      <p:cBhvr>
                                        <p:cTn id="18" dur="2000" fill="hold"/>
                                        <p:tgtEl>
                                          <p:spTgt spid="361487"/>
                                        </p:tgtEl>
                                      </p:cBhvr>
                                      <p:by x="150000" y="150000"/>
                                    </p:animScale>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61486">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61486">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61486">
                                            <p:txEl>
                                              <p:pRg st="6" end="6"/>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61486">
                                            <p:txEl>
                                              <p:pRg st="8" end="8"/>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61486">
                                            <p:txEl>
                                              <p:pRg st="9" end="9"/>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61486">
                                            <p:txEl>
                                              <p:pRg st="10" end="10"/>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61486">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1487" grpId="0" animBg="1"/>
      <p:bldP spid="361487"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altLang="en-US" smtClean="0"/>
              <a:t>4300 Design Envelope IVS</a:t>
            </a:r>
            <a:endParaRPr lang="en-CA" altLang="en-US" smtClean="0"/>
          </a:p>
        </p:txBody>
      </p:sp>
      <p:pic>
        <p:nvPicPr>
          <p:cNvPr id="8195" name="Picture 6"/>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322263" y="1455738"/>
            <a:ext cx="8229600" cy="4525962"/>
          </a:xfrm>
        </p:spPr>
      </p:pic>
    </p:spTree>
    <p:extLst>
      <p:ext uri="{BB962C8B-B14F-4D97-AF65-F5344CB8AC3E}">
        <p14:creationId xmlns:p14="http://schemas.microsoft.com/office/powerpoint/2010/main" val="399415947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a:xfrm>
            <a:off x="322263" y="773113"/>
            <a:ext cx="8229600" cy="835025"/>
          </a:xfrm>
        </p:spPr>
        <p:txBody>
          <a:bodyPr/>
          <a:lstStyle/>
          <a:p>
            <a:pPr eaLnBrk="1" hangingPunct="1"/>
            <a:r>
              <a:rPr lang="en-US" altLang="en-US" smtClean="0"/>
              <a:t>Sensorless </a:t>
            </a:r>
            <a:r>
              <a:rPr lang="en-US" altLang="en-US" smtClean="0">
                <a:solidFill>
                  <a:srgbClr val="1997FF"/>
                </a:solidFill>
              </a:rPr>
              <a:t>Technology</a:t>
            </a:r>
            <a:br>
              <a:rPr lang="en-US" altLang="en-US" smtClean="0">
                <a:solidFill>
                  <a:srgbClr val="1997FF"/>
                </a:solidFill>
              </a:rPr>
            </a:br>
            <a:r>
              <a:rPr lang="en-US" altLang="en-US" smtClean="0">
                <a:solidFill>
                  <a:srgbClr val="1997FF"/>
                </a:solidFill>
              </a:rPr>
              <a:t>iFMS Basic Configuration</a:t>
            </a:r>
          </a:p>
        </p:txBody>
      </p:sp>
      <p:pic>
        <p:nvPicPr>
          <p:cNvPr id="1126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263" y="1617663"/>
            <a:ext cx="7562850" cy="4695825"/>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8157571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
          <p:cNvSpPr txBox="1">
            <a:spLocks noChangeArrowheads="1"/>
          </p:cNvSpPr>
          <p:nvPr/>
        </p:nvSpPr>
        <p:spPr bwMode="auto">
          <a:xfrm>
            <a:off x="296863" y="769938"/>
            <a:ext cx="7329487" cy="90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r>
              <a:rPr lang="en-US" altLang="en-US" sz="2400" b="1" dirty="0" smtClean="0">
                <a:solidFill>
                  <a:srgbClr val="D7252D"/>
                </a:solidFill>
                <a:latin typeface="Lucida Sans" pitchFamily="34" charset="0"/>
                <a:ea typeface="MS PGothic" pitchFamily="34" charset="-128"/>
              </a:rPr>
              <a:t>Performance Optimization</a:t>
            </a:r>
          </a:p>
          <a:p>
            <a:pPr eaLnBrk="1" hangingPunct="1"/>
            <a:r>
              <a:rPr lang="en-US" altLang="en-US" sz="2400" b="1" dirty="0" smtClean="0">
                <a:solidFill>
                  <a:srgbClr val="D7252D"/>
                </a:solidFill>
                <a:latin typeface="Lucida Sans" pitchFamily="34" charset="0"/>
                <a:ea typeface="MS PGothic" pitchFamily="34" charset="-128"/>
              </a:rPr>
              <a:t>Control </a:t>
            </a:r>
            <a:r>
              <a:rPr lang="en-US" altLang="en-US" sz="2400" b="1" dirty="0">
                <a:solidFill>
                  <a:srgbClr val="D7252D"/>
                </a:solidFill>
                <a:latin typeface="Lucida Sans" pitchFamily="34" charset="0"/>
                <a:ea typeface="MS PGothic" pitchFamily="34" charset="-128"/>
              </a:rPr>
              <a:t>Solutions</a:t>
            </a:r>
          </a:p>
        </p:txBody>
      </p:sp>
      <p:sp>
        <p:nvSpPr>
          <p:cNvPr id="324611" name="Rectangle 3"/>
          <p:cNvSpPr>
            <a:spLocks noChangeArrowheads="1"/>
          </p:cNvSpPr>
          <p:nvPr/>
        </p:nvSpPr>
        <p:spPr bwMode="auto">
          <a:xfrm>
            <a:off x="398462" y="1911350"/>
            <a:ext cx="3718167" cy="682625"/>
          </a:xfrm>
          <a:prstGeom prst="rect">
            <a:avLst/>
          </a:prstGeom>
          <a:solidFill>
            <a:srgbClr val="777777"/>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algn="ctr" eaLnBrk="1" hangingPunct="1">
              <a:spcBef>
                <a:spcPct val="20000"/>
              </a:spcBef>
              <a:buSzPct val="85000"/>
            </a:pPr>
            <a:r>
              <a:rPr lang="en-CA" altLang="en-US" sz="1400" b="1" dirty="0">
                <a:solidFill>
                  <a:schemeClr val="bg1"/>
                </a:solidFill>
                <a:latin typeface="Lucida Sans" pitchFamily="34" charset="0"/>
                <a:ea typeface="MS PGothic" pitchFamily="34" charset="-128"/>
              </a:rPr>
              <a:t>Integrated </a:t>
            </a:r>
            <a:r>
              <a:rPr lang="en-CA" altLang="en-US" sz="1400" b="1" dirty="0" smtClean="0">
                <a:solidFill>
                  <a:schemeClr val="bg1"/>
                </a:solidFill>
                <a:latin typeface="Lucida Sans" pitchFamily="34" charset="0"/>
                <a:ea typeface="MS PGothic" pitchFamily="34" charset="-128"/>
              </a:rPr>
              <a:t>Pump Intelligence </a:t>
            </a:r>
            <a:endParaRPr lang="en-CA" altLang="en-US" sz="1400" b="1" dirty="0">
              <a:solidFill>
                <a:schemeClr val="bg1"/>
              </a:solidFill>
              <a:latin typeface="Lucida Sans" pitchFamily="34" charset="0"/>
              <a:ea typeface="MS PGothic" pitchFamily="34" charset="-128"/>
            </a:endParaRPr>
          </a:p>
        </p:txBody>
      </p:sp>
      <p:sp>
        <p:nvSpPr>
          <p:cNvPr id="324612" name="Rectangle 4"/>
          <p:cNvSpPr>
            <a:spLocks noChangeArrowheads="1"/>
          </p:cNvSpPr>
          <p:nvPr/>
        </p:nvSpPr>
        <p:spPr bwMode="auto">
          <a:xfrm>
            <a:off x="382480" y="2897735"/>
            <a:ext cx="4097337" cy="682625"/>
          </a:xfrm>
          <a:prstGeom prst="rect">
            <a:avLst/>
          </a:prstGeom>
          <a:solidFill>
            <a:srgbClr val="777777"/>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algn="ctr" eaLnBrk="1" hangingPunct="1">
              <a:spcBef>
                <a:spcPct val="20000"/>
              </a:spcBef>
              <a:buSzPct val="85000"/>
            </a:pPr>
            <a:r>
              <a:rPr lang="en-CA" altLang="en-US" sz="1400" b="1">
                <a:solidFill>
                  <a:schemeClr val="bg1"/>
                </a:solidFill>
                <a:latin typeface="Lucida Sans" pitchFamily="34" charset="0"/>
                <a:ea typeface="MS PGothic" pitchFamily="34" charset="-128"/>
              </a:rPr>
              <a:t>Multi pumping Control Technology</a:t>
            </a:r>
          </a:p>
        </p:txBody>
      </p:sp>
      <p:sp>
        <p:nvSpPr>
          <p:cNvPr id="324613" name="Rectangle 5"/>
          <p:cNvSpPr>
            <a:spLocks noChangeArrowheads="1"/>
          </p:cNvSpPr>
          <p:nvPr/>
        </p:nvSpPr>
        <p:spPr bwMode="auto">
          <a:xfrm>
            <a:off x="350066" y="4795838"/>
            <a:ext cx="4525147" cy="682625"/>
          </a:xfrm>
          <a:prstGeom prst="rect">
            <a:avLst/>
          </a:prstGeom>
          <a:solidFill>
            <a:srgbClr val="777777"/>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algn="ctr" eaLnBrk="1" hangingPunct="1">
              <a:spcBef>
                <a:spcPct val="20000"/>
              </a:spcBef>
              <a:buSzPct val="85000"/>
            </a:pPr>
            <a:r>
              <a:rPr lang="en-CA" altLang="en-US" sz="1400" b="1" dirty="0" smtClean="0">
                <a:solidFill>
                  <a:schemeClr val="bg1"/>
                </a:solidFill>
                <a:latin typeface="Lucida Sans" pitchFamily="34" charset="0"/>
                <a:ea typeface="MS PGothic" pitchFamily="34" charset="-128"/>
              </a:rPr>
              <a:t>Chiller Plant Optimization Control </a:t>
            </a:r>
            <a:r>
              <a:rPr lang="en-CA" altLang="en-US" sz="1400" b="1" dirty="0">
                <a:solidFill>
                  <a:schemeClr val="bg1"/>
                </a:solidFill>
                <a:latin typeface="Lucida Sans" pitchFamily="34" charset="0"/>
                <a:ea typeface="MS PGothic" pitchFamily="34" charset="-128"/>
              </a:rPr>
              <a:t>Technology</a:t>
            </a:r>
          </a:p>
        </p:txBody>
      </p:sp>
      <p:sp>
        <p:nvSpPr>
          <p:cNvPr id="10250" name="Rectangle 14"/>
          <p:cNvSpPr>
            <a:spLocks noChangeArrowheads="1"/>
          </p:cNvSpPr>
          <p:nvPr/>
        </p:nvSpPr>
        <p:spPr bwMode="auto">
          <a:xfrm>
            <a:off x="4572000" y="2897734"/>
            <a:ext cx="4173538" cy="682625"/>
          </a:xfrm>
          <a:prstGeom prst="rect">
            <a:avLst/>
          </a:prstGeom>
          <a:solidFill>
            <a:schemeClr val="accent2"/>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algn="ctr" eaLnBrk="1" hangingPunct="1">
              <a:spcBef>
                <a:spcPct val="20000"/>
              </a:spcBef>
              <a:buSzPct val="85000"/>
            </a:pPr>
            <a:r>
              <a:rPr lang="en-CA" altLang="en-US" sz="1400" b="1">
                <a:solidFill>
                  <a:schemeClr val="bg1"/>
                </a:solidFill>
                <a:latin typeface="Lucida Sans" pitchFamily="34" charset="0"/>
                <a:ea typeface="MS PGothic" pitchFamily="34" charset="-128"/>
              </a:rPr>
              <a:t>Design Envelope </a:t>
            </a:r>
            <a:r>
              <a:rPr lang="en-CA" altLang="en-US" sz="2000" b="1">
                <a:solidFill>
                  <a:schemeClr val="bg1"/>
                </a:solidFill>
                <a:latin typeface="Lucida Sans" pitchFamily="34" charset="0"/>
                <a:ea typeface="MS PGothic" pitchFamily="34" charset="-128"/>
              </a:rPr>
              <a:t>IPS 4000</a:t>
            </a:r>
          </a:p>
        </p:txBody>
      </p:sp>
      <p:sp>
        <p:nvSpPr>
          <p:cNvPr id="324623" name="Rectangle 15"/>
          <p:cNvSpPr>
            <a:spLocks noChangeArrowheads="1"/>
          </p:cNvSpPr>
          <p:nvPr/>
        </p:nvSpPr>
        <p:spPr bwMode="auto">
          <a:xfrm>
            <a:off x="4951413" y="4809077"/>
            <a:ext cx="3794125" cy="682625"/>
          </a:xfrm>
          <a:prstGeom prst="rect">
            <a:avLst/>
          </a:prstGeom>
          <a:solidFill>
            <a:schemeClr val="accent2"/>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algn="ctr" eaLnBrk="1" hangingPunct="1">
              <a:spcBef>
                <a:spcPct val="20000"/>
              </a:spcBef>
              <a:buSzPct val="85000"/>
            </a:pPr>
            <a:r>
              <a:rPr lang="en-CA" altLang="en-US" sz="1400" b="1" dirty="0">
                <a:solidFill>
                  <a:schemeClr val="bg1"/>
                </a:solidFill>
                <a:latin typeface="Lucida Sans" pitchFamily="34" charset="0"/>
                <a:ea typeface="MS PGothic" pitchFamily="34" charset="-128"/>
              </a:rPr>
              <a:t>Design Envelope </a:t>
            </a:r>
            <a:r>
              <a:rPr lang="en-CA" altLang="en-US" sz="2000" b="1" dirty="0">
                <a:solidFill>
                  <a:schemeClr val="bg1"/>
                </a:solidFill>
                <a:latin typeface="Lucida Sans" pitchFamily="34" charset="0"/>
                <a:ea typeface="MS PGothic" pitchFamily="34" charset="-128"/>
              </a:rPr>
              <a:t>IPC11550</a:t>
            </a:r>
          </a:p>
        </p:txBody>
      </p:sp>
      <p:sp>
        <p:nvSpPr>
          <p:cNvPr id="324624" name="Rectangle 16"/>
          <p:cNvSpPr>
            <a:spLocks noChangeArrowheads="1"/>
          </p:cNvSpPr>
          <p:nvPr/>
        </p:nvSpPr>
        <p:spPr bwMode="auto">
          <a:xfrm>
            <a:off x="4180537" y="1911348"/>
            <a:ext cx="4552950" cy="682625"/>
          </a:xfrm>
          <a:prstGeom prst="rect">
            <a:avLst/>
          </a:prstGeom>
          <a:solidFill>
            <a:schemeClr val="accent2"/>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algn="ctr" eaLnBrk="1" hangingPunct="1">
              <a:spcBef>
                <a:spcPct val="20000"/>
              </a:spcBef>
              <a:buSzPct val="85000"/>
            </a:pPr>
            <a:r>
              <a:rPr lang="en-CA" altLang="en-US" sz="1400" b="1" dirty="0">
                <a:solidFill>
                  <a:schemeClr val="bg1"/>
                </a:solidFill>
                <a:latin typeface="Lucida Sans" pitchFamily="34" charset="0"/>
                <a:ea typeface="MS PGothic" pitchFamily="34" charset="-128"/>
              </a:rPr>
              <a:t>Design Envelope </a:t>
            </a:r>
            <a:r>
              <a:rPr lang="en-CA" altLang="en-US" sz="1400" b="1" dirty="0" smtClean="0">
                <a:solidFill>
                  <a:schemeClr val="bg1"/>
                </a:solidFill>
                <a:latin typeface="Lucida Sans" pitchFamily="34" charset="0"/>
                <a:ea typeface="MS PGothic" pitchFamily="34" charset="-128"/>
              </a:rPr>
              <a:t>ON-Pump </a:t>
            </a:r>
            <a:r>
              <a:rPr lang="en-CA" altLang="en-US" sz="2000" b="1" dirty="0" err="1" smtClean="0">
                <a:solidFill>
                  <a:schemeClr val="bg1"/>
                </a:solidFill>
                <a:latin typeface="Lucida Sans" pitchFamily="34" charset="0"/>
                <a:ea typeface="MS PGothic" pitchFamily="34" charset="-128"/>
              </a:rPr>
              <a:t>Sensorless</a:t>
            </a:r>
            <a:endParaRPr lang="en-CA" altLang="en-US" sz="2000" b="1" dirty="0">
              <a:solidFill>
                <a:schemeClr val="bg1"/>
              </a:solidFill>
              <a:latin typeface="Lucida Sans" pitchFamily="34" charset="0"/>
              <a:ea typeface="MS PGothic" pitchFamily="34" charset="-128"/>
            </a:endParaRPr>
          </a:p>
        </p:txBody>
      </p:sp>
      <p:sp>
        <p:nvSpPr>
          <p:cNvPr id="14" name="Rectangle 17"/>
          <p:cNvSpPr>
            <a:spLocks noChangeArrowheads="1"/>
          </p:cNvSpPr>
          <p:nvPr/>
        </p:nvSpPr>
        <p:spPr bwMode="auto">
          <a:xfrm>
            <a:off x="4572000" y="3808475"/>
            <a:ext cx="4173538" cy="682625"/>
          </a:xfrm>
          <a:prstGeom prst="rect">
            <a:avLst/>
          </a:prstGeom>
          <a:solidFill>
            <a:schemeClr val="accent2"/>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algn="ctr" eaLnBrk="1" hangingPunct="1">
              <a:spcBef>
                <a:spcPct val="20000"/>
              </a:spcBef>
              <a:buSzPct val="85000"/>
            </a:pPr>
            <a:r>
              <a:rPr lang="en-CA" altLang="en-US" sz="1400" b="1" dirty="0">
                <a:solidFill>
                  <a:schemeClr val="bg1"/>
                </a:solidFill>
                <a:latin typeface="Lucida Sans" pitchFamily="34" charset="0"/>
                <a:ea typeface="MS PGothic" pitchFamily="34" charset="-128"/>
              </a:rPr>
              <a:t>Design Envelope </a:t>
            </a:r>
            <a:r>
              <a:rPr lang="en-CA" altLang="en-US" sz="2000" b="1" dirty="0" smtClean="0">
                <a:solidFill>
                  <a:schemeClr val="bg1"/>
                </a:solidFill>
                <a:latin typeface="Lucida Sans" pitchFamily="34" charset="0"/>
                <a:ea typeface="MS PGothic" pitchFamily="34" charset="-128"/>
              </a:rPr>
              <a:t>IPC9511/9521</a:t>
            </a:r>
            <a:endParaRPr lang="en-CA" altLang="en-US" sz="2000" b="1" dirty="0">
              <a:solidFill>
                <a:schemeClr val="bg1"/>
              </a:solidFill>
              <a:latin typeface="Lucida Sans" pitchFamily="34" charset="0"/>
              <a:ea typeface="MS PGothic" pitchFamily="34" charset="-128"/>
            </a:endParaRPr>
          </a:p>
        </p:txBody>
      </p:sp>
      <p:sp>
        <p:nvSpPr>
          <p:cNvPr id="15" name="Rectangle 4"/>
          <p:cNvSpPr>
            <a:spLocks noChangeArrowheads="1"/>
          </p:cNvSpPr>
          <p:nvPr/>
        </p:nvSpPr>
        <p:spPr bwMode="auto">
          <a:xfrm>
            <a:off x="350066" y="3808475"/>
            <a:ext cx="4097337" cy="682625"/>
          </a:xfrm>
          <a:prstGeom prst="rect">
            <a:avLst/>
          </a:prstGeom>
          <a:solidFill>
            <a:srgbClr val="777777"/>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algn="ctr" eaLnBrk="1" hangingPunct="1">
              <a:spcBef>
                <a:spcPct val="20000"/>
              </a:spcBef>
              <a:buSzPct val="85000"/>
            </a:pPr>
            <a:r>
              <a:rPr lang="en-CA" altLang="en-US" sz="1400" b="1" dirty="0" smtClean="0">
                <a:solidFill>
                  <a:schemeClr val="bg1"/>
                </a:solidFill>
                <a:latin typeface="Lucida Sans" pitchFamily="34" charset="0"/>
                <a:ea typeface="MS PGothic" pitchFamily="34" charset="-128"/>
              </a:rPr>
              <a:t>Chiller Plant Automation Technology</a:t>
            </a:r>
            <a:endParaRPr lang="en-CA" altLang="en-US" sz="1400" b="1" dirty="0">
              <a:solidFill>
                <a:schemeClr val="bg1"/>
              </a:solidFill>
              <a:latin typeface="Lucida Sans" pitchFamily="34" charset="0"/>
              <a:ea typeface="MS PGothic" pitchFamily="34" charset="-128"/>
            </a:endParaRPr>
          </a:p>
        </p:txBody>
      </p:sp>
    </p:spTree>
    <p:extLst>
      <p:ext uri="{BB962C8B-B14F-4D97-AF65-F5344CB8AC3E}">
        <p14:creationId xmlns:p14="http://schemas.microsoft.com/office/powerpoint/2010/main" val="22874079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4611"/>
                                        </p:tgtEl>
                                        <p:attrNameLst>
                                          <p:attrName>style.visibility</p:attrName>
                                        </p:attrNameLst>
                                      </p:cBhvr>
                                      <p:to>
                                        <p:strVal val="visible"/>
                                      </p:to>
                                    </p:set>
                                    <p:animEffect transition="in" filter="fade">
                                      <p:cBhvr>
                                        <p:cTn id="7" dur="500"/>
                                        <p:tgtEl>
                                          <p:spTgt spid="3246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24624"/>
                                        </p:tgtEl>
                                        <p:attrNameLst>
                                          <p:attrName>style.visibility</p:attrName>
                                        </p:attrNameLst>
                                      </p:cBhvr>
                                      <p:to>
                                        <p:strVal val="visible"/>
                                      </p:to>
                                    </p:set>
                                    <p:animEffect transition="in" filter="fade">
                                      <p:cBhvr>
                                        <p:cTn id="12" dur="500"/>
                                        <p:tgtEl>
                                          <p:spTgt spid="32462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24612"/>
                                        </p:tgtEl>
                                        <p:attrNameLst>
                                          <p:attrName>style.visibility</p:attrName>
                                        </p:attrNameLst>
                                      </p:cBhvr>
                                      <p:to>
                                        <p:strVal val="visible"/>
                                      </p:to>
                                    </p:set>
                                    <p:animEffect transition="in" filter="fade">
                                      <p:cBhvr>
                                        <p:cTn id="17" dur="500"/>
                                        <p:tgtEl>
                                          <p:spTgt spid="32461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250"/>
                                        </p:tgtEl>
                                        <p:attrNameLst>
                                          <p:attrName>style.visibility</p:attrName>
                                        </p:attrNameLst>
                                      </p:cBhvr>
                                      <p:to>
                                        <p:strVal val="visible"/>
                                      </p:to>
                                    </p:set>
                                    <p:animEffect transition="in" filter="fade">
                                      <p:cBhvr>
                                        <p:cTn id="22" dur="500"/>
                                        <p:tgtEl>
                                          <p:spTgt spid="1025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24613"/>
                                        </p:tgtEl>
                                        <p:attrNameLst>
                                          <p:attrName>style.visibility</p:attrName>
                                        </p:attrNameLst>
                                      </p:cBhvr>
                                      <p:to>
                                        <p:strVal val="visible"/>
                                      </p:to>
                                    </p:set>
                                    <p:animEffect transition="in" filter="fade">
                                      <p:cBhvr>
                                        <p:cTn id="37" dur="500"/>
                                        <p:tgtEl>
                                          <p:spTgt spid="32461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24623"/>
                                        </p:tgtEl>
                                        <p:attrNameLst>
                                          <p:attrName>style.visibility</p:attrName>
                                        </p:attrNameLst>
                                      </p:cBhvr>
                                      <p:to>
                                        <p:strVal val="visible"/>
                                      </p:to>
                                    </p:set>
                                    <p:animEffect transition="in" filter="fade">
                                      <p:cBhvr>
                                        <p:cTn id="42" dur="500"/>
                                        <p:tgtEl>
                                          <p:spTgt spid="3246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4611" grpId="0" animBg="1"/>
      <p:bldP spid="324612" grpId="0" animBg="1"/>
      <p:bldP spid="324613" grpId="0" animBg="1"/>
      <p:bldP spid="10250" grpId="0" animBg="1"/>
      <p:bldP spid="324623" grpId="0" animBg="1"/>
      <p:bldP spid="324624" grpId="0" animBg="1"/>
      <p:bldP spid="14" grpId="0" animBg="1"/>
      <p:bldP spid="1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522835" y="1291137"/>
            <a:ext cx="2219511" cy="2872408"/>
            <a:chOff x="609481" y="1455730"/>
            <a:chExt cx="3491170" cy="4705490"/>
          </a:xfrm>
        </p:grpSpPr>
        <p:pic>
          <p:nvPicPr>
            <p:cNvPr id="12"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481" y="1455730"/>
              <a:ext cx="3491170" cy="4705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5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16858" y="2328716"/>
              <a:ext cx="876414" cy="76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56035" name="Rectangle 3"/>
          <p:cNvSpPr>
            <a:spLocks noChangeArrowheads="1"/>
          </p:cNvSpPr>
          <p:nvPr/>
        </p:nvSpPr>
        <p:spPr bwMode="auto">
          <a:xfrm>
            <a:off x="322264" y="1759310"/>
            <a:ext cx="5388162" cy="455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266700" indent="-266700">
              <a:spcBef>
                <a:spcPct val="20000"/>
              </a:spcBef>
              <a:buSzPct val="85000"/>
              <a:buFontTx/>
              <a:buAutoNum type="arabicPeriod"/>
              <a:defRPr/>
            </a:pPr>
            <a:endParaRPr lang="en-CA" sz="2000" dirty="0" smtClean="0">
              <a:ea typeface="MS PGothic" pitchFamily="34" charset="-128"/>
            </a:endParaRPr>
          </a:p>
        </p:txBody>
      </p:sp>
      <p:sp>
        <p:nvSpPr>
          <p:cNvPr id="5" name="Title 1"/>
          <p:cNvSpPr txBox="1">
            <a:spLocks/>
          </p:cNvSpPr>
          <p:nvPr/>
        </p:nvSpPr>
        <p:spPr>
          <a:xfrm>
            <a:off x="322263" y="696913"/>
            <a:ext cx="8196262" cy="835025"/>
          </a:xfrm>
          <a:prstGeom prst="rect">
            <a:avLst/>
          </a:prstGeom>
        </p:spPr>
        <p:txBody>
          <a:bodyPr/>
          <a:lstStyle>
            <a:lvl1pPr algn="l" rtl="0" eaLnBrk="0" fontAlgn="base" hangingPunct="0">
              <a:spcBef>
                <a:spcPct val="0"/>
              </a:spcBef>
              <a:spcAft>
                <a:spcPct val="0"/>
              </a:spcAft>
              <a:defRPr sz="2400" b="1">
                <a:solidFill>
                  <a:srgbClr val="EE1A0D"/>
                </a:solidFill>
                <a:latin typeface="+mj-lt"/>
                <a:ea typeface="MS PGothic" pitchFamily="34" charset="-128"/>
                <a:cs typeface="+mj-cs"/>
              </a:defRPr>
            </a:lvl1pPr>
            <a:lvl2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2pPr>
            <a:lvl3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3pPr>
            <a:lvl4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4pPr>
            <a:lvl5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5pPr>
            <a:lvl6pPr marL="457200" algn="l" rtl="0" fontAlgn="base">
              <a:spcBef>
                <a:spcPct val="0"/>
              </a:spcBef>
              <a:spcAft>
                <a:spcPct val="0"/>
              </a:spcAft>
              <a:defRPr sz="2400" b="1">
                <a:solidFill>
                  <a:srgbClr val="EE1A0D"/>
                </a:solidFill>
                <a:latin typeface="Lucida Sans" charset="0"/>
                <a:ea typeface="ＭＳ Ｐゴシック" charset="0"/>
                <a:cs typeface="Arial" charset="0"/>
              </a:defRPr>
            </a:lvl6pPr>
            <a:lvl7pPr marL="914400" algn="l" rtl="0" fontAlgn="base">
              <a:spcBef>
                <a:spcPct val="0"/>
              </a:spcBef>
              <a:spcAft>
                <a:spcPct val="0"/>
              </a:spcAft>
              <a:defRPr sz="2400" b="1">
                <a:solidFill>
                  <a:srgbClr val="EE1A0D"/>
                </a:solidFill>
                <a:latin typeface="Lucida Sans" charset="0"/>
                <a:ea typeface="ＭＳ Ｐゴシック" charset="0"/>
                <a:cs typeface="Arial" charset="0"/>
              </a:defRPr>
            </a:lvl7pPr>
            <a:lvl8pPr marL="1371600" algn="l" rtl="0" fontAlgn="base">
              <a:spcBef>
                <a:spcPct val="0"/>
              </a:spcBef>
              <a:spcAft>
                <a:spcPct val="0"/>
              </a:spcAft>
              <a:defRPr sz="2400" b="1">
                <a:solidFill>
                  <a:srgbClr val="EE1A0D"/>
                </a:solidFill>
                <a:latin typeface="Lucida Sans" charset="0"/>
                <a:ea typeface="ＭＳ Ｐゴシック" charset="0"/>
                <a:cs typeface="Arial" charset="0"/>
              </a:defRPr>
            </a:lvl8pPr>
            <a:lvl9pPr marL="1828800" algn="l" rtl="0" fontAlgn="base">
              <a:spcBef>
                <a:spcPct val="0"/>
              </a:spcBef>
              <a:spcAft>
                <a:spcPct val="0"/>
              </a:spcAft>
              <a:defRPr sz="2400" b="1">
                <a:solidFill>
                  <a:srgbClr val="EE1A0D"/>
                </a:solidFill>
                <a:latin typeface="Lucida Sans" charset="0"/>
                <a:ea typeface="ＭＳ Ｐゴシック" charset="0"/>
                <a:cs typeface="Arial" charset="0"/>
              </a:defRPr>
            </a:lvl9pPr>
          </a:lstStyle>
          <a:p>
            <a:r>
              <a:rPr lang="en-US" kern="0" dirty="0" err="1" smtClean="0"/>
              <a:t>iFMS</a:t>
            </a:r>
            <a:r>
              <a:rPr lang="en-US" kern="0" dirty="0" smtClean="0"/>
              <a:t>: IPS and IPC Controls Offerings</a:t>
            </a:r>
            <a:endParaRPr lang="en-US" kern="0" dirty="0"/>
          </a:p>
        </p:txBody>
      </p:sp>
      <p:sp>
        <p:nvSpPr>
          <p:cNvPr id="7" name="Content Placeholder 2"/>
          <p:cNvSpPr txBox="1">
            <a:spLocks/>
          </p:cNvSpPr>
          <p:nvPr/>
        </p:nvSpPr>
        <p:spPr bwMode="auto">
          <a:xfrm>
            <a:off x="2374168" y="4157471"/>
            <a:ext cx="3049693" cy="22572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SzPct val="85000"/>
              <a:buChar char="•"/>
              <a:defRPr sz="2000">
                <a:solidFill>
                  <a:srgbClr val="1C1C1C"/>
                </a:solidFill>
                <a:latin typeface="+mn-lt"/>
                <a:ea typeface="+mn-ea"/>
                <a:cs typeface="+mn-cs"/>
              </a:defRPr>
            </a:lvl1pPr>
            <a:lvl2pPr marL="457200" indent="-171450" algn="l" rtl="0" eaLnBrk="0" fontAlgn="base" hangingPunct="0">
              <a:spcBef>
                <a:spcPct val="20000"/>
              </a:spcBef>
              <a:spcAft>
                <a:spcPct val="0"/>
              </a:spcAft>
              <a:buSzPct val="85000"/>
              <a:buChar char="•"/>
              <a:defRPr>
                <a:solidFill>
                  <a:srgbClr val="1C1C1C"/>
                </a:solidFill>
                <a:latin typeface="+mn-lt"/>
              </a:defRPr>
            </a:lvl2pPr>
            <a:lvl3pPr marL="742950" indent="-171450" algn="l" rtl="0" eaLnBrk="0" fontAlgn="base" hangingPunct="0">
              <a:spcBef>
                <a:spcPct val="20000"/>
              </a:spcBef>
              <a:spcAft>
                <a:spcPct val="0"/>
              </a:spcAft>
              <a:buSzPct val="85000"/>
              <a:buChar char="•"/>
              <a:defRPr sz="1600">
                <a:solidFill>
                  <a:srgbClr val="1C1C1C"/>
                </a:solidFill>
                <a:latin typeface="+mn-lt"/>
              </a:defRPr>
            </a:lvl3pPr>
            <a:lvl4pPr marL="1028700" indent="-171450" algn="l" rtl="0" eaLnBrk="0" fontAlgn="base" hangingPunct="0">
              <a:spcBef>
                <a:spcPct val="20000"/>
              </a:spcBef>
              <a:spcAft>
                <a:spcPct val="0"/>
              </a:spcAft>
              <a:buSzPct val="85000"/>
              <a:buChar char="•"/>
              <a:defRPr sz="1600">
                <a:solidFill>
                  <a:srgbClr val="1C1C1C"/>
                </a:solidFill>
                <a:latin typeface="+mn-lt"/>
              </a:defRPr>
            </a:lvl4pPr>
            <a:lvl5pPr marL="1314450" indent="-171450" algn="l" rtl="0" eaLnBrk="0" fontAlgn="base" hangingPunct="0">
              <a:spcBef>
                <a:spcPct val="20000"/>
              </a:spcBef>
              <a:spcAft>
                <a:spcPct val="0"/>
              </a:spcAft>
              <a:buSzPct val="85000"/>
              <a:buChar char="•"/>
              <a:defRPr sz="1600">
                <a:solidFill>
                  <a:srgbClr val="1C1C1C"/>
                </a:solidFill>
                <a:latin typeface="+mn-lt"/>
              </a:defRPr>
            </a:lvl5pPr>
            <a:lvl6pPr marL="1771650" indent="-171450" algn="l" rtl="0" fontAlgn="base">
              <a:spcBef>
                <a:spcPct val="20000"/>
              </a:spcBef>
              <a:spcAft>
                <a:spcPct val="0"/>
              </a:spcAft>
              <a:buSzPct val="85000"/>
              <a:buChar char="•"/>
              <a:defRPr sz="1600">
                <a:solidFill>
                  <a:srgbClr val="1C1C1C"/>
                </a:solidFill>
                <a:latin typeface="+mn-lt"/>
              </a:defRPr>
            </a:lvl6pPr>
            <a:lvl7pPr marL="2228850" indent="-171450" algn="l" rtl="0" fontAlgn="base">
              <a:spcBef>
                <a:spcPct val="20000"/>
              </a:spcBef>
              <a:spcAft>
                <a:spcPct val="0"/>
              </a:spcAft>
              <a:buSzPct val="85000"/>
              <a:buChar char="•"/>
              <a:defRPr sz="1600">
                <a:solidFill>
                  <a:srgbClr val="1C1C1C"/>
                </a:solidFill>
                <a:latin typeface="+mn-lt"/>
              </a:defRPr>
            </a:lvl7pPr>
            <a:lvl8pPr marL="2686050" indent="-171450" algn="l" rtl="0" fontAlgn="base">
              <a:spcBef>
                <a:spcPct val="20000"/>
              </a:spcBef>
              <a:spcAft>
                <a:spcPct val="0"/>
              </a:spcAft>
              <a:buSzPct val="85000"/>
              <a:buChar char="•"/>
              <a:defRPr sz="1600">
                <a:solidFill>
                  <a:srgbClr val="1C1C1C"/>
                </a:solidFill>
                <a:latin typeface="+mn-lt"/>
              </a:defRPr>
            </a:lvl8pPr>
            <a:lvl9pPr marL="3143250" indent="-171450" algn="l" rtl="0" fontAlgn="base">
              <a:spcBef>
                <a:spcPct val="20000"/>
              </a:spcBef>
              <a:spcAft>
                <a:spcPct val="0"/>
              </a:spcAft>
              <a:buSzPct val="85000"/>
              <a:buChar char="•"/>
              <a:defRPr sz="1600">
                <a:solidFill>
                  <a:srgbClr val="1C1C1C"/>
                </a:solidFill>
                <a:latin typeface="+mn-lt"/>
              </a:defRPr>
            </a:lvl9pPr>
          </a:lstStyle>
          <a:p>
            <a:pPr marL="0" indent="0" eaLnBrk="1" hangingPunct="1">
              <a:buNone/>
            </a:pPr>
            <a:r>
              <a:rPr lang="en-GB" kern="0" dirty="0" smtClean="0">
                <a:solidFill>
                  <a:srgbClr val="C00000"/>
                </a:solidFill>
              </a:rPr>
              <a:t>Integrated Plant Control Systems</a:t>
            </a:r>
          </a:p>
          <a:p>
            <a:pPr marL="0" indent="0" eaLnBrk="1" hangingPunct="1">
              <a:buNone/>
            </a:pPr>
            <a:endParaRPr lang="en-GB" kern="0" dirty="0" smtClean="0">
              <a:solidFill>
                <a:srgbClr val="C00000"/>
              </a:solidFill>
            </a:endParaRPr>
          </a:p>
          <a:p>
            <a:pPr marL="0" indent="0" eaLnBrk="1" hangingPunct="1">
              <a:buNone/>
            </a:pPr>
            <a:endParaRPr lang="en-GB" kern="0" dirty="0" smtClean="0">
              <a:solidFill>
                <a:srgbClr val="C00000"/>
              </a:solidFill>
            </a:endParaRPr>
          </a:p>
          <a:p>
            <a:pPr marL="0" indent="0" eaLnBrk="1" hangingPunct="1">
              <a:buNone/>
            </a:pPr>
            <a:r>
              <a:rPr lang="en-GB" kern="0" dirty="0" smtClean="0">
                <a:solidFill>
                  <a:srgbClr val="C00000"/>
                </a:solidFill>
              </a:rPr>
              <a:t>IPC9511 Air Cooled</a:t>
            </a:r>
          </a:p>
          <a:p>
            <a:pPr marL="0" indent="0" eaLnBrk="1" hangingPunct="1">
              <a:buNone/>
            </a:pPr>
            <a:r>
              <a:rPr lang="en-GB" kern="0" dirty="0" smtClean="0">
                <a:solidFill>
                  <a:srgbClr val="C00000"/>
                </a:solidFill>
              </a:rPr>
              <a:t>IPC9521 Water Cooled </a:t>
            </a:r>
          </a:p>
        </p:txBody>
      </p:sp>
      <p:sp>
        <p:nvSpPr>
          <p:cNvPr id="8" name="Content Placeholder 2"/>
          <p:cNvSpPr txBox="1">
            <a:spLocks/>
          </p:cNvSpPr>
          <p:nvPr/>
        </p:nvSpPr>
        <p:spPr bwMode="auto">
          <a:xfrm>
            <a:off x="263384" y="4157471"/>
            <a:ext cx="1878211" cy="250453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SzPct val="85000"/>
              <a:buChar char="•"/>
              <a:defRPr sz="2000">
                <a:solidFill>
                  <a:srgbClr val="1C1C1C"/>
                </a:solidFill>
                <a:latin typeface="+mn-lt"/>
                <a:ea typeface="+mn-ea"/>
                <a:cs typeface="+mn-cs"/>
              </a:defRPr>
            </a:lvl1pPr>
            <a:lvl2pPr marL="457200" indent="-171450" algn="l" rtl="0" eaLnBrk="0" fontAlgn="base" hangingPunct="0">
              <a:spcBef>
                <a:spcPct val="20000"/>
              </a:spcBef>
              <a:spcAft>
                <a:spcPct val="0"/>
              </a:spcAft>
              <a:buSzPct val="85000"/>
              <a:buChar char="•"/>
              <a:defRPr>
                <a:solidFill>
                  <a:srgbClr val="1C1C1C"/>
                </a:solidFill>
                <a:latin typeface="+mn-lt"/>
              </a:defRPr>
            </a:lvl2pPr>
            <a:lvl3pPr marL="742950" indent="-171450" algn="l" rtl="0" eaLnBrk="0" fontAlgn="base" hangingPunct="0">
              <a:spcBef>
                <a:spcPct val="20000"/>
              </a:spcBef>
              <a:spcAft>
                <a:spcPct val="0"/>
              </a:spcAft>
              <a:buSzPct val="85000"/>
              <a:buChar char="•"/>
              <a:defRPr sz="1600">
                <a:solidFill>
                  <a:srgbClr val="1C1C1C"/>
                </a:solidFill>
                <a:latin typeface="+mn-lt"/>
              </a:defRPr>
            </a:lvl3pPr>
            <a:lvl4pPr marL="1028700" indent="-171450" algn="l" rtl="0" eaLnBrk="0" fontAlgn="base" hangingPunct="0">
              <a:spcBef>
                <a:spcPct val="20000"/>
              </a:spcBef>
              <a:spcAft>
                <a:spcPct val="0"/>
              </a:spcAft>
              <a:buSzPct val="85000"/>
              <a:buChar char="•"/>
              <a:defRPr sz="1600">
                <a:solidFill>
                  <a:srgbClr val="1C1C1C"/>
                </a:solidFill>
                <a:latin typeface="+mn-lt"/>
              </a:defRPr>
            </a:lvl4pPr>
            <a:lvl5pPr marL="1314450" indent="-171450" algn="l" rtl="0" eaLnBrk="0" fontAlgn="base" hangingPunct="0">
              <a:spcBef>
                <a:spcPct val="20000"/>
              </a:spcBef>
              <a:spcAft>
                <a:spcPct val="0"/>
              </a:spcAft>
              <a:buSzPct val="85000"/>
              <a:buChar char="•"/>
              <a:defRPr sz="1600">
                <a:solidFill>
                  <a:srgbClr val="1C1C1C"/>
                </a:solidFill>
                <a:latin typeface="+mn-lt"/>
              </a:defRPr>
            </a:lvl5pPr>
            <a:lvl6pPr marL="1771650" indent="-171450" algn="l" rtl="0" fontAlgn="base">
              <a:spcBef>
                <a:spcPct val="20000"/>
              </a:spcBef>
              <a:spcAft>
                <a:spcPct val="0"/>
              </a:spcAft>
              <a:buSzPct val="85000"/>
              <a:buChar char="•"/>
              <a:defRPr sz="1600">
                <a:solidFill>
                  <a:srgbClr val="1C1C1C"/>
                </a:solidFill>
                <a:latin typeface="+mn-lt"/>
              </a:defRPr>
            </a:lvl6pPr>
            <a:lvl7pPr marL="2228850" indent="-171450" algn="l" rtl="0" fontAlgn="base">
              <a:spcBef>
                <a:spcPct val="20000"/>
              </a:spcBef>
              <a:spcAft>
                <a:spcPct val="0"/>
              </a:spcAft>
              <a:buSzPct val="85000"/>
              <a:buChar char="•"/>
              <a:defRPr sz="1600">
                <a:solidFill>
                  <a:srgbClr val="1C1C1C"/>
                </a:solidFill>
                <a:latin typeface="+mn-lt"/>
              </a:defRPr>
            </a:lvl7pPr>
            <a:lvl8pPr marL="2686050" indent="-171450" algn="l" rtl="0" fontAlgn="base">
              <a:spcBef>
                <a:spcPct val="20000"/>
              </a:spcBef>
              <a:spcAft>
                <a:spcPct val="0"/>
              </a:spcAft>
              <a:buSzPct val="85000"/>
              <a:buChar char="•"/>
              <a:defRPr sz="1600">
                <a:solidFill>
                  <a:srgbClr val="1C1C1C"/>
                </a:solidFill>
                <a:latin typeface="+mn-lt"/>
              </a:defRPr>
            </a:lvl8pPr>
            <a:lvl9pPr marL="3143250" indent="-171450" algn="l" rtl="0" fontAlgn="base">
              <a:spcBef>
                <a:spcPct val="20000"/>
              </a:spcBef>
              <a:spcAft>
                <a:spcPct val="0"/>
              </a:spcAft>
              <a:buSzPct val="85000"/>
              <a:buChar char="•"/>
              <a:defRPr sz="1600">
                <a:solidFill>
                  <a:srgbClr val="1C1C1C"/>
                </a:solidFill>
                <a:latin typeface="+mn-lt"/>
              </a:defRPr>
            </a:lvl9pPr>
          </a:lstStyle>
          <a:p>
            <a:pPr marL="0" indent="0" eaLnBrk="1" hangingPunct="1">
              <a:buNone/>
            </a:pPr>
            <a:r>
              <a:rPr lang="en-GB" kern="0" dirty="0" smtClean="0">
                <a:solidFill>
                  <a:srgbClr val="C00000"/>
                </a:solidFill>
              </a:rPr>
              <a:t>Integrated Pump System controller</a:t>
            </a:r>
          </a:p>
          <a:p>
            <a:pPr marL="0" indent="0" eaLnBrk="1" hangingPunct="1">
              <a:buNone/>
            </a:pPr>
            <a:endParaRPr lang="en-GB" kern="0" dirty="0">
              <a:solidFill>
                <a:srgbClr val="C00000"/>
              </a:solidFill>
            </a:endParaRPr>
          </a:p>
          <a:p>
            <a:pPr marL="0" indent="0" eaLnBrk="1" hangingPunct="1">
              <a:buNone/>
            </a:pPr>
            <a:r>
              <a:rPr lang="en-GB" kern="0" dirty="0" smtClean="0">
                <a:solidFill>
                  <a:srgbClr val="C00000"/>
                </a:solidFill>
              </a:rPr>
              <a:t>IPS4000</a:t>
            </a:r>
          </a:p>
          <a:p>
            <a:pPr marL="0" indent="0" eaLnBrk="1" hangingPunct="1">
              <a:buNone/>
            </a:pPr>
            <a:endParaRPr lang="en-GB" kern="0" dirty="0" smtClean="0">
              <a:solidFill>
                <a:srgbClr val="C00000"/>
              </a:solidFill>
            </a:endParaRPr>
          </a:p>
        </p:txBody>
      </p:sp>
      <p:pic>
        <p:nvPicPr>
          <p:cNvPr id="9" name="Picture 1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2823" y="1824040"/>
            <a:ext cx="1819331" cy="1868811"/>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3"/>
          <p:cNvSpPr>
            <a:spLocks noChangeArrowheads="1"/>
          </p:cNvSpPr>
          <p:nvPr/>
        </p:nvSpPr>
        <p:spPr bwMode="auto">
          <a:xfrm>
            <a:off x="5406845" y="1114425"/>
            <a:ext cx="3642960" cy="455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266700" indent="-266700">
              <a:spcBef>
                <a:spcPct val="20000"/>
              </a:spcBef>
              <a:buSzPct val="85000"/>
              <a:buFontTx/>
              <a:buAutoNum type="arabicPeriod"/>
              <a:defRPr/>
            </a:pPr>
            <a:r>
              <a:rPr lang="en-CA" sz="2000" dirty="0" smtClean="0">
                <a:ea typeface="MS PGothic" pitchFamily="34" charset="-128"/>
              </a:rPr>
              <a:t>On Board </a:t>
            </a:r>
            <a:r>
              <a:rPr lang="en-CA" sz="2000" dirty="0" err="1" smtClean="0">
                <a:ea typeface="MS PGothic" pitchFamily="34" charset="-128"/>
              </a:rPr>
              <a:t>Sensorless</a:t>
            </a:r>
            <a:r>
              <a:rPr lang="en-CA" sz="2000" dirty="0" smtClean="0">
                <a:ea typeface="MS PGothic" pitchFamily="34" charset="-128"/>
              </a:rPr>
              <a:t> and Parallel </a:t>
            </a:r>
            <a:r>
              <a:rPr lang="en-CA" sz="2000" dirty="0" err="1" smtClean="0">
                <a:ea typeface="MS PGothic" pitchFamily="34" charset="-128"/>
              </a:rPr>
              <a:t>Sensorless</a:t>
            </a:r>
            <a:r>
              <a:rPr lang="en-CA" sz="2000" dirty="0" smtClean="0">
                <a:ea typeface="MS PGothic" pitchFamily="34" charset="-128"/>
              </a:rPr>
              <a:t> Pump Control quadratic control curves</a:t>
            </a:r>
          </a:p>
          <a:p>
            <a:pPr marL="266700" indent="-266700">
              <a:spcBef>
                <a:spcPct val="20000"/>
              </a:spcBef>
              <a:buSzPct val="85000"/>
              <a:buFontTx/>
              <a:buAutoNum type="arabicPeriod"/>
              <a:defRPr/>
            </a:pPr>
            <a:r>
              <a:rPr lang="en-CA" sz="2000" dirty="0" smtClean="0">
                <a:ea typeface="MS PGothic" pitchFamily="34" charset="-128"/>
              </a:rPr>
              <a:t>Speed control by: </a:t>
            </a:r>
            <a:r>
              <a:rPr lang="en-CA" sz="2000" dirty="0" err="1" smtClean="0">
                <a:ea typeface="MS PGothic" pitchFamily="34" charset="-128"/>
              </a:rPr>
              <a:t>dP</a:t>
            </a:r>
            <a:r>
              <a:rPr lang="en-CA" sz="2000" dirty="0" smtClean="0">
                <a:ea typeface="MS PGothic" pitchFamily="34" charset="-128"/>
              </a:rPr>
              <a:t> zone sensors, return temperature, or </a:t>
            </a:r>
            <a:r>
              <a:rPr lang="en-CA" sz="2000" dirty="0" err="1" smtClean="0">
                <a:ea typeface="MS PGothic" pitchFamily="34" charset="-128"/>
              </a:rPr>
              <a:t>sensorless</a:t>
            </a:r>
            <a:endParaRPr lang="en-CA" sz="2000" dirty="0" smtClean="0">
              <a:ea typeface="MS PGothic" pitchFamily="34" charset="-128"/>
            </a:endParaRPr>
          </a:p>
          <a:p>
            <a:pPr marL="266700" indent="-266700">
              <a:spcBef>
                <a:spcPct val="20000"/>
              </a:spcBef>
              <a:buSzPct val="85000"/>
              <a:buFontTx/>
              <a:buAutoNum type="arabicPeriod"/>
              <a:defRPr/>
            </a:pPr>
            <a:r>
              <a:rPr lang="en-CA" sz="2000" dirty="0" smtClean="0">
                <a:ea typeface="MS PGothic" pitchFamily="34" charset="-128"/>
              </a:rPr>
              <a:t>Best efficiency pump staging</a:t>
            </a:r>
          </a:p>
          <a:p>
            <a:pPr marL="266700" indent="-266700">
              <a:spcBef>
                <a:spcPct val="20000"/>
              </a:spcBef>
              <a:buSzPct val="85000"/>
              <a:buFontTx/>
              <a:buAutoNum type="arabicPeriod"/>
              <a:defRPr/>
            </a:pPr>
            <a:r>
              <a:rPr lang="en-CA" sz="2000" dirty="0" smtClean="0">
                <a:ea typeface="MS PGothic" pitchFamily="34" charset="-128"/>
              </a:rPr>
              <a:t>IPC are ECO*PULSE</a:t>
            </a:r>
            <a:r>
              <a:rPr lang="en-CA" sz="2000" baseline="30000" dirty="0" smtClean="0">
                <a:ea typeface="MS PGothic" pitchFamily="34" charset="-128"/>
              </a:rPr>
              <a:t>TM</a:t>
            </a:r>
            <a:r>
              <a:rPr lang="en-CA" sz="2000" dirty="0" smtClean="0">
                <a:ea typeface="MS PGothic" pitchFamily="34" charset="-128"/>
              </a:rPr>
              <a:t> ready and 100% serial or hard-wired</a:t>
            </a:r>
          </a:p>
          <a:p>
            <a:pPr marL="266700" indent="-266700">
              <a:spcBef>
                <a:spcPct val="20000"/>
              </a:spcBef>
              <a:buSzPct val="85000"/>
              <a:buFontTx/>
              <a:buAutoNum type="arabicPeriod"/>
              <a:defRPr/>
            </a:pPr>
            <a:r>
              <a:rPr lang="en-CA" sz="2000" dirty="0" smtClean="0">
                <a:ea typeface="MS PGothic" pitchFamily="34" charset="-128"/>
              </a:rPr>
              <a:t>All serial data point addresses are field adjustable through the touchscreen</a:t>
            </a:r>
          </a:p>
          <a:p>
            <a:pPr marL="266700" indent="-266700">
              <a:spcBef>
                <a:spcPct val="20000"/>
              </a:spcBef>
              <a:buSzPct val="85000"/>
              <a:buFontTx/>
              <a:buAutoNum type="arabicPeriod"/>
              <a:defRPr/>
            </a:pPr>
            <a:endParaRPr lang="en-CA" sz="2000" dirty="0" smtClean="0">
              <a:ea typeface="MS PGothic" pitchFamily="34" charset="-128"/>
            </a:endParaRPr>
          </a:p>
        </p:txBody>
      </p:sp>
    </p:spTree>
    <p:extLst>
      <p:ext uri="{BB962C8B-B14F-4D97-AF65-F5344CB8AC3E}">
        <p14:creationId xmlns:p14="http://schemas.microsoft.com/office/powerpoint/2010/main" val="2673655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nodePh="1">
                                  <p:stCondLst>
                                    <p:cond delay="0"/>
                                  </p:stCondLst>
                                  <p:endCondLst>
                                    <p:cond evt="begin" delay="0">
                                      <p:tn val="5"/>
                                    </p:cond>
                                  </p:endCondLst>
                                  <p:childTnLst>
                                    <p:animClr clrSpc="rgb" dir="cw">
                                      <p:cBhvr override="childStyle">
                                        <p:cTn id="6" dur="250" fill="hold"/>
                                        <p:tgtEl>
                                          <p:spTgt spid="556035">
                                            <p:txEl>
                                              <p:pRg st="0" end="0"/>
                                            </p:txEl>
                                          </p:spTgt>
                                        </p:tgtEl>
                                        <p:attrNameLst>
                                          <p:attrName>style.color</p:attrName>
                                        </p:attrNameLst>
                                      </p:cBhvr>
                                      <p:to>
                                        <a:srgbClr val="BFBFBF"/>
                                      </p:to>
                                    </p:animClr>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8">
                                            <p:txEl>
                                              <p:pRg st="2" end="2"/>
                                            </p:txEl>
                                          </p:spTgt>
                                        </p:tgtEl>
                                        <p:attrNameLst>
                                          <p:attrName>style.visibility</p:attrName>
                                        </p:attrNameLst>
                                      </p:cBhvr>
                                      <p:to>
                                        <p:strVal val="visible"/>
                                      </p:to>
                                    </p:set>
                                    <p:animEffect transition="in" filter="fade">
                                      <p:cBhvr>
                                        <p:cTn id="16" dur="500"/>
                                        <p:tgtEl>
                                          <p:spTgt spid="8">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7">
                                            <p:txEl>
                                              <p:pRg st="3" end="3"/>
                                            </p:txEl>
                                          </p:spTgt>
                                        </p:tgtEl>
                                        <p:attrNameLst>
                                          <p:attrName>style.visibility</p:attrName>
                                        </p:attrNameLst>
                                      </p:cBhvr>
                                      <p:to>
                                        <p:strVal val="visible"/>
                                      </p:to>
                                    </p:set>
                                    <p:animEffect transition="in" filter="fade">
                                      <p:cBhvr>
                                        <p:cTn id="26" dur="500"/>
                                        <p:tgtEl>
                                          <p:spTgt spid="7">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7">
                                            <p:txEl>
                                              <p:pRg st="4" end="4"/>
                                            </p:txEl>
                                          </p:spTgt>
                                        </p:tgtEl>
                                        <p:attrNameLst>
                                          <p:attrName>style.visibility</p:attrName>
                                        </p:attrNameLst>
                                      </p:cBhvr>
                                      <p:to>
                                        <p:strVal val="visible"/>
                                      </p:to>
                                    </p:set>
                                    <p:animEffect transition="in" filter="fade">
                                      <p:cBhvr>
                                        <p:cTn id="31" dur="500"/>
                                        <p:tgtEl>
                                          <p:spTgt spid="7">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1">
                                            <p:txEl>
                                              <p:pRg st="0" end="0"/>
                                            </p:txEl>
                                          </p:spTgt>
                                        </p:tgtEl>
                                        <p:attrNameLst>
                                          <p:attrName>style.visibility</p:attrName>
                                        </p:attrNameLst>
                                      </p:cBhvr>
                                      <p:to>
                                        <p:strVal val="visible"/>
                                      </p:to>
                                    </p:set>
                                    <p:animEffect transition="in" filter="fade">
                                      <p:cBhvr>
                                        <p:cTn id="36" dur="500"/>
                                        <p:tgtEl>
                                          <p:spTgt spid="11">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1">
                                            <p:txEl>
                                              <p:pRg st="1" end="1"/>
                                            </p:txEl>
                                          </p:spTgt>
                                        </p:tgtEl>
                                        <p:attrNameLst>
                                          <p:attrName>style.visibility</p:attrName>
                                        </p:attrNameLst>
                                      </p:cBhvr>
                                      <p:to>
                                        <p:strVal val="visible"/>
                                      </p:to>
                                    </p:set>
                                    <p:animEffect transition="in" filter="fade">
                                      <p:cBhvr>
                                        <p:cTn id="41" dur="500"/>
                                        <p:tgtEl>
                                          <p:spTgt spid="11">
                                            <p:txEl>
                                              <p:pRg st="1" end="1"/>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1">
                                            <p:txEl>
                                              <p:pRg st="2" end="2"/>
                                            </p:txEl>
                                          </p:spTgt>
                                        </p:tgtEl>
                                        <p:attrNameLst>
                                          <p:attrName>style.visibility</p:attrName>
                                        </p:attrNameLst>
                                      </p:cBhvr>
                                      <p:to>
                                        <p:strVal val="visible"/>
                                      </p:to>
                                    </p:set>
                                    <p:animEffect transition="in" filter="fade">
                                      <p:cBhvr>
                                        <p:cTn id="46" dur="500"/>
                                        <p:tgtEl>
                                          <p:spTgt spid="11">
                                            <p:txEl>
                                              <p:pRg st="2" end="2"/>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1">
                                            <p:txEl>
                                              <p:pRg st="3" end="3"/>
                                            </p:txEl>
                                          </p:spTgt>
                                        </p:tgtEl>
                                        <p:attrNameLst>
                                          <p:attrName>style.visibility</p:attrName>
                                        </p:attrNameLst>
                                      </p:cBhvr>
                                      <p:to>
                                        <p:strVal val="visible"/>
                                      </p:to>
                                    </p:set>
                                    <p:animEffect transition="in" filter="fade">
                                      <p:cBhvr>
                                        <p:cTn id="51" dur="500"/>
                                        <p:tgtEl>
                                          <p:spTgt spid="11">
                                            <p:txEl>
                                              <p:pRg st="3" end="3"/>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11">
                                            <p:txEl>
                                              <p:pRg st="4" end="4"/>
                                            </p:txEl>
                                          </p:spTgt>
                                        </p:tgtEl>
                                        <p:attrNameLst>
                                          <p:attrName>style.visibility</p:attrName>
                                        </p:attrNameLst>
                                      </p:cBhvr>
                                      <p:to>
                                        <p:strVal val="visible"/>
                                      </p:to>
                                    </p:set>
                                    <p:animEffect transition="in" filter="fade">
                                      <p:cBhvr>
                                        <p:cTn id="56" dur="500"/>
                                        <p:tgtEl>
                                          <p:spTgt spid="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8" grpId="0" build="p"/>
      <p:bldP spid="11"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Title 1"/>
          <p:cNvSpPr>
            <a:spLocks noGrp="1"/>
          </p:cNvSpPr>
          <p:nvPr>
            <p:ph type="title" idx="4294967295"/>
          </p:nvPr>
        </p:nvSpPr>
        <p:spPr>
          <a:xfrm>
            <a:off x="398463" y="849313"/>
            <a:ext cx="7315200" cy="609600"/>
          </a:xfrm>
        </p:spPr>
        <p:txBody>
          <a:bodyPr lIns="0" tIns="0" rIns="0" bIns="0"/>
          <a:lstStyle/>
          <a:p>
            <a:pPr eaLnBrk="1" hangingPunct="1"/>
            <a:r>
              <a:rPr lang="en-US" altLang="en-US" sz="2000" dirty="0" smtClean="0"/>
              <a:t>Selection Simplicity</a:t>
            </a:r>
          </a:p>
        </p:txBody>
      </p:sp>
      <p:pic>
        <p:nvPicPr>
          <p:cNvPr id="1843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862" y="1531937"/>
            <a:ext cx="8348677" cy="482344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 name="Oval 1"/>
          <p:cNvSpPr/>
          <p:nvPr/>
        </p:nvSpPr>
        <p:spPr bwMode="auto">
          <a:xfrm>
            <a:off x="4723790" y="2897735"/>
            <a:ext cx="910740" cy="910740"/>
          </a:xfrm>
          <a:prstGeom prst="ellipse">
            <a:avLst/>
          </a:prstGeom>
          <a:noFill/>
          <a:ln w="57150" cap="flat" cmpd="sng" algn="ctr">
            <a:solidFill>
              <a:srgbClr val="DD1A15"/>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CA" sz="1800" b="0" i="0" u="none" strike="noStrike" cap="none" normalizeH="0" baseline="0" smtClean="0">
              <a:ln>
                <a:noFill/>
              </a:ln>
              <a:solidFill>
                <a:schemeClr val="tx1"/>
              </a:solidFill>
              <a:effectLst/>
              <a:latin typeface="Arial" charset="0"/>
            </a:endParaRPr>
          </a:p>
        </p:txBody>
      </p:sp>
      <p:sp>
        <p:nvSpPr>
          <p:cNvPr id="10" name="Oval 9"/>
          <p:cNvSpPr/>
          <p:nvPr/>
        </p:nvSpPr>
        <p:spPr bwMode="auto">
          <a:xfrm>
            <a:off x="4876190" y="3654401"/>
            <a:ext cx="910740" cy="910740"/>
          </a:xfrm>
          <a:prstGeom prst="ellipse">
            <a:avLst/>
          </a:prstGeom>
          <a:noFill/>
          <a:ln w="57150" cap="flat" cmpd="sng" algn="ctr">
            <a:solidFill>
              <a:srgbClr val="DD1A15"/>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CA" sz="1800" b="0" i="0" u="none" strike="noStrike" cap="none" normalizeH="0" baseline="0" smtClean="0">
              <a:ln>
                <a:noFill/>
              </a:ln>
              <a:solidFill>
                <a:schemeClr val="tx1"/>
              </a:solidFill>
              <a:effectLst/>
              <a:latin typeface="Arial" charset="0"/>
            </a:endParaRPr>
          </a:p>
        </p:txBody>
      </p:sp>
      <p:sp>
        <p:nvSpPr>
          <p:cNvPr id="11" name="Oval 10"/>
          <p:cNvSpPr/>
          <p:nvPr/>
        </p:nvSpPr>
        <p:spPr bwMode="auto">
          <a:xfrm>
            <a:off x="4876190" y="4109771"/>
            <a:ext cx="910740" cy="910740"/>
          </a:xfrm>
          <a:prstGeom prst="ellipse">
            <a:avLst/>
          </a:prstGeom>
          <a:noFill/>
          <a:ln w="57150" cap="flat" cmpd="sng" algn="ctr">
            <a:solidFill>
              <a:srgbClr val="DD1A15"/>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CA" sz="1800" b="0" i="0" u="none" strike="noStrike" cap="none" normalizeH="0" baseline="0" smtClean="0">
              <a:ln>
                <a:noFill/>
              </a:ln>
              <a:solidFill>
                <a:schemeClr val="tx1"/>
              </a:solidFill>
              <a:effectLst/>
              <a:latin typeface="Arial" charset="0"/>
            </a:endParaRPr>
          </a:p>
        </p:txBody>
      </p:sp>
      <p:sp>
        <p:nvSpPr>
          <p:cNvPr id="12" name="Oval 11"/>
          <p:cNvSpPr/>
          <p:nvPr/>
        </p:nvSpPr>
        <p:spPr bwMode="auto">
          <a:xfrm>
            <a:off x="7304220" y="5020511"/>
            <a:ext cx="910740" cy="910740"/>
          </a:xfrm>
          <a:prstGeom prst="ellipse">
            <a:avLst/>
          </a:prstGeom>
          <a:noFill/>
          <a:ln w="57150" cap="flat" cmpd="sng" algn="ctr">
            <a:solidFill>
              <a:srgbClr val="DD1A15"/>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CA" sz="1800" b="0" i="0" u="none" strike="noStrike" cap="none" normalizeH="0" baseline="0" smtClean="0">
              <a:ln>
                <a:noFill/>
              </a:ln>
              <a:solidFill>
                <a:schemeClr val="tx1"/>
              </a:solidFill>
              <a:effectLst/>
              <a:latin typeface="Arial" charset="0"/>
            </a:endParaRPr>
          </a:p>
        </p:txBody>
      </p:sp>
      <p:sp>
        <p:nvSpPr>
          <p:cNvPr id="13" name="Oval 12"/>
          <p:cNvSpPr/>
          <p:nvPr/>
        </p:nvSpPr>
        <p:spPr bwMode="auto">
          <a:xfrm>
            <a:off x="4876190" y="4719215"/>
            <a:ext cx="910740" cy="910740"/>
          </a:xfrm>
          <a:prstGeom prst="ellipse">
            <a:avLst/>
          </a:prstGeom>
          <a:noFill/>
          <a:ln w="57150" cap="flat" cmpd="sng" algn="ctr">
            <a:solidFill>
              <a:srgbClr val="DD1A15"/>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CA"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2772628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11" grpId="0" animBg="1"/>
      <p:bldP spid="12" grpId="0" animBg="1"/>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8" name="Rectangle 7"/>
          <p:cNvSpPr>
            <a:spLocks noChangeArrowheads="1"/>
          </p:cNvSpPr>
          <p:nvPr/>
        </p:nvSpPr>
        <p:spPr bwMode="auto">
          <a:xfrm>
            <a:off x="398463" y="681038"/>
            <a:ext cx="715962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137160"/>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spcBef>
                <a:spcPct val="0"/>
              </a:spcBef>
              <a:buSzTx/>
            </a:pPr>
            <a:endParaRPr lang="en-CA" altLang="en-US" sz="2400" b="1">
              <a:solidFill>
                <a:srgbClr val="D7252D"/>
              </a:solidFill>
            </a:endParaRPr>
          </a:p>
        </p:txBody>
      </p:sp>
      <p:sp>
        <p:nvSpPr>
          <p:cNvPr id="349189" name="Text Box 6"/>
          <p:cNvSpPr txBox="1">
            <a:spLocks noChangeArrowheads="1"/>
          </p:cNvSpPr>
          <p:nvPr/>
        </p:nvSpPr>
        <p:spPr bwMode="auto">
          <a:xfrm>
            <a:off x="322263" y="1835205"/>
            <a:ext cx="5545235" cy="4616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squar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spcBef>
                <a:spcPct val="0"/>
              </a:spcBef>
              <a:buSzTx/>
            </a:pPr>
            <a:r>
              <a:rPr lang="en-US" altLang="en-US" sz="2100" dirty="0" smtClean="0">
                <a:solidFill>
                  <a:schemeClr val="tx1">
                    <a:lumMod val="75000"/>
                    <a:lumOff val="25000"/>
                  </a:schemeClr>
                </a:solidFill>
              </a:rPr>
              <a:t>Collaboration at new levels, bidding partners, affiliated offices,</a:t>
            </a:r>
          </a:p>
          <a:p>
            <a:pPr eaLnBrk="1" hangingPunct="1">
              <a:spcBef>
                <a:spcPct val="0"/>
              </a:spcBef>
              <a:buSzTx/>
            </a:pPr>
            <a:endParaRPr lang="en-US" altLang="en-US" sz="2100" dirty="0">
              <a:solidFill>
                <a:schemeClr val="tx1">
                  <a:lumMod val="75000"/>
                  <a:lumOff val="25000"/>
                </a:schemeClr>
              </a:solidFill>
            </a:endParaRPr>
          </a:p>
          <a:p>
            <a:pPr eaLnBrk="1" hangingPunct="1">
              <a:spcBef>
                <a:spcPct val="0"/>
              </a:spcBef>
              <a:buSzTx/>
            </a:pPr>
            <a:r>
              <a:rPr lang="en-US" altLang="en-US" sz="2100" dirty="0" smtClean="0">
                <a:solidFill>
                  <a:schemeClr val="tx1">
                    <a:lumMod val="75000"/>
                    <a:lumOff val="25000"/>
                  </a:schemeClr>
                </a:solidFill>
              </a:rPr>
              <a:t>Integrated solutions for higher performance, electrical, mechanical, civil, and controls</a:t>
            </a:r>
          </a:p>
          <a:p>
            <a:pPr eaLnBrk="1" hangingPunct="1">
              <a:spcBef>
                <a:spcPct val="0"/>
              </a:spcBef>
              <a:buSzTx/>
            </a:pPr>
            <a:endParaRPr lang="en-US" altLang="en-US" sz="2100" dirty="0">
              <a:solidFill>
                <a:schemeClr val="tx1">
                  <a:lumMod val="75000"/>
                  <a:lumOff val="25000"/>
                </a:schemeClr>
              </a:solidFill>
            </a:endParaRPr>
          </a:p>
          <a:p>
            <a:pPr eaLnBrk="1" hangingPunct="1">
              <a:spcBef>
                <a:spcPct val="0"/>
              </a:spcBef>
              <a:buSzTx/>
            </a:pPr>
            <a:r>
              <a:rPr lang="en-US" altLang="en-US" sz="2100" dirty="0" smtClean="0">
                <a:solidFill>
                  <a:schemeClr val="tx1">
                    <a:lumMod val="75000"/>
                    <a:lumOff val="25000"/>
                  </a:schemeClr>
                </a:solidFill>
              </a:rPr>
              <a:t>Standardized communication protocols, dominance of </a:t>
            </a:r>
            <a:r>
              <a:rPr lang="en-US" altLang="en-US" sz="2100" dirty="0" err="1" smtClean="0">
                <a:solidFill>
                  <a:schemeClr val="tx1">
                    <a:lumMod val="75000"/>
                    <a:lumOff val="25000"/>
                  </a:schemeClr>
                </a:solidFill>
              </a:rPr>
              <a:t>BACNet</a:t>
            </a:r>
            <a:endParaRPr lang="en-US" altLang="en-US" sz="2100" dirty="0" smtClean="0">
              <a:solidFill>
                <a:schemeClr val="tx1">
                  <a:lumMod val="75000"/>
                  <a:lumOff val="25000"/>
                </a:schemeClr>
              </a:solidFill>
            </a:endParaRPr>
          </a:p>
          <a:p>
            <a:pPr eaLnBrk="1" hangingPunct="1">
              <a:spcBef>
                <a:spcPct val="0"/>
              </a:spcBef>
              <a:buSzTx/>
            </a:pPr>
            <a:endParaRPr lang="en-US" altLang="en-US" sz="2100" dirty="0">
              <a:solidFill>
                <a:schemeClr val="tx1">
                  <a:lumMod val="75000"/>
                  <a:lumOff val="25000"/>
                </a:schemeClr>
              </a:solidFill>
            </a:endParaRPr>
          </a:p>
          <a:p>
            <a:pPr eaLnBrk="1" hangingPunct="1">
              <a:spcBef>
                <a:spcPct val="0"/>
              </a:spcBef>
              <a:buSzTx/>
            </a:pPr>
            <a:r>
              <a:rPr lang="en-US" altLang="en-US" sz="2100" dirty="0" smtClean="0">
                <a:solidFill>
                  <a:schemeClr val="tx1">
                    <a:lumMod val="75000"/>
                    <a:lumOff val="25000"/>
                  </a:schemeClr>
                </a:solidFill>
              </a:rPr>
              <a:t>Monitoring and diagnostics, of energy, carbon and waste</a:t>
            </a:r>
          </a:p>
          <a:p>
            <a:pPr eaLnBrk="1" hangingPunct="1">
              <a:spcBef>
                <a:spcPct val="0"/>
              </a:spcBef>
              <a:buSzTx/>
            </a:pPr>
            <a:endParaRPr lang="en-US" altLang="en-US" sz="2100" dirty="0">
              <a:solidFill>
                <a:schemeClr val="tx1">
                  <a:lumMod val="75000"/>
                  <a:lumOff val="25000"/>
                </a:schemeClr>
              </a:solidFill>
            </a:endParaRPr>
          </a:p>
          <a:p>
            <a:pPr eaLnBrk="1" hangingPunct="1">
              <a:spcBef>
                <a:spcPct val="0"/>
              </a:spcBef>
              <a:buSzTx/>
            </a:pPr>
            <a:r>
              <a:rPr lang="en-US" altLang="en-US" sz="2100" dirty="0" smtClean="0">
                <a:solidFill>
                  <a:schemeClr val="tx1">
                    <a:lumMod val="75000"/>
                    <a:lumOff val="25000"/>
                  </a:schemeClr>
                </a:solidFill>
              </a:rPr>
              <a:t>Off-site manufacturing of assemblies</a:t>
            </a:r>
            <a:endParaRPr lang="en-US" altLang="en-US" sz="2100" dirty="0">
              <a:solidFill>
                <a:schemeClr val="tx1">
                  <a:lumMod val="75000"/>
                  <a:lumOff val="25000"/>
                </a:schemeClr>
              </a:solidFill>
            </a:endParaRPr>
          </a:p>
        </p:txBody>
      </p:sp>
      <p:sp>
        <p:nvSpPr>
          <p:cNvPr id="4" name="Text Box 6"/>
          <p:cNvSpPr txBox="1">
            <a:spLocks noChangeArrowheads="1"/>
          </p:cNvSpPr>
          <p:nvPr/>
        </p:nvSpPr>
        <p:spPr bwMode="auto">
          <a:xfrm>
            <a:off x="322263" y="681038"/>
            <a:ext cx="713374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squar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spcBef>
                <a:spcPct val="0"/>
              </a:spcBef>
              <a:buSzTx/>
            </a:pPr>
            <a:r>
              <a:rPr lang="en-US" altLang="en-US" sz="2400" b="1" dirty="0" smtClean="0">
                <a:solidFill>
                  <a:srgbClr val="D7252D"/>
                </a:solidFill>
              </a:rPr>
              <a:t>Examples of some business trends resulting from these market challenges</a:t>
            </a:r>
            <a:endParaRPr lang="en-US" altLang="en-US" sz="2400" b="1" dirty="0">
              <a:solidFill>
                <a:srgbClr val="D7252D"/>
              </a:solidFill>
            </a:endParaRPr>
          </a:p>
        </p:txBody>
      </p:sp>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65795" y="1835205"/>
            <a:ext cx="2978205" cy="4006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94857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49189">
                                            <p:txEl>
                                              <p:pRg st="0" end="0"/>
                                            </p:txEl>
                                          </p:spTgt>
                                        </p:tgtEl>
                                        <p:attrNameLst>
                                          <p:attrName>style.visibility</p:attrName>
                                        </p:attrNameLst>
                                      </p:cBhvr>
                                      <p:to>
                                        <p:strVal val="visible"/>
                                      </p:to>
                                    </p:set>
                                    <p:animEffect transition="in" filter="fade">
                                      <p:cBhvr>
                                        <p:cTn id="7" dur="500"/>
                                        <p:tgtEl>
                                          <p:spTgt spid="34918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49189">
                                            <p:txEl>
                                              <p:pRg st="2" end="2"/>
                                            </p:txEl>
                                          </p:spTgt>
                                        </p:tgtEl>
                                        <p:attrNameLst>
                                          <p:attrName>style.visibility</p:attrName>
                                        </p:attrNameLst>
                                      </p:cBhvr>
                                      <p:to>
                                        <p:strVal val="visible"/>
                                      </p:to>
                                    </p:set>
                                    <p:animEffect transition="in" filter="fade">
                                      <p:cBhvr>
                                        <p:cTn id="12" dur="500"/>
                                        <p:tgtEl>
                                          <p:spTgt spid="34918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49189">
                                            <p:txEl>
                                              <p:pRg st="4" end="4"/>
                                            </p:txEl>
                                          </p:spTgt>
                                        </p:tgtEl>
                                        <p:attrNameLst>
                                          <p:attrName>style.visibility</p:attrName>
                                        </p:attrNameLst>
                                      </p:cBhvr>
                                      <p:to>
                                        <p:strVal val="visible"/>
                                      </p:to>
                                    </p:set>
                                    <p:animEffect transition="in" filter="fade">
                                      <p:cBhvr>
                                        <p:cTn id="17" dur="500"/>
                                        <p:tgtEl>
                                          <p:spTgt spid="349189">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49189">
                                            <p:txEl>
                                              <p:pRg st="6" end="6"/>
                                            </p:txEl>
                                          </p:spTgt>
                                        </p:tgtEl>
                                        <p:attrNameLst>
                                          <p:attrName>style.visibility</p:attrName>
                                        </p:attrNameLst>
                                      </p:cBhvr>
                                      <p:to>
                                        <p:strVal val="visible"/>
                                      </p:to>
                                    </p:set>
                                    <p:animEffect transition="in" filter="fade">
                                      <p:cBhvr>
                                        <p:cTn id="22" dur="500"/>
                                        <p:tgtEl>
                                          <p:spTgt spid="349189">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49189">
                                            <p:txEl>
                                              <p:pRg st="8" end="8"/>
                                            </p:txEl>
                                          </p:spTgt>
                                        </p:tgtEl>
                                        <p:attrNameLst>
                                          <p:attrName>style.visibility</p:attrName>
                                        </p:attrNameLst>
                                      </p:cBhvr>
                                      <p:to>
                                        <p:strVal val="visible"/>
                                      </p:to>
                                    </p:set>
                                    <p:animEffect transition="in" filter="fade">
                                      <p:cBhvr>
                                        <p:cTn id="27" dur="500"/>
                                        <p:tgtEl>
                                          <p:spTgt spid="34918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9189"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6617" y="2214680"/>
            <a:ext cx="3643313" cy="25114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8435" name="Title 1"/>
          <p:cNvSpPr>
            <a:spLocks noGrp="1"/>
          </p:cNvSpPr>
          <p:nvPr>
            <p:ph type="title" idx="4294967295"/>
          </p:nvPr>
        </p:nvSpPr>
        <p:spPr>
          <a:xfrm>
            <a:off x="398463" y="849313"/>
            <a:ext cx="7315200" cy="609600"/>
          </a:xfrm>
        </p:spPr>
        <p:txBody>
          <a:bodyPr lIns="0" tIns="0" rIns="0" bIns="0"/>
          <a:lstStyle/>
          <a:p>
            <a:pPr eaLnBrk="1" hangingPunct="1"/>
            <a:r>
              <a:rPr lang="en-US" altLang="en-US" sz="2000" dirty="0" smtClean="0"/>
              <a:t>Selection Simplicity</a:t>
            </a:r>
          </a:p>
        </p:txBody>
      </p:sp>
      <p:pic>
        <p:nvPicPr>
          <p:cNvPr id="18439"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064" y="3923632"/>
            <a:ext cx="4979829" cy="254116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8440"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8065" y="1453482"/>
            <a:ext cx="4857750" cy="24701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4770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440"/>
                                        </p:tgtEl>
                                        <p:attrNameLst>
                                          <p:attrName>style.visibility</p:attrName>
                                        </p:attrNameLst>
                                      </p:cBhvr>
                                      <p:to>
                                        <p:strVal val="visible"/>
                                      </p:to>
                                    </p:set>
                                    <p:animEffect transition="in" filter="fade">
                                      <p:cBhvr>
                                        <p:cTn id="7" dur="500"/>
                                        <p:tgtEl>
                                          <p:spTgt spid="1844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439"/>
                                        </p:tgtEl>
                                        <p:attrNameLst>
                                          <p:attrName>style.visibility</p:attrName>
                                        </p:attrNameLst>
                                      </p:cBhvr>
                                      <p:to>
                                        <p:strVal val="visible"/>
                                      </p:to>
                                    </p:set>
                                    <p:animEffect transition="in" filter="fade">
                                      <p:cBhvr>
                                        <p:cTn id="12" dur="500"/>
                                        <p:tgtEl>
                                          <p:spTgt spid="1843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434"/>
                                        </p:tgtEl>
                                        <p:attrNameLst>
                                          <p:attrName>style.visibility</p:attrName>
                                        </p:attrNameLst>
                                      </p:cBhvr>
                                      <p:to>
                                        <p:strVal val="visible"/>
                                      </p:to>
                                    </p:set>
                                    <p:animEffect transition="in" filter="fade">
                                      <p:cBhvr>
                                        <p:cTn id="17" dur="5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1880" y="1531625"/>
            <a:ext cx="3643313" cy="25114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8435" name="Title 1"/>
          <p:cNvSpPr>
            <a:spLocks noGrp="1"/>
          </p:cNvSpPr>
          <p:nvPr>
            <p:ph type="title" idx="4294967295"/>
          </p:nvPr>
        </p:nvSpPr>
        <p:spPr>
          <a:xfrm>
            <a:off x="398463" y="849313"/>
            <a:ext cx="7315200" cy="609600"/>
          </a:xfrm>
        </p:spPr>
        <p:txBody>
          <a:bodyPr lIns="0" tIns="0" rIns="0" bIns="0"/>
          <a:lstStyle/>
          <a:p>
            <a:pPr eaLnBrk="1" hangingPunct="1"/>
            <a:r>
              <a:rPr lang="en-US" altLang="en-US" sz="2000" dirty="0" smtClean="0"/>
              <a:t>Selection Simplicity</a:t>
            </a:r>
          </a:p>
        </p:txBody>
      </p:sp>
      <p:pic>
        <p:nvPicPr>
          <p:cNvPr id="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36200" y="3049525"/>
            <a:ext cx="3071812" cy="3429000"/>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27112" y="3064279"/>
            <a:ext cx="3370263" cy="3414713"/>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925005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fade">
                                      <p:cBhvr>
                                        <p:cTn id="7" dur="500"/>
                                        <p:tgtEl>
                                          <p:spTgt spid="184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altLang="en-US" dirty="0" smtClean="0"/>
              <a:t>Design Envelope </a:t>
            </a:r>
            <a:r>
              <a:rPr lang="en-US" altLang="en-US" dirty="0" err="1" smtClean="0"/>
              <a:t>iFMS</a:t>
            </a:r>
            <a:r>
              <a:rPr lang="en-US" altLang="en-US" dirty="0" smtClean="0"/>
              <a:t/>
            </a:r>
            <a:br>
              <a:rPr lang="en-US" altLang="en-US" dirty="0" smtClean="0"/>
            </a:br>
            <a:r>
              <a:rPr lang="en-US" altLang="en-US" sz="2000" dirty="0" smtClean="0">
                <a:solidFill>
                  <a:srgbClr val="00A9E0"/>
                </a:solidFill>
              </a:rPr>
              <a:t>Part Number Code</a:t>
            </a:r>
            <a:endParaRPr lang="en-CA" altLang="en-US" sz="2000" dirty="0" smtClean="0">
              <a:solidFill>
                <a:srgbClr val="00A9E0"/>
              </a:solidFill>
            </a:endParaRPr>
          </a:p>
        </p:txBody>
      </p:sp>
      <p:pic>
        <p:nvPicPr>
          <p:cNvPr id="20483" name="Picture 10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9275" y="1531938"/>
            <a:ext cx="7931150" cy="665162"/>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4" name="Picture 10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1675" y="2897188"/>
            <a:ext cx="2233613" cy="2909887"/>
          </a:xfrm>
          <a:prstGeom prst="rect">
            <a:avLst/>
          </a:prstGeom>
          <a:noFill/>
          <a:ln w="3175">
            <a:solidFill>
              <a:schemeClr val="tx1"/>
            </a:solidFill>
            <a:miter lim="800000"/>
            <a:headEnd/>
            <a:tailEnd/>
          </a:ln>
          <a:effectLst/>
          <a:extLst>
            <a:ext uri="{909E8E84-426E-40DD-AFC4-6F175D3DCCD1}">
              <a14:hiddenFill xmlns:a14="http://schemas.microsoft.com/office/drawing/2010/main">
                <a:solidFill>
                  <a:schemeClr val="tx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485" name="Rectangle 105"/>
          <p:cNvSpPr>
            <a:spLocks noChangeArrowheads="1"/>
          </p:cNvSpPr>
          <p:nvPr/>
        </p:nvSpPr>
        <p:spPr bwMode="auto">
          <a:xfrm>
            <a:off x="549275" y="2443163"/>
            <a:ext cx="3187700" cy="396875"/>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r>
              <a:rPr lang="en-US" altLang="en-US" sz="2000" b="1" dirty="0">
                <a:solidFill>
                  <a:srgbClr val="00A9E0"/>
                </a:solidFill>
                <a:latin typeface="Lucida Sans" pitchFamily="34" charset="0"/>
              </a:rPr>
              <a:t>Support Documents</a:t>
            </a:r>
            <a:endParaRPr lang="en-CA" altLang="en-US" sz="2000" b="1" dirty="0">
              <a:solidFill>
                <a:srgbClr val="00A9E0"/>
              </a:solidFill>
              <a:latin typeface="Lucida Sans" pitchFamily="34" charset="0"/>
            </a:endParaRPr>
          </a:p>
        </p:txBody>
      </p:sp>
      <p:pic>
        <p:nvPicPr>
          <p:cNvPr id="20486" name="Picture 10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2150" y="2897188"/>
            <a:ext cx="2325688" cy="2960687"/>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0487" name="Picture 10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86438" y="2897188"/>
            <a:ext cx="2397125" cy="2960687"/>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29135736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288925" y="773113"/>
            <a:ext cx="8229600" cy="835025"/>
          </a:xfrm>
        </p:spPr>
        <p:txBody>
          <a:bodyPr/>
          <a:lstStyle/>
          <a:p>
            <a:pPr eaLnBrk="1" hangingPunct="1"/>
            <a:r>
              <a:rPr lang="en-US" altLang="en-US" dirty="0" smtClean="0">
                <a:solidFill>
                  <a:srgbClr val="EE1A0D"/>
                </a:solidFill>
              </a:rPr>
              <a:t>Questions</a:t>
            </a:r>
            <a:br>
              <a:rPr lang="en-US" altLang="en-US" dirty="0" smtClean="0">
                <a:solidFill>
                  <a:srgbClr val="EE1A0D"/>
                </a:solidFill>
              </a:rPr>
            </a:br>
            <a:endParaRPr lang="en-CA" altLang="en-US" sz="2000" dirty="0" smtClean="0">
              <a:solidFill>
                <a:srgbClr val="EE1A0D"/>
              </a:solidFill>
            </a:endParaRPr>
          </a:p>
        </p:txBody>
      </p:sp>
      <p:sp>
        <p:nvSpPr>
          <p:cNvPr id="23555" name="Rectangle 105"/>
          <p:cNvSpPr>
            <a:spLocks noChangeArrowheads="1"/>
          </p:cNvSpPr>
          <p:nvPr/>
        </p:nvSpPr>
        <p:spPr bwMode="auto">
          <a:xfrm>
            <a:off x="296863" y="1566863"/>
            <a:ext cx="6588125" cy="2723823"/>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BankGothic Lt BT"/>
              </a:defRPr>
            </a:lvl1pPr>
            <a:lvl2pPr marL="742950" indent="-285750" eaLnBrk="0" hangingPunct="0">
              <a:defRPr>
                <a:solidFill>
                  <a:schemeClr val="tx1"/>
                </a:solidFill>
                <a:latin typeface="BankGothic Lt BT"/>
              </a:defRPr>
            </a:lvl2pPr>
            <a:lvl3pPr marL="1143000" indent="-228600" eaLnBrk="0" hangingPunct="0">
              <a:defRPr>
                <a:solidFill>
                  <a:schemeClr val="tx1"/>
                </a:solidFill>
                <a:latin typeface="BankGothic Lt BT"/>
              </a:defRPr>
            </a:lvl3pPr>
            <a:lvl4pPr marL="1600200" indent="-228600" eaLnBrk="0" hangingPunct="0">
              <a:defRPr>
                <a:solidFill>
                  <a:schemeClr val="tx1"/>
                </a:solidFill>
                <a:latin typeface="BankGothic Lt BT"/>
              </a:defRPr>
            </a:lvl4pPr>
            <a:lvl5pPr marL="2057400" indent="-228600" eaLnBrk="0" hangingPunct="0">
              <a:defRPr>
                <a:solidFill>
                  <a:schemeClr val="tx1"/>
                </a:solidFill>
                <a:latin typeface="BankGothic Lt BT"/>
              </a:defRPr>
            </a:lvl5pPr>
            <a:lvl6pPr marL="2514600" indent="-228600" eaLnBrk="0" fontAlgn="base" hangingPunct="0">
              <a:spcBef>
                <a:spcPct val="0"/>
              </a:spcBef>
              <a:spcAft>
                <a:spcPct val="0"/>
              </a:spcAft>
              <a:defRPr>
                <a:solidFill>
                  <a:schemeClr val="tx1"/>
                </a:solidFill>
                <a:latin typeface="BankGothic Lt BT"/>
              </a:defRPr>
            </a:lvl6pPr>
            <a:lvl7pPr marL="2971800" indent="-228600" eaLnBrk="0" fontAlgn="base" hangingPunct="0">
              <a:spcBef>
                <a:spcPct val="0"/>
              </a:spcBef>
              <a:spcAft>
                <a:spcPct val="0"/>
              </a:spcAft>
              <a:defRPr>
                <a:solidFill>
                  <a:schemeClr val="tx1"/>
                </a:solidFill>
                <a:latin typeface="BankGothic Lt BT"/>
              </a:defRPr>
            </a:lvl7pPr>
            <a:lvl8pPr marL="3429000" indent="-228600" eaLnBrk="0" fontAlgn="base" hangingPunct="0">
              <a:spcBef>
                <a:spcPct val="0"/>
              </a:spcBef>
              <a:spcAft>
                <a:spcPct val="0"/>
              </a:spcAft>
              <a:defRPr>
                <a:solidFill>
                  <a:schemeClr val="tx1"/>
                </a:solidFill>
                <a:latin typeface="BankGothic Lt BT"/>
              </a:defRPr>
            </a:lvl8pPr>
            <a:lvl9pPr marL="3886200" indent="-228600" eaLnBrk="0" fontAlgn="base" hangingPunct="0">
              <a:spcBef>
                <a:spcPct val="0"/>
              </a:spcBef>
              <a:spcAft>
                <a:spcPct val="0"/>
              </a:spcAft>
              <a:defRPr>
                <a:solidFill>
                  <a:schemeClr val="tx1"/>
                </a:solidFill>
                <a:latin typeface="BankGothic Lt BT"/>
              </a:defRPr>
            </a:lvl9pPr>
          </a:lstStyle>
          <a:p>
            <a:pPr eaLnBrk="1" hangingPunct="1"/>
            <a:r>
              <a:rPr lang="en-US" altLang="en-US" sz="1900" b="1" dirty="0" smtClean="0">
                <a:latin typeface="Lucida Sans" pitchFamily="34" charset="0"/>
              </a:rPr>
              <a:t>What </a:t>
            </a:r>
            <a:r>
              <a:rPr lang="en-US" altLang="en-US" sz="1900" b="1" dirty="0">
                <a:latin typeface="Lucida Sans" pitchFamily="34" charset="0"/>
              </a:rPr>
              <a:t>about </a:t>
            </a:r>
            <a:r>
              <a:rPr lang="en-US" altLang="en-US" sz="1900" b="1" dirty="0" smtClean="0">
                <a:latin typeface="Lucida Sans" pitchFamily="34" charset="0"/>
              </a:rPr>
              <a:t>the </a:t>
            </a:r>
            <a:r>
              <a:rPr lang="en-US" altLang="en-US" sz="1900" b="1" dirty="0">
                <a:latin typeface="Lucida Sans" pitchFamily="34" charset="0"/>
              </a:rPr>
              <a:t>air separator, expansion tank, chemical pot feeders, and other </a:t>
            </a:r>
            <a:r>
              <a:rPr lang="en-US" altLang="en-US" sz="1900" b="1" dirty="0" smtClean="0">
                <a:latin typeface="Lucida Sans" pitchFamily="34" charset="0"/>
              </a:rPr>
              <a:t>components ?  </a:t>
            </a:r>
            <a:r>
              <a:rPr lang="en-US" altLang="en-US" sz="1900" b="1" dirty="0" err="1">
                <a:solidFill>
                  <a:srgbClr val="EE1A0D"/>
                </a:solidFill>
                <a:latin typeface="Lucida Sans" pitchFamily="34" charset="0"/>
              </a:rPr>
              <a:t>iFMS</a:t>
            </a:r>
            <a:r>
              <a:rPr lang="en-US" altLang="en-US" sz="1900" b="1" dirty="0">
                <a:solidFill>
                  <a:srgbClr val="EE1A0D"/>
                </a:solidFill>
                <a:latin typeface="Lucida Sans" pitchFamily="34" charset="0"/>
              </a:rPr>
              <a:t> has connections for all pump station accessories</a:t>
            </a:r>
          </a:p>
          <a:p>
            <a:pPr eaLnBrk="1" hangingPunct="1"/>
            <a:endParaRPr lang="en-US" altLang="en-US" sz="1900" b="1" dirty="0">
              <a:solidFill>
                <a:srgbClr val="EE1A0D"/>
              </a:solidFill>
              <a:latin typeface="Lucida Sans" pitchFamily="34" charset="0"/>
            </a:endParaRPr>
          </a:p>
          <a:p>
            <a:pPr eaLnBrk="1" hangingPunct="1"/>
            <a:r>
              <a:rPr lang="en-US" altLang="en-US" sz="1900" b="1" dirty="0">
                <a:latin typeface="Lucida Sans" pitchFamily="34" charset="0"/>
              </a:rPr>
              <a:t>What about air cooled </a:t>
            </a:r>
            <a:r>
              <a:rPr lang="en-US" altLang="en-US" sz="1900" b="1" dirty="0" smtClean="0">
                <a:latin typeface="Lucida Sans" pitchFamily="34" charset="0"/>
              </a:rPr>
              <a:t>systems? </a:t>
            </a:r>
          </a:p>
          <a:p>
            <a:pPr eaLnBrk="1" hangingPunct="1"/>
            <a:r>
              <a:rPr lang="en-US" altLang="en-US" sz="1900" b="1" dirty="0" err="1" smtClean="0">
                <a:solidFill>
                  <a:srgbClr val="EE1A0D"/>
                </a:solidFill>
                <a:latin typeface="Lucida Sans" pitchFamily="34" charset="0"/>
              </a:rPr>
              <a:t>iFMS</a:t>
            </a:r>
            <a:r>
              <a:rPr lang="en-US" altLang="en-US" sz="1900" b="1" dirty="0" smtClean="0">
                <a:solidFill>
                  <a:srgbClr val="EE1A0D"/>
                </a:solidFill>
                <a:latin typeface="Lucida Sans" pitchFamily="34" charset="0"/>
              </a:rPr>
              <a:t> </a:t>
            </a:r>
            <a:r>
              <a:rPr lang="en-US" altLang="en-US" sz="1900" b="1" dirty="0">
                <a:solidFill>
                  <a:srgbClr val="EE1A0D"/>
                </a:solidFill>
                <a:latin typeface="Lucida Sans" pitchFamily="34" charset="0"/>
              </a:rPr>
              <a:t>is ideal for roof top installation, lift at the same time as the chiller.</a:t>
            </a:r>
          </a:p>
          <a:p>
            <a:pPr eaLnBrk="1" hangingPunct="1"/>
            <a:endParaRPr lang="en-US" altLang="en-US" sz="1900" b="1" dirty="0">
              <a:solidFill>
                <a:srgbClr val="EE1A0D"/>
              </a:solidFill>
              <a:latin typeface="Lucida Sans" pitchFamily="34" charset="0"/>
            </a:endParaRPr>
          </a:p>
        </p:txBody>
      </p:sp>
      <p:pic>
        <p:nvPicPr>
          <p:cNvPr id="2355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10388" y="1608138"/>
            <a:ext cx="2100262" cy="2343150"/>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25857339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397775" y="772675"/>
            <a:ext cx="8229600" cy="835025"/>
          </a:xfrm>
        </p:spPr>
        <p:txBody>
          <a:bodyPr/>
          <a:lstStyle/>
          <a:p>
            <a:r>
              <a:rPr lang="en-US" altLang="en-US" dirty="0" smtClean="0"/>
              <a:t>Design Envelope </a:t>
            </a:r>
            <a:r>
              <a:rPr lang="en-US" altLang="en-US" dirty="0" err="1" smtClean="0"/>
              <a:t>iFMS</a:t>
            </a:r>
            <a:r>
              <a:rPr lang="en-US" altLang="en-US" dirty="0" smtClean="0"/>
              <a:t> – </a:t>
            </a:r>
            <a:r>
              <a:rPr lang="en-US" altLang="en-US" dirty="0" smtClean="0">
                <a:solidFill>
                  <a:srgbClr val="00A9E0"/>
                </a:solidFill>
              </a:rPr>
              <a:t>Anacostia Site Installation</a:t>
            </a:r>
            <a:endParaRPr lang="en-CA" altLang="en-US" dirty="0" smtClean="0">
              <a:solidFill>
                <a:srgbClr val="00A9E0"/>
              </a:solidFill>
            </a:endParaRPr>
          </a:p>
        </p:txBody>
      </p:sp>
      <p:sp>
        <p:nvSpPr>
          <p:cNvPr id="7" name="Text Box 11"/>
          <p:cNvSpPr txBox="1">
            <a:spLocks noChangeArrowheads="1"/>
          </p:cNvSpPr>
          <p:nvPr/>
        </p:nvSpPr>
        <p:spPr bwMode="auto">
          <a:xfrm>
            <a:off x="321880" y="1379835"/>
            <a:ext cx="5247548" cy="3231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Lucida Sans" panose="020B0602030504020204" pitchFamily="34" charset="0"/>
              </a:defRPr>
            </a:lvl1pPr>
            <a:lvl2pPr marL="742950" indent="-285750">
              <a:defRPr>
                <a:solidFill>
                  <a:schemeClr val="tx1"/>
                </a:solidFill>
                <a:latin typeface="Lucida Sans" panose="020B0602030504020204" pitchFamily="34" charset="0"/>
              </a:defRPr>
            </a:lvl2pPr>
            <a:lvl3pPr marL="1143000" indent="-228600">
              <a:defRPr>
                <a:solidFill>
                  <a:schemeClr val="tx1"/>
                </a:solidFill>
                <a:latin typeface="Lucida Sans" panose="020B0602030504020204" pitchFamily="34" charset="0"/>
              </a:defRPr>
            </a:lvl3pPr>
            <a:lvl4pPr marL="1600200" indent="-228600">
              <a:defRPr>
                <a:solidFill>
                  <a:schemeClr val="tx1"/>
                </a:solidFill>
                <a:latin typeface="Lucida Sans" panose="020B0602030504020204" pitchFamily="34" charset="0"/>
              </a:defRPr>
            </a:lvl4pPr>
            <a:lvl5pPr marL="2057400" indent="-228600">
              <a:defRPr>
                <a:solidFill>
                  <a:schemeClr val="tx1"/>
                </a:solidFill>
                <a:latin typeface="Lucida Sans" panose="020B0602030504020204" pitchFamily="34" charset="0"/>
              </a:defRPr>
            </a:lvl5pPr>
            <a:lvl6pPr marL="2514600" indent="-228600" eaLnBrk="0" fontAlgn="base" hangingPunct="0">
              <a:spcBef>
                <a:spcPct val="0"/>
              </a:spcBef>
              <a:spcAft>
                <a:spcPct val="0"/>
              </a:spcAft>
              <a:defRPr>
                <a:solidFill>
                  <a:schemeClr val="tx1"/>
                </a:solidFill>
                <a:latin typeface="Lucida Sans" panose="020B0602030504020204" pitchFamily="34" charset="0"/>
              </a:defRPr>
            </a:lvl6pPr>
            <a:lvl7pPr marL="2971800" indent="-228600" eaLnBrk="0" fontAlgn="base" hangingPunct="0">
              <a:spcBef>
                <a:spcPct val="0"/>
              </a:spcBef>
              <a:spcAft>
                <a:spcPct val="0"/>
              </a:spcAft>
              <a:defRPr>
                <a:solidFill>
                  <a:schemeClr val="tx1"/>
                </a:solidFill>
                <a:latin typeface="Lucida Sans" panose="020B0602030504020204" pitchFamily="34" charset="0"/>
              </a:defRPr>
            </a:lvl7pPr>
            <a:lvl8pPr marL="3429000" indent="-228600" eaLnBrk="0" fontAlgn="base" hangingPunct="0">
              <a:spcBef>
                <a:spcPct val="0"/>
              </a:spcBef>
              <a:spcAft>
                <a:spcPct val="0"/>
              </a:spcAft>
              <a:defRPr>
                <a:solidFill>
                  <a:schemeClr val="tx1"/>
                </a:solidFill>
                <a:latin typeface="Lucida Sans" panose="020B0602030504020204" pitchFamily="34" charset="0"/>
              </a:defRPr>
            </a:lvl8pPr>
            <a:lvl9pPr marL="3886200" indent="-228600" eaLnBrk="0" fontAlgn="base" hangingPunct="0">
              <a:spcBef>
                <a:spcPct val="0"/>
              </a:spcBef>
              <a:spcAft>
                <a:spcPct val="0"/>
              </a:spcAft>
              <a:defRPr>
                <a:solidFill>
                  <a:schemeClr val="tx1"/>
                </a:solidFill>
                <a:latin typeface="Lucida Sans" panose="020B0602030504020204" pitchFamily="34" charset="0"/>
              </a:defRPr>
            </a:lvl9pPr>
          </a:lstStyle>
          <a:p>
            <a:pPr eaLnBrk="1" hangingPunct="1">
              <a:defRPr/>
            </a:pPr>
            <a:r>
              <a:rPr lang="en-CA" sz="2000" b="1" dirty="0" smtClean="0">
                <a:solidFill>
                  <a:srgbClr val="000000"/>
                </a:solidFill>
                <a:ea typeface="MS PGothic" panose="020B0600070205080204" pitchFamily="34" charset="-128"/>
              </a:rPr>
              <a:t>Challenges:</a:t>
            </a:r>
          </a:p>
          <a:p>
            <a:pPr marL="285750" indent="-285750" eaLnBrk="1" hangingPunct="1">
              <a:buFont typeface="Arial" panose="020B0604020202020204" pitchFamily="34" charset="0"/>
              <a:buChar char="•"/>
              <a:defRPr/>
            </a:pPr>
            <a:r>
              <a:rPr lang="en-CA" dirty="0" smtClean="0">
                <a:solidFill>
                  <a:srgbClr val="000000"/>
                </a:solidFill>
                <a:ea typeface="MS PGothic" panose="020B0600070205080204" pitchFamily="34" charset="-128"/>
              </a:rPr>
              <a:t>Underground track level construction</a:t>
            </a:r>
          </a:p>
          <a:p>
            <a:pPr marL="285750" indent="-285750" eaLnBrk="1" hangingPunct="1">
              <a:buFont typeface="Arial" panose="020B0604020202020204" pitchFamily="34" charset="0"/>
              <a:buChar char="•"/>
              <a:defRPr/>
            </a:pPr>
            <a:r>
              <a:rPr lang="en-CA" dirty="0" smtClean="0">
                <a:solidFill>
                  <a:srgbClr val="000000"/>
                </a:solidFill>
                <a:ea typeface="MS PGothic" panose="020B0600070205080204" pitchFamily="34" charset="-128"/>
              </a:rPr>
              <a:t>Special service train required to deliver all equipment and components</a:t>
            </a:r>
          </a:p>
          <a:p>
            <a:pPr marL="285750" indent="-285750" eaLnBrk="1" hangingPunct="1">
              <a:buFont typeface="Arial" panose="020B0604020202020204" pitchFamily="34" charset="0"/>
              <a:buChar char="•"/>
              <a:defRPr/>
            </a:pPr>
            <a:r>
              <a:rPr lang="en-CA" dirty="0" smtClean="0">
                <a:solidFill>
                  <a:srgbClr val="000000"/>
                </a:solidFill>
                <a:ea typeface="MS PGothic" panose="020B0600070205080204" pitchFamily="34" charset="-128"/>
              </a:rPr>
              <a:t>All workers subject to a full background check and one full day of safety training</a:t>
            </a:r>
          </a:p>
          <a:p>
            <a:pPr marL="285750" indent="-285750" eaLnBrk="1" hangingPunct="1">
              <a:buFont typeface="Arial" panose="020B0604020202020204" pitchFamily="34" charset="0"/>
              <a:buChar char="•"/>
              <a:defRPr/>
            </a:pPr>
            <a:r>
              <a:rPr lang="en-CA" dirty="0" smtClean="0">
                <a:solidFill>
                  <a:srgbClr val="000000"/>
                </a:solidFill>
                <a:ea typeface="MS PGothic" panose="020B0600070205080204" pitchFamily="34" charset="-128"/>
              </a:rPr>
              <a:t>Subway system shutdowns during regular operating hours are expensive and require a minimum two weeks advance notice</a:t>
            </a:r>
          </a:p>
          <a:p>
            <a:pPr marL="285750" indent="-285750" eaLnBrk="1" hangingPunct="1">
              <a:buFont typeface="Arial" panose="020B0604020202020204" pitchFamily="34" charset="0"/>
              <a:buChar char="•"/>
              <a:defRPr/>
            </a:pPr>
            <a:endParaRPr lang="en-CA" sz="1400" dirty="0" smtClean="0">
              <a:solidFill>
                <a:srgbClr val="000000"/>
              </a:solidFill>
              <a:ea typeface="MS PGothic" panose="020B0600070205080204" pitchFamily="34" charset="-128"/>
            </a:endParaRPr>
          </a:p>
          <a:p>
            <a:pPr eaLnBrk="1" hangingPunct="1">
              <a:defRPr/>
            </a:pPr>
            <a:endParaRPr lang="en-CA" sz="1400" dirty="0" smtClean="0">
              <a:solidFill>
                <a:srgbClr val="000000"/>
              </a:solidFill>
              <a:ea typeface="MS PGothic" panose="020B0600070205080204" pitchFamily="34" charset="-128"/>
            </a:endParaRPr>
          </a:p>
          <a:p>
            <a:pPr eaLnBrk="1" hangingPunct="1">
              <a:defRPr/>
            </a:pPr>
            <a:endParaRPr lang="en-CA" sz="1200" dirty="0" smtClean="0">
              <a:solidFill>
                <a:srgbClr val="000000"/>
              </a:solidFill>
              <a:ea typeface="MS PGothic" panose="020B0600070205080204" pitchFamily="34" charset="-128"/>
            </a:endParaRPr>
          </a:p>
        </p:txBody>
      </p:sp>
      <p:pic>
        <p:nvPicPr>
          <p:cNvPr id="3076"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38110" y="1724363"/>
            <a:ext cx="3052773" cy="4247475"/>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 Box 11"/>
          <p:cNvSpPr txBox="1">
            <a:spLocks noChangeArrowheads="1"/>
          </p:cNvSpPr>
          <p:nvPr/>
        </p:nvSpPr>
        <p:spPr bwMode="auto">
          <a:xfrm>
            <a:off x="321881" y="4187949"/>
            <a:ext cx="5247547" cy="2831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Lucida Sans" panose="020B0602030504020204" pitchFamily="34" charset="0"/>
              </a:defRPr>
            </a:lvl1pPr>
            <a:lvl2pPr marL="742950" indent="-285750">
              <a:defRPr>
                <a:solidFill>
                  <a:schemeClr val="tx1"/>
                </a:solidFill>
                <a:latin typeface="Lucida Sans" panose="020B0602030504020204" pitchFamily="34" charset="0"/>
              </a:defRPr>
            </a:lvl2pPr>
            <a:lvl3pPr marL="1143000" indent="-228600">
              <a:defRPr>
                <a:solidFill>
                  <a:schemeClr val="tx1"/>
                </a:solidFill>
                <a:latin typeface="Lucida Sans" panose="020B0602030504020204" pitchFamily="34" charset="0"/>
              </a:defRPr>
            </a:lvl3pPr>
            <a:lvl4pPr marL="1600200" indent="-228600">
              <a:defRPr>
                <a:solidFill>
                  <a:schemeClr val="tx1"/>
                </a:solidFill>
                <a:latin typeface="Lucida Sans" panose="020B0602030504020204" pitchFamily="34" charset="0"/>
              </a:defRPr>
            </a:lvl4pPr>
            <a:lvl5pPr marL="2057400" indent="-228600">
              <a:defRPr>
                <a:solidFill>
                  <a:schemeClr val="tx1"/>
                </a:solidFill>
                <a:latin typeface="Lucida Sans" panose="020B0602030504020204" pitchFamily="34" charset="0"/>
              </a:defRPr>
            </a:lvl5pPr>
            <a:lvl6pPr marL="2514600" indent="-228600" eaLnBrk="0" fontAlgn="base" hangingPunct="0">
              <a:spcBef>
                <a:spcPct val="0"/>
              </a:spcBef>
              <a:spcAft>
                <a:spcPct val="0"/>
              </a:spcAft>
              <a:defRPr>
                <a:solidFill>
                  <a:schemeClr val="tx1"/>
                </a:solidFill>
                <a:latin typeface="Lucida Sans" panose="020B0602030504020204" pitchFamily="34" charset="0"/>
              </a:defRPr>
            </a:lvl6pPr>
            <a:lvl7pPr marL="2971800" indent="-228600" eaLnBrk="0" fontAlgn="base" hangingPunct="0">
              <a:spcBef>
                <a:spcPct val="0"/>
              </a:spcBef>
              <a:spcAft>
                <a:spcPct val="0"/>
              </a:spcAft>
              <a:defRPr>
                <a:solidFill>
                  <a:schemeClr val="tx1"/>
                </a:solidFill>
                <a:latin typeface="Lucida Sans" panose="020B0602030504020204" pitchFamily="34" charset="0"/>
              </a:defRPr>
            </a:lvl7pPr>
            <a:lvl8pPr marL="3429000" indent="-228600" eaLnBrk="0" fontAlgn="base" hangingPunct="0">
              <a:spcBef>
                <a:spcPct val="0"/>
              </a:spcBef>
              <a:spcAft>
                <a:spcPct val="0"/>
              </a:spcAft>
              <a:defRPr>
                <a:solidFill>
                  <a:schemeClr val="tx1"/>
                </a:solidFill>
                <a:latin typeface="Lucida Sans" panose="020B0602030504020204" pitchFamily="34" charset="0"/>
              </a:defRPr>
            </a:lvl8pPr>
            <a:lvl9pPr marL="3886200" indent="-228600" eaLnBrk="0" fontAlgn="base" hangingPunct="0">
              <a:spcBef>
                <a:spcPct val="0"/>
              </a:spcBef>
              <a:spcAft>
                <a:spcPct val="0"/>
              </a:spcAft>
              <a:defRPr>
                <a:solidFill>
                  <a:schemeClr val="tx1"/>
                </a:solidFill>
                <a:latin typeface="Lucida Sans" panose="020B0602030504020204" pitchFamily="34" charset="0"/>
              </a:defRPr>
            </a:lvl9pPr>
          </a:lstStyle>
          <a:p>
            <a:pPr eaLnBrk="1" hangingPunct="1">
              <a:defRPr/>
            </a:pPr>
            <a:r>
              <a:rPr lang="en-CA" sz="2000" b="1" dirty="0" smtClean="0">
                <a:solidFill>
                  <a:srgbClr val="000000"/>
                </a:solidFill>
                <a:ea typeface="MS PGothic" panose="020B0600070205080204" pitchFamily="34" charset="-128"/>
              </a:rPr>
              <a:t>Benefits and Results:</a:t>
            </a:r>
          </a:p>
          <a:p>
            <a:pPr marL="285750" indent="-285750" eaLnBrk="1" hangingPunct="1">
              <a:buFont typeface="Arial" panose="020B0604020202020204" pitchFamily="34" charset="0"/>
              <a:buChar char="•"/>
              <a:defRPr/>
            </a:pPr>
            <a:r>
              <a:rPr lang="en-CA" dirty="0" smtClean="0">
                <a:solidFill>
                  <a:srgbClr val="000000"/>
                </a:solidFill>
                <a:ea typeface="MS PGothic" panose="020B0600070205080204" pitchFamily="34" charset="-128"/>
              </a:rPr>
              <a:t>Variable speed pumping estimated energy savings of over $8,500 per year</a:t>
            </a:r>
          </a:p>
          <a:p>
            <a:pPr marL="285750" indent="-285750" eaLnBrk="1" hangingPunct="1">
              <a:buFont typeface="Arial" panose="020B0604020202020204" pitchFamily="34" charset="0"/>
              <a:buChar char="•"/>
              <a:defRPr/>
            </a:pPr>
            <a:r>
              <a:rPr lang="en-CA" dirty="0" smtClean="0">
                <a:solidFill>
                  <a:srgbClr val="000000"/>
                </a:solidFill>
                <a:ea typeface="MS PGothic" panose="020B0600070205080204" pitchFamily="34" charset="-128"/>
              </a:rPr>
              <a:t>Reduced installation time of hours rather than days, lowering the installed cost</a:t>
            </a:r>
          </a:p>
          <a:p>
            <a:pPr marL="285750" indent="-285750" eaLnBrk="1" hangingPunct="1">
              <a:buFont typeface="Arial" panose="020B0604020202020204" pitchFamily="34" charset="0"/>
              <a:buChar char="•"/>
              <a:defRPr/>
            </a:pPr>
            <a:r>
              <a:rPr lang="en-CA" dirty="0" smtClean="0">
                <a:solidFill>
                  <a:srgbClr val="000000"/>
                </a:solidFill>
                <a:ea typeface="MS PGothic" panose="020B0600070205080204" pitchFamily="34" charset="-128"/>
              </a:rPr>
              <a:t>Space savings verses old horizontal split case pump</a:t>
            </a:r>
          </a:p>
          <a:p>
            <a:pPr marL="285750" indent="-285750" eaLnBrk="1" hangingPunct="1">
              <a:buFont typeface="Arial" panose="020B0604020202020204" pitchFamily="34" charset="0"/>
              <a:buChar char="•"/>
              <a:defRPr/>
            </a:pPr>
            <a:endParaRPr lang="en-CA" dirty="0" smtClean="0">
              <a:solidFill>
                <a:srgbClr val="000000"/>
              </a:solidFill>
              <a:ea typeface="MS PGothic" panose="020B0600070205080204" pitchFamily="34" charset="-128"/>
            </a:endParaRPr>
          </a:p>
          <a:p>
            <a:pPr eaLnBrk="1" hangingPunct="1">
              <a:defRPr/>
            </a:pPr>
            <a:endParaRPr lang="en-CA" dirty="0" smtClean="0">
              <a:solidFill>
                <a:srgbClr val="000000"/>
              </a:solidFill>
              <a:ea typeface="MS PGothic" panose="020B0600070205080204" pitchFamily="34" charset="-128"/>
            </a:endParaRPr>
          </a:p>
          <a:p>
            <a:pPr eaLnBrk="1" hangingPunct="1">
              <a:defRPr/>
            </a:pPr>
            <a:endParaRPr lang="en-CA" sz="1400" b="1" dirty="0" smtClean="0">
              <a:solidFill>
                <a:srgbClr val="000000"/>
              </a:solidFill>
              <a:ea typeface="MS PGothic" panose="020B0600070205080204" pitchFamily="34" charset="-128"/>
            </a:endParaRPr>
          </a:p>
        </p:txBody>
      </p:sp>
    </p:spTree>
    <p:extLst>
      <p:ext uri="{BB962C8B-B14F-4D97-AF65-F5344CB8AC3E}">
        <p14:creationId xmlns:p14="http://schemas.microsoft.com/office/powerpoint/2010/main" val="35264991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58635" y="1486573"/>
            <a:ext cx="3812381" cy="381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Rectangle 2"/>
          <p:cNvSpPr>
            <a:spLocks noGrp="1" noChangeArrowheads="1"/>
          </p:cNvSpPr>
          <p:nvPr>
            <p:ph type="title"/>
          </p:nvPr>
        </p:nvSpPr>
        <p:spPr/>
        <p:txBody>
          <a:bodyPr/>
          <a:lstStyle/>
          <a:p>
            <a:r>
              <a:rPr lang="en-US" altLang="en-US" dirty="0" smtClean="0"/>
              <a:t>Design Envelope </a:t>
            </a:r>
            <a:r>
              <a:rPr lang="en-US" altLang="en-US" dirty="0" err="1" smtClean="0"/>
              <a:t>iFMS</a:t>
            </a:r>
            <a:r>
              <a:rPr lang="en-US" altLang="en-US" dirty="0" smtClean="0"/>
              <a:t> – </a:t>
            </a:r>
            <a:r>
              <a:rPr lang="en-US" altLang="en-US" dirty="0" smtClean="0">
                <a:solidFill>
                  <a:srgbClr val="00A9E0"/>
                </a:solidFill>
              </a:rPr>
              <a:t>Anacostia Site Installation</a:t>
            </a:r>
            <a:endParaRPr lang="en-CA" altLang="en-US" dirty="0" smtClean="0">
              <a:solidFill>
                <a:srgbClr val="00A9E0"/>
              </a:solidFill>
            </a:endParaRPr>
          </a:p>
        </p:txBody>
      </p:sp>
      <p:sp>
        <p:nvSpPr>
          <p:cNvPr id="5123" name="Text Box 11"/>
          <p:cNvSpPr txBox="1">
            <a:spLocks noChangeArrowheads="1"/>
          </p:cNvSpPr>
          <p:nvPr/>
        </p:nvSpPr>
        <p:spPr bwMode="auto">
          <a:xfrm>
            <a:off x="347663" y="1379835"/>
            <a:ext cx="5514552" cy="4555093"/>
          </a:xfrm>
          <a:prstGeom prst="rect">
            <a:avLst/>
          </a:prstGeom>
          <a:solidFill>
            <a:schemeClr val="bg1"/>
          </a:solidFill>
          <a:ln>
            <a:noFill/>
          </a:ln>
          <a:effectLst/>
        </p:spPr>
        <p:txBody>
          <a:bodyPr wrap="square">
            <a:spAutoFit/>
          </a:bodyPr>
          <a:lstStyle>
            <a:lvl1pPr>
              <a:defRPr>
                <a:solidFill>
                  <a:schemeClr val="tx1"/>
                </a:solidFill>
                <a:latin typeface="Lucida Sans" pitchFamily="34" charset="0"/>
              </a:defRPr>
            </a:lvl1pPr>
            <a:lvl2pPr marL="742950" indent="-285750">
              <a:defRPr>
                <a:solidFill>
                  <a:schemeClr val="tx1"/>
                </a:solidFill>
                <a:latin typeface="Lucida Sans" pitchFamily="34" charset="0"/>
              </a:defRPr>
            </a:lvl2pPr>
            <a:lvl3pPr marL="1143000" indent="-228600">
              <a:defRPr>
                <a:solidFill>
                  <a:schemeClr val="tx1"/>
                </a:solidFill>
                <a:latin typeface="Lucida Sans" pitchFamily="34" charset="0"/>
              </a:defRPr>
            </a:lvl3pPr>
            <a:lvl4pPr marL="1600200" indent="-228600">
              <a:defRPr>
                <a:solidFill>
                  <a:schemeClr val="tx1"/>
                </a:solidFill>
                <a:latin typeface="Lucida Sans" pitchFamily="34" charset="0"/>
              </a:defRPr>
            </a:lvl4pPr>
            <a:lvl5pPr marL="2057400" indent="-228600">
              <a:defRPr>
                <a:solidFill>
                  <a:schemeClr val="tx1"/>
                </a:solidFill>
                <a:latin typeface="Lucida Sans" pitchFamily="34" charset="0"/>
              </a:defRPr>
            </a:lvl5pPr>
            <a:lvl6pPr marL="2514600" indent="-228600" eaLnBrk="0" fontAlgn="base" hangingPunct="0">
              <a:spcBef>
                <a:spcPct val="0"/>
              </a:spcBef>
              <a:spcAft>
                <a:spcPct val="0"/>
              </a:spcAft>
              <a:defRPr>
                <a:solidFill>
                  <a:schemeClr val="tx1"/>
                </a:solidFill>
                <a:latin typeface="Lucida Sans" pitchFamily="34" charset="0"/>
              </a:defRPr>
            </a:lvl6pPr>
            <a:lvl7pPr marL="2971800" indent="-228600" eaLnBrk="0" fontAlgn="base" hangingPunct="0">
              <a:spcBef>
                <a:spcPct val="0"/>
              </a:spcBef>
              <a:spcAft>
                <a:spcPct val="0"/>
              </a:spcAft>
              <a:defRPr>
                <a:solidFill>
                  <a:schemeClr val="tx1"/>
                </a:solidFill>
                <a:latin typeface="Lucida Sans" pitchFamily="34" charset="0"/>
              </a:defRPr>
            </a:lvl7pPr>
            <a:lvl8pPr marL="3429000" indent="-228600" eaLnBrk="0" fontAlgn="base" hangingPunct="0">
              <a:spcBef>
                <a:spcPct val="0"/>
              </a:spcBef>
              <a:spcAft>
                <a:spcPct val="0"/>
              </a:spcAft>
              <a:defRPr>
                <a:solidFill>
                  <a:schemeClr val="tx1"/>
                </a:solidFill>
                <a:latin typeface="Lucida Sans" pitchFamily="34" charset="0"/>
              </a:defRPr>
            </a:lvl8pPr>
            <a:lvl9pPr marL="3886200" indent="-228600" eaLnBrk="0" fontAlgn="base" hangingPunct="0">
              <a:spcBef>
                <a:spcPct val="0"/>
              </a:spcBef>
              <a:spcAft>
                <a:spcPct val="0"/>
              </a:spcAft>
              <a:defRPr>
                <a:solidFill>
                  <a:schemeClr val="tx1"/>
                </a:solidFill>
                <a:latin typeface="Lucida Sans" pitchFamily="34" charset="0"/>
              </a:defRPr>
            </a:lvl9pPr>
          </a:lstStyle>
          <a:p>
            <a:pPr eaLnBrk="1" hangingPunct="1"/>
            <a:r>
              <a:rPr lang="en-CA" altLang="en-US" sz="2000" b="1" dirty="0">
                <a:solidFill>
                  <a:srgbClr val="000000"/>
                </a:solidFill>
                <a:ea typeface="MS PGothic" pitchFamily="34" charset="-128"/>
              </a:rPr>
              <a:t>Customer Quotes:</a:t>
            </a:r>
          </a:p>
          <a:p>
            <a:pPr eaLnBrk="1" hangingPunct="1"/>
            <a:r>
              <a:rPr lang="en-CA" altLang="en-US" dirty="0">
                <a:solidFill>
                  <a:srgbClr val="000000"/>
                </a:solidFill>
                <a:ea typeface="MS PGothic" pitchFamily="34" charset="-128"/>
              </a:rPr>
              <a:t> “The system was delivered on a 3 am service train, and we were working on the pipe connections within two hours. Installation like that could have taken three days.” </a:t>
            </a:r>
          </a:p>
          <a:p>
            <a:pPr eaLnBrk="1" hangingPunct="1"/>
            <a:endParaRPr lang="en-CA" altLang="en-US" dirty="0">
              <a:solidFill>
                <a:srgbClr val="000000"/>
              </a:solidFill>
              <a:ea typeface="MS PGothic" pitchFamily="34" charset="-128"/>
            </a:endParaRPr>
          </a:p>
          <a:p>
            <a:pPr eaLnBrk="1" hangingPunct="1"/>
            <a:r>
              <a:rPr lang="en-CA" altLang="en-US" dirty="0">
                <a:solidFill>
                  <a:srgbClr val="000000"/>
                </a:solidFill>
                <a:ea typeface="MS PGothic" pitchFamily="34" charset="-128"/>
              </a:rPr>
              <a:t>“Lastly, the space was an important consideration. Even though the </a:t>
            </a:r>
            <a:r>
              <a:rPr lang="en-CA" altLang="en-US" dirty="0" err="1">
                <a:solidFill>
                  <a:srgbClr val="000000"/>
                </a:solidFill>
                <a:ea typeface="MS PGothic" pitchFamily="34" charset="-128"/>
              </a:rPr>
              <a:t>iFMS</a:t>
            </a:r>
            <a:r>
              <a:rPr lang="en-CA" altLang="en-US" dirty="0">
                <a:solidFill>
                  <a:srgbClr val="000000"/>
                </a:solidFill>
                <a:ea typeface="MS PGothic" pitchFamily="34" charset="-128"/>
              </a:rPr>
              <a:t> included two pumps, to provide 100% redundancy, the unit fit into the footprint of the previously installed HSC pump.”</a:t>
            </a:r>
          </a:p>
          <a:p>
            <a:pPr eaLnBrk="1" hangingPunct="1"/>
            <a:endParaRPr lang="en-CA" altLang="en-US" dirty="0">
              <a:solidFill>
                <a:srgbClr val="000000"/>
              </a:solidFill>
              <a:ea typeface="MS PGothic" pitchFamily="34" charset="-128"/>
            </a:endParaRPr>
          </a:p>
          <a:p>
            <a:pPr eaLnBrk="1" hangingPunct="1"/>
            <a:r>
              <a:rPr lang="en-CA" altLang="en-US" dirty="0">
                <a:solidFill>
                  <a:srgbClr val="000000"/>
                </a:solidFill>
                <a:ea typeface="MS PGothic" pitchFamily="34" charset="-128"/>
              </a:rPr>
              <a:t>Commenting on the performance of the Design  Envelope technology, David Lambert explained, “They’re saving close to 80% on energy usage compared to the old system.” </a:t>
            </a:r>
          </a:p>
        </p:txBody>
      </p:sp>
    </p:spTree>
    <p:extLst>
      <p:ext uri="{BB962C8B-B14F-4D97-AF65-F5344CB8AC3E}">
        <p14:creationId xmlns:p14="http://schemas.microsoft.com/office/powerpoint/2010/main" val="40866037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idx="4294967295"/>
          </p:nvPr>
        </p:nvSpPr>
        <p:spPr>
          <a:xfrm>
            <a:off x="777250" y="696780"/>
            <a:ext cx="6113860" cy="609600"/>
          </a:xfrm>
        </p:spPr>
        <p:txBody>
          <a:bodyPr lIns="0" tIns="0" rIns="0" bIns="0"/>
          <a:lstStyle/>
          <a:p>
            <a:r>
              <a:rPr lang="en-US" altLang="en-US" dirty="0" smtClean="0"/>
              <a:t>Design Envelope </a:t>
            </a:r>
            <a:r>
              <a:rPr lang="en-US" altLang="en-US" dirty="0" err="1" smtClean="0"/>
              <a:t>iFMS</a:t>
            </a:r>
            <a:r>
              <a:rPr lang="en-US" altLang="en-US" dirty="0" smtClean="0"/>
              <a:t> </a:t>
            </a:r>
            <a:br>
              <a:rPr lang="en-US" altLang="en-US" dirty="0" smtClean="0"/>
            </a:br>
            <a:r>
              <a:rPr lang="en-US" altLang="en-US" dirty="0" smtClean="0">
                <a:solidFill>
                  <a:srgbClr val="00A9E0"/>
                </a:solidFill>
              </a:rPr>
              <a:t>Anacostia Site Installation</a:t>
            </a:r>
          </a:p>
        </p:txBody>
      </p:sp>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7441" y="1804864"/>
            <a:ext cx="4155204" cy="45848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5460" y="1804864"/>
            <a:ext cx="3578637" cy="3522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17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7775" y="5050315"/>
            <a:ext cx="1366838" cy="1546225"/>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174" name="Line 6"/>
          <p:cNvSpPr>
            <a:spLocks noChangeShapeType="1"/>
          </p:cNvSpPr>
          <p:nvPr/>
        </p:nvSpPr>
        <p:spPr bwMode="auto">
          <a:xfrm flipH="1">
            <a:off x="2181225" y="6161088"/>
            <a:ext cx="740569" cy="76200"/>
          </a:xfrm>
          <a:prstGeom prst="line">
            <a:avLst/>
          </a:prstGeom>
          <a:noFill/>
          <a:ln w="9525">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CA"/>
          </a:p>
        </p:txBody>
      </p:sp>
      <p:sp>
        <p:nvSpPr>
          <p:cNvPr id="7175" name="Text Box 7"/>
          <p:cNvSpPr txBox="1">
            <a:spLocks noChangeArrowheads="1"/>
          </p:cNvSpPr>
          <p:nvPr/>
        </p:nvSpPr>
        <p:spPr bwMode="auto">
          <a:xfrm>
            <a:off x="2807494" y="5857876"/>
            <a:ext cx="1365647"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495300" indent="-495300">
              <a:defRPr>
                <a:solidFill>
                  <a:schemeClr val="tx1"/>
                </a:solidFill>
                <a:latin typeface="Lucida Sans" pitchFamily="34" charset="0"/>
              </a:defRPr>
            </a:lvl1pPr>
            <a:lvl2pPr marL="742950" indent="-285750">
              <a:defRPr>
                <a:solidFill>
                  <a:schemeClr val="tx1"/>
                </a:solidFill>
                <a:latin typeface="Lucida Sans" pitchFamily="34" charset="0"/>
              </a:defRPr>
            </a:lvl2pPr>
            <a:lvl3pPr marL="1143000" indent="-228600">
              <a:defRPr>
                <a:solidFill>
                  <a:schemeClr val="tx1"/>
                </a:solidFill>
                <a:latin typeface="Lucida Sans" pitchFamily="34" charset="0"/>
              </a:defRPr>
            </a:lvl3pPr>
            <a:lvl4pPr marL="1600200" indent="-228600">
              <a:defRPr>
                <a:solidFill>
                  <a:schemeClr val="tx1"/>
                </a:solidFill>
                <a:latin typeface="Lucida Sans" pitchFamily="34" charset="0"/>
              </a:defRPr>
            </a:lvl4pPr>
            <a:lvl5pPr marL="2057400" indent="-228600">
              <a:defRPr>
                <a:solidFill>
                  <a:schemeClr val="tx1"/>
                </a:solidFill>
                <a:latin typeface="Lucida Sans" pitchFamily="34" charset="0"/>
              </a:defRPr>
            </a:lvl5pPr>
            <a:lvl6pPr marL="2514600" indent="-228600" eaLnBrk="0" fontAlgn="base" hangingPunct="0">
              <a:spcBef>
                <a:spcPct val="0"/>
              </a:spcBef>
              <a:spcAft>
                <a:spcPct val="0"/>
              </a:spcAft>
              <a:defRPr>
                <a:solidFill>
                  <a:schemeClr val="tx1"/>
                </a:solidFill>
                <a:latin typeface="Lucida Sans" pitchFamily="34" charset="0"/>
              </a:defRPr>
            </a:lvl6pPr>
            <a:lvl7pPr marL="2971800" indent="-228600" eaLnBrk="0" fontAlgn="base" hangingPunct="0">
              <a:spcBef>
                <a:spcPct val="0"/>
              </a:spcBef>
              <a:spcAft>
                <a:spcPct val="0"/>
              </a:spcAft>
              <a:defRPr>
                <a:solidFill>
                  <a:schemeClr val="tx1"/>
                </a:solidFill>
                <a:latin typeface="Lucida Sans" pitchFamily="34" charset="0"/>
              </a:defRPr>
            </a:lvl7pPr>
            <a:lvl8pPr marL="3429000" indent="-228600" eaLnBrk="0" fontAlgn="base" hangingPunct="0">
              <a:spcBef>
                <a:spcPct val="0"/>
              </a:spcBef>
              <a:spcAft>
                <a:spcPct val="0"/>
              </a:spcAft>
              <a:defRPr>
                <a:solidFill>
                  <a:schemeClr val="tx1"/>
                </a:solidFill>
                <a:latin typeface="Lucida Sans" pitchFamily="34" charset="0"/>
              </a:defRPr>
            </a:lvl8pPr>
            <a:lvl9pPr marL="3886200" indent="-228600" eaLnBrk="0" fontAlgn="base" hangingPunct="0">
              <a:spcBef>
                <a:spcPct val="0"/>
              </a:spcBef>
              <a:spcAft>
                <a:spcPct val="0"/>
              </a:spcAft>
              <a:defRPr>
                <a:solidFill>
                  <a:schemeClr val="tx1"/>
                </a:solidFill>
                <a:latin typeface="Lucida Sans" pitchFamily="34" charset="0"/>
              </a:defRPr>
            </a:lvl9pPr>
          </a:lstStyle>
          <a:p>
            <a:pPr>
              <a:spcBef>
                <a:spcPct val="50000"/>
              </a:spcBef>
              <a:buSzPct val="85000"/>
            </a:pPr>
            <a:r>
              <a:rPr lang="en-US" altLang="en-US" sz="1400" b="1">
                <a:solidFill>
                  <a:srgbClr val="D22630"/>
                </a:solidFill>
                <a:ea typeface="MS PGothic" pitchFamily="34" charset="-128"/>
              </a:rPr>
              <a:t>Contractors Loose parts</a:t>
            </a:r>
            <a:endParaRPr lang="en-CA" altLang="en-US" sz="1400" b="1">
              <a:solidFill>
                <a:srgbClr val="D22630"/>
              </a:solidFill>
              <a:ea typeface="MS PGothic" pitchFamily="34" charset="-128"/>
            </a:endParaRPr>
          </a:p>
        </p:txBody>
      </p:sp>
    </p:spTree>
    <p:extLst>
      <p:ext uri="{BB962C8B-B14F-4D97-AF65-F5344CB8AC3E}">
        <p14:creationId xmlns:p14="http://schemas.microsoft.com/office/powerpoint/2010/main" val="16547661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idx="4294967295"/>
          </p:nvPr>
        </p:nvSpPr>
        <p:spPr>
          <a:xfrm>
            <a:off x="321880" y="771455"/>
            <a:ext cx="5486400" cy="609600"/>
          </a:xfrm>
        </p:spPr>
        <p:txBody>
          <a:bodyPr lIns="0" tIns="0" rIns="0" bIns="0"/>
          <a:lstStyle/>
          <a:p>
            <a:r>
              <a:rPr lang="en-US" altLang="en-US" dirty="0" smtClean="0"/>
              <a:t>Design Envelope </a:t>
            </a:r>
            <a:r>
              <a:rPr lang="en-US" altLang="en-US" dirty="0" err="1" smtClean="0"/>
              <a:t>iFMS</a:t>
            </a:r>
            <a:r>
              <a:rPr lang="en-US" altLang="en-US" dirty="0" smtClean="0"/>
              <a:t> </a:t>
            </a:r>
            <a:br>
              <a:rPr lang="en-US" altLang="en-US" dirty="0" smtClean="0"/>
            </a:br>
            <a:r>
              <a:rPr lang="en-US" altLang="en-US" dirty="0" smtClean="0">
                <a:solidFill>
                  <a:srgbClr val="00A9E0"/>
                </a:solidFill>
              </a:rPr>
              <a:t>Munich Reinsurance</a:t>
            </a:r>
          </a:p>
        </p:txBody>
      </p:sp>
      <p:sp>
        <p:nvSpPr>
          <p:cNvPr id="7171" name="Text Box 11"/>
          <p:cNvSpPr txBox="1">
            <a:spLocks noChangeArrowheads="1"/>
          </p:cNvSpPr>
          <p:nvPr/>
        </p:nvSpPr>
        <p:spPr bwMode="auto">
          <a:xfrm>
            <a:off x="170089" y="1743723"/>
            <a:ext cx="4933175" cy="433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Lucida Sans" panose="020B0602030504020204" pitchFamily="34" charset="0"/>
              </a:defRPr>
            </a:lvl1pPr>
            <a:lvl2pPr marL="742950" indent="-285750">
              <a:defRPr>
                <a:solidFill>
                  <a:schemeClr val="tx1"/>
                </a:solidFill>
                <a:latin typeface="Lucida Sans" panose="020B0602030504020204" pitchFamily="34" charset="0"/>
              </a:defRPr>
            </a:lvl2pPr>
            <a:lvl3pPr marL="1143000" indent="-228600">
              <a:defRPr>
                <a:solidFill>
                  <a:schemeClr val="tx1"/>
                </a:solidFill>
                <a:latin typeface="Lucida Sans" panose="020B0602030504020204" pitchFamily="34" charset="0"/>
              </a:defRPr>
            </a:lvl3pPr>
            <a:lvl4pPr marL="1600200" indent="-228600">
              <a:defRPr>
                <a:solidFill>
                  <a:schemeClr val="tx1"/>
                </a:solidFill>
                <a:latin typeface="Lucida Sans" panose="020B0602030504020204" pitchFamily="34" charset="0"/>
              </a:defRPr>
            </a:lvl4pPr>
            <a:lvl5pPr marL="2057400" indent="-228600">
              <a:defRPr>
                <a:solidFill>
                  <a:schemeClr val="tx1"/>
                </a:solidFill>
                <a:latin typeface="Lucida Sans" panose="020B0602030504020204" pitchFamily="34" charset="0"/>
              </a:defRPr>
            </a:lvl5pPr>
            <a:lvl6pPr marL="2514600" indent="-228600" eaLnBrk="0" fontAlgn="base" hangingPunct="0">
              <a:spcBef>
                <a:spcPct val="0"/>
              </a:spcBef>
              <a:spcAft>
                <a:spcPct val="0"/>
              </a:spcAft>
              <a:defRPr>
                <a:solidFill>
                  <a:schemeClr val="tx1"/>
                </a:solidFill>
                <a:latin typeface="Lucida Sans" panose="020B0602030504020204" pitchFamily="34" charset="0"/>
              </a:defRPr>
            </a:lvl6pPr>
            <a:lvl7pPr marL="2971800" indent="-228600" eaLnBrk="0" fontAlgn="base" hangingPunct="0">
              <a:spcBef>
                <a:spcPct val="0"/>
              </a:spcBef>
              <a:spcAft>
                <a:spcPct val="0"/>
              </a:spcAft>
              <a:defRPr>
                <a:solidFill>
                  <a:schemeClr val="tx1"/>
                </a:solidFill>
                <a:latin typeface="Lucida Sans" panose="020B0602030504020204" pitchFamily="34" charset="0"/>
              </a:defRPr>
            </a:lvl7pPr>
            <a:lvl8pPr marL="3429000" indent="-228600" eaLnBrk="0" fontAlgn="base" hangingPunct="0">
              <a:spcBef>
                <a:spcPct val="0"/>
              </a:spcBef>
              <a:spcAft>
                <a:spcPct val="0"/>
              </a:spcAft>
              <a:defRPr>
                <a:solidFill>
                  <a:schemeClr val="tx1"/>
                </a:solidFill>
                <a:latin typeface="Lucida Sans" panose="020B0602030504020204" pitchFamily="34" charset="0"/>
              </a:defRPr>
            </a:lvl8pPr>
            <a:lvl9pPr marL="3886200" indent="-228600" eaLnBrk="0" fontAlgn="base" hangingPunct="0">
              <a:spcBef>
                <a:spcPct val="0"/>
              </a:spcBef>
              <a:spcAft>
                <a:spcPct val="0"/>
              </a:spcAft>
              <a:defRPr>
                <a:solidFill>
                  <a:schemeClr val="tx1"/>
                </a:solidFill>
                <a:latin typeface="Lucida Sans" panose="020B0602030504020204" pitchFamily="34" charset="0"/>
              </a:defRPr>
            </a:lvl9pPr>
          </a:lstStyle>
          <a:p>
            <a:pPr eaLnBrk="1" hangingPunct="1">
              <a:defRPr/>
            </a:pPr>
            <a:r>
              <a:rPr lang="en-CA" sz="2000" b="1" dirty="0" smtClean="0">
                <a:solidFill>
                  <a:srgbClr val="000000"/>
                </a:solidFill>
                <a:ea typeface="MS PGothic" panose="020B0600070205080204" pitchFamily="34" charset="-128"/>
              </a:rPr>
              <a:t>Challenges:</a:t>
            </a:r>
          </a:p>
          <a:p>
            <a:pPr marL="285750" indent="-285750" eaLnBrk="1" hangingPunct="1">
              <a:buFont typeface="Arial" panose="020B0604020202020204" pitchFamily="34" charset="0"/>
              <a:buChar char="•"/>
              <a:defRPr/>
            </a:pPr>
            <a:r>
              <a:rPr lang="en-CA" dirty="0" smtClean="0">
                <a:solidFill>
                  <a:srgbClr val="000000"/>
                </a:solidFill>
                <a:ea typeface="MS PGothic" panose="020B0600070205080204" pitchFamily="34" charset="-128"/>
              </a:rPr>
              <a:t>Full replacement of their chilled water plant fall-winter 2013-2014</a:t>
            </a:r>
          </a:p>
          <a:p>
            <a:pPr marL="285750" indent="-285750" eaLnBrk="1" hangingPunct="1">
              <a:buFont typeface="Arial" panose="020B0604020202020204" pitchFamily="34" charset="0"/>
              <a:buChar char="•"/>
              <a:defRPr/>
            </a:pPr>
            <a:r>
              <a:rPr lang="en-CA" dirty="0" smtClean="0">
                <a:solidFill>
                  <a:srgbClr val="000000"/>
                </a:solidFill>
                <a:ea typeface="MS PGothic" panose="020B0600070205080204" pitchFamily="34" charset="-128"/>
              </a:rPr>
              <a:t>Munich Re immediately saw the benefit of the Armstrong IPP (Integrated Plant Package)</a:t>
            </a:r>
          </a:p>
          <a:p>
            <a:pPr marL="1028700" lvl="1" eaLnBrk="1" hangingPunct="1">
              <a:buFont typeface="Arial" panose="020B0604020202020204" pitchFamily="34" charset="0"/>
              <a:buChar char="•"/>
              <a:defRPr/>
            </a:pPr>
            <a:r>
              <a:rPr lang="en-CA" dirty="0" smtClean="0">
                <a:solidFill>
                  <a:srgbClr val="000000"/>
                </a:solidFill>
                <a:ea typeface="MS PGothic" panose="020B0600070205080204" pitchFamily="34" charset="-128"/>
              </a:rPr>
              <a:t>Ultra efficient plant operation</a:t>
            </a:r>
          </a:p>
          <a:p>
            <a:pPr marL="1028700" lvl="1" eaLnBrk="1" hangingPunct="1">
              <a:buFont typeface="Arial" panose="020B0604020202020204" pitchFamily="34" charset="0"/>
              <a:buChar char="•"/>
              <a:defRPr/>
            </a:pPr>
            <a:r>
              <a:rPr lang="en-CA" dirty="0" smtClean="0">
                <a:solidFill>
                  <a:srgbClr val="000000"/>
                </a:solidFill>
                <a:ea typeface="MS PGothic" panose="020B0600070205080204" pitchFamily="34" charset="-128"/>
              </a:rPr>
              <a:t>Shorter field construction time</a:t>
            </a:r>
          </a:p>
          <a:p>
            <a:pPr marL="1028700" lvl="1" eaLnBrk="1" hangingPunct="1">
              <a:buFont typeface="Arial" panose="020B0604020202020204" pitchFamily="34" charset="0"/>
              <a:buChar char="•"/>
              <a:defRPr/>
            </a:pPr>
            <a:r>
              <a:rPr lang="en-CA" dirty="0" smtClean="0">
                <a:solidFill>
                  <a:srgbClr val="000000"/>
                </a:solidFill>
                <a:ea typeface="MS PGothic" panose="020B0600070205080204" pitchFamily="34" charset="-128"/>
              </a:rPr>
              <a:t>Lowest installed cost</a:t>
            </a:r>
          </a:p>
          <a:p>
            <a:pPr marL="285750" indent="-285750" eaLnBrk="1" hangingPunct="1">
              <a:buFont typeface="Arial" panose="020B0604020202020204" pitchFamily="34" charset="0"/>
              <a:buChar char="•"/>
              <a:defRPr/>
            </a:pPr>
            <a:r>
              <a:rPr lang="en-CA" dirty="0" smtClean="0">
                <a:solidFill>
                  <a:srgbClr val="000000"/>
                </a:solidFill>
                <a:ea typeface="MS PGothic" panose="020B0600070205080204" pitchFamily="34" charset="-128"/>
              </a:rPr>
              <a:t>However, basement access limited the physical size of the equipment that could be moved into the basement without excavation</a:t>
            </a:r>
          </a:p>
          <a:p>
            <a:pPr marL="285750" indent="-285750" eaLnBrk="1" hangingPunct="1">
              <a:buFont typeface="Arial" panose="020B0604020202020204" pitchFamily="34" charset="0"/>
              <a:buChar char="•"/>
              <a:defRPr/>
            </a:pPr>
            <a:endParaRPr lang="en-CA" sz="1400" dirty="0" smtClean="0">
              <a:solidFill>
                <a:srgbClr val="000000"/>
              </a:solidFill>
              <a:ea typeface="MS PGothic" panose="020B0600070205080204" pitchFamily="34" charset="-128"/>
            </a:endParaRPr>
          </a:p>
          <a:p>
            <a:pPr eaLnBrk="1" hangingPunct="1">
              <a:defRPr/>
            </a:pPr>
            <a:endParaRPr lang="en-CA" sz="1400" dirty="0" smtClean="0">
              <a:solidFill>
                <a:srgbClr val="000000"/>
              </a:solidFill>
              <a:ea typeface="MS PGothic" panose="020B0600070205080204" pitchFamily="34" charset="-128"/>
            </a:endParaRPr>
          </a:p>
          <a:p>
            <a:pPr eaLnBrk="1" hangingPunct="1">
              <a:defRPr/>
            </a:pPr>
            <a:endParaRPr lang="en-CA" sz="1200" dirty="0" smtClean="0">
              <a:solidFill>
                <a:srgbClr val="000000"/>
              </a:solidFill>
              <a:ea typeface="MS PGothic" panose="020B0600070205080204" pitchFamily="34" charset="-128"/>
            </a:endParaRPr>
          </a:p>
        </p:txBody>
      </p:sp>
      <p:pic>
        <p:nvPicPr>
          <p:cNvPr id="9220"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58635" y="1076255"/>
            <a:ext cx="3753934" cy="375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03264" y="4567424"/>
            <a:ext cx="2796925" cy="2089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343447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Text Box 11"/>
          <p:cNvSpPr txBox="1">
            <a:spLocks noChangeArrowheads="1"/>
          </p:cNvSpPr>
          <p:nvPr/>
        </p:nvSpPr>
        <p:spPr bwMode="auto">
          <a:xfrm>
            <a:off x="33954" y="1779687"/>
            <a:ext cx="5579731" cy="507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Lucida Sans" panose="020B0602030504020204" pitchFamily="34" charset="0"/>
              </a:defRPr>
            </a:lvl1pPr>
            <a:lvl2pPr marL="742950" indent="-285750">
              <a:defRPr>
                <a:solidFill>
                  <a:schemeClr val="tx1"/>
                </a:solidFill>
                <a:latin typeface="Lucida Sans" panose="020B0602030504020204" pitchFamily="34" charset="0"/>
              </a:defRPr>
            </a:lvl2pPr>
            <a:lvl3pPr marL="1143000" indent="-228600">
              <a:defRPr>
                <a:solidFill>
                  <a:schemeClr val="tx1"/>
                </a:solidFill>
                <a:latin typeface="Lucida Sans" panose="020B0602030504020204" pitchFamily="34" charset="0"/>
              </a:defRPr>
            </a:lvl3pPr>
            <a:lvl4pPr marL="1600200" indent="-228600">
              <a:defRPr>
                <a:solidFill>
                  <a:schemeClr val="tx1"/>
                </a:solidFill>
                <a:latin typeface="Lucida Sans" panose="020B0602030504020204" pitchFamily="34" charset="0"/>
              </a:defRPr>
            </a:lvl4pPr>
            <a:lvl5pPr marL="2057400" indent="-228600">
              <a:defRPr>
                <a:solidFill>
                  <a:schemeClr val="tx1"/>
                </a:solidFill>
                <a:latin typeface="Lucida Sans" panose="020B0602030504020204" pitchFamily="34" charset="0"/>
              </a:defRPr>
            </a:lvl5pPr>
            <a:lvl6pPr marL="2514600" indent="-228600" eaLnBrk="0" fontAlgn="base" hangingPunct="0">
              <a:spcBef>
                <a:spcPct val="0"/>
              </a:spcBef>
              <a:spcAft>
                <a:spcPct val="0"/>
              </a:spcAft>
              <a:defRPr>
                <a:solidFill>
                  <a:schemeClr val="tx1"/>
                </a:solidFill>
                <a:latin typeface="Lucida Sans" panose="020B0602030504020204" pitchFamily="34" charset="0"/>
              </a:defRPr>
            </a:lvl6pPr>
            <a:lvl7pPr marL="2971800" indent="-228600" eaLnBrk="0" fontAlgn="base" hangingPunct="0">
              <a:spcBef>
                <a:spcPct val="0"/>
              </a:spcBef>
              <a:spcAft>
                <a:spcPct val="0"/>
              </a:spcAft>
              <a:defRPr>
                <a:solidFill>
                  <a:schemeClr val="tx1"/>
                </a:solidFill>
                <a:latin typeface="Lucida Sans" panose="020B0602030504020204" pitchFamily="34" charset="0"/>
              </a:defRPr>
            </a:lvl7pPr>
            <a:lvl8pPr marL="3429000" indent="-228600" eaLnBrk="0" fontAlgn="base" hangingPunct="0">
              <a:spcBef>
                <a:spcPct val="0"/>
              </a:spcBef>
              <a:spcAft>
                <a:spcPct val="0"/>
              </a:spcAft>
              <a:defRPr>
                <a:solidFill>
                  <a:schemeClr val="tx1"/>
                </a:solidFill>
                <a:latin typeface="Lucida Sans" panose="020B0602030504020204" pitchFamily="34" charset="0"/>
              </a:defRPr>
            </a:lvl8pPr>
            <a:lvl9pPr marL="3886200" indent="-228600" eaLnBrk="0" fontAlgn="base" hangingPunct="0">
              <a:spcBef>
                <a:spcPct val="0"/>
              </a:spcBef>
              <a:spcAft>
                <a:spcPct val="0"/>
              </a:spcAft>
              <a:defRPr>
                <a:solidFill>
                  <a:schemeClr val="tx1"/>
                </a:solidFill>
                <a:latin typeface="Lucida Sans" panose="020B0602030504020204" pitchFamily="34" charset="0"/>
              </a:defRPr>
            </a:lvl9pPr>
          </a:lstStyle>
          <a:p>
            <a:pPr eaLnBrk="1" hangingPunct="1">
              <a:defRPr/>
            </a:pPr>
            <a:r>
              <a:rPr lang="en-CA" sz="2000" b="1" dirty="0" smtClean="0">
                <a:solidFill>
                  <a:srgbClr val="000000"/>
                </a:solidFill>
                <a:ea typeface="MS PGothic" panose="020B0600070205080204" pitchFamily="34" charset="-128"/>
              </a:rPr>
              <a:t>Solution:</a:t>
            </a:r>
          </a:p>
          <a:p>
            <a:pPr marL="285750" indent="-285750" eaLnBrk="1" hangingPunct="1">
              <a:buFont typeface="Arial" panose="020B0604020202020204" pitchFamily="34" charset="0"/>
              <a:buChar char="•"/>
              <a:defRPr/>
            </a:pPr>
            <a:r>
              <a:rPr lang="en-CA" dirty="0" smtClean="0">
                <a:solidFill>
                  <a:srgbClr val="000000"/>
                </a:solidFill>
                <a:ea typeface="MS PGothic" panose="020B0600070205080204" pitchFamily="34" charset="-128"/>
              </a:rPr>
              <a:t>Two DE </a:t>
            </a:r>
            <a:r>
              <a:rPr lang="en-CA" dirty="0" err="1" smtClean="0">
                <a:solidFill>
                  <a:srgbClr val="000000"/>
                </a:solidFill>
                <a:ea typeface="MS PGothic" panose="020B0600070205080204" pitchFamily="34" charset="-128"/>
              </a:rPr>
              <a:t>iFMS</a:t>
            </a:r>
            <a:r>
              <a:rPr lang="en-CA" dirty="0" smtClean="0">
                <a:solidFill>
                  <a:srgbClr val="000000"/>
                </a:solidFill>
                <a:ea typeface="MS PGothic" panose="020B0600070205080204" pitchFamily="34" charset="-128"/>
              </a:rPr>
              <a:t> packages, one for chilled water, one for condenser water</a:t>
            </a:r>
          </a:p>
          <a:p>
            <a:pPr marL="285750" indent="-285750" eaLnBrk="1" hangingPunct="1">
              <a:buFont typeface="Arial" panose="020B0604020202020204" pitchFamily="34" charset="0"/>
              <a:buChar char="•"/>
              <a:defRPr/>
            </a:pPr>
            <a:r>
              <a:rPr lang="en-CA" dirty="0" smtClean="0">
                <a:solidFill>
                  <a:srgbClr val="000000"/>
                </a:solidFill>
                <a:ea typeface="MS PGothic" panose="020B0600070205080204" pitchFamily="34" charset="-128"/>
              </a:rPr>
              <a:t>Two loose magnetic bearing chillers</a:t>
            </a:r>
          </a:p>
          <a:p>
            <a:pPr marL="285750" indent="-285750" eaLnBrk="1" hangingPunct="1">
              <a:buFont typeface="Arial" panose="020B0604020202020204" pitchFamily="34" charset="0"/>
              <a:buChar char="•"/>
              <a:defRPr/>
            </a:pPr>
            <a:r>
              <a:rPr lang="en-CA" dirty="0" smtClean="0">
                <a:solidFill>
                  <a:srgbClr val="000000"/>
                </a:solidFill>
                <a:ea typeface="MS PGothic" panose="020B0600070205080204" pitchFamily="34" charset="-128"/>
              </a:rPr>
              <a:t>Future connectivity to </a:t>
            </a:r>
            <a:r>
              <a:rPr lang="en-CA" dirty="0" err="1" smtClean="0">
                <a:solidFill>
                  <a:srgbClr val="000000"/>
                </a:solidFill>
                <a:ea typeface="MS PGothic" panose="020B0600070205080204" pitchFamily="34" charset="-128"/>
              </a:rPr>
              <a:t>Opti</a:t>
            </a:r>
            <a:r>
              <a:rPr lang="en-CA" dirty="0" smtClean="0">
                <a:solidFill>
                  <a:srgbClr val="000000"/>
                </a:solidFill>
                <a:ea typeface="MS PGothic" panose="020B0600070205080204" pitchFamily="34" charset="-128"/>
              </a:rPr>
              <a:t>-Visor once variable-primary plant is fully commissioned</a:t>
            </a:r>
          </a:p>
          <a:p>
            <a:pPr eaLnBrk="1" hangingPunct="1">
              <a:defRPr/>
            </a:pPr>
            <a:endParaRPr lang="en-CA" dirty="0" smtClean="0">
              <a:solidFill>
                <a:srgbClr val="000000"/>
              </a:solidFill>
              <a:ea typeface="MS PGothic" panose="020B0600070205080204" pitchFamily="34" charset="-128"/>
            </a:endParaRPr>
          </a:p>
          <a:p>
            <a:pPr eaLnBrk="1" hangingPunct="1">
              <a:defRPr/>
            </a:pPr>
            <a:r>
              <a:rPr lang="en-CA" sz="2000" b="1" dirty="0" smtClean="0">
                <a:solidFill>
                  <a:srgbClr val="000000"/>
                </a:solidFill>
                <a:ea typeface="MS PGothic" panose="020B0600070205080204" pitchFamily="34" charset="-128"/>
              </a:rPr>
              <a:t>Results:</a:t>
            </a:r>
          </a:p>
          <a:p>
            <a:pPr marL="285750" indent="-285750" eaLnBrk="1" hangingPunct="1">
              <a:buFont typeface="Arial" panose="020B0604020202020204" pitchFamily="34" charset="0"/>
              <a:buChar char="•"/>
              <a:defRPr/>
            </a:pPr>
            <a:r>
              <a:rPr lang="en-CA" dirty="0" smtClean="0">
                <a:solidFill>
                  <a:srgbClr val="000000"/>
                </a:solidFill>
                <a:ea typeface="MS PGothic" panose="020B0600070205080204" pitchFamily="34" charset="-128"/>
              </a:rPr>
              <a:t>Met tight construction schedule and budget for winter chiller plant upgrade</a:t>
            </a:r>
          </a:p>
          <a:p>
            <a:pPr marL="285750" indent="-285750" eaLnBrk="1" hangingPunct="1">
              <a:buFont typeface="Arial" panose="020B0604020202020204" pitchFamily="34" charset="0"/>
              <a:buChar char="•"/>
              <a:defRPr/>
            </a:pPr>
            <a:r>
              <a:rPr lang="en-CA" dirty="0" err="1" smtClean="0">
                <a:solidFill>
                  <a:srgbClr val="000000"/>
                </a:solidFill>
                <a:ea typeface="MS PGothic" panose="020B0600070205080204" pitchFamily="34" charset="-128"/>
              </a:rPr>
              <a:t>iFMS</a:t>
            </a:r>
            <a:r>
              <a:rPr lang="en-CA" dirty="0" smtClean="0">
                <a:solidFill>
                  <a:srgbClr val="000000"/>
                </a:solidFill>
                <a:ea typeface="MS PGothic" panose="020B0600070205080204" pitchFamily="34" charset="-128"/>
              </a:rPr>
              <a:t> provided a perfect balance enabling:</a:t>
            </a:r>
          </a:p>
          <a:p>
            <a:pPr marL="1028700" lvl="1" eaLnBrk="1" hangingPunct="1">
              <a:buFont typeface="Arial" panose="020B0604020202020204" pitchFamily="34" charset="0"/>
              <a:buChar char="•"/>
              <a:defRPr/>
            </a:pPr>
            <a:r>
              <a:rPr lang="en-CA" dirty="0" smtClean="0">
                <a:solidFill>
                  <a:srgbClr val="000000"/>
                </a:solidFill>
                <a:ea typeface="MS PGothic" panose="020B0600070205080204" pitchFamily="34" charset="-128"/>
              </a:rPr>
              <a:t>Compact size to fit into space</a:t>
            </a:r>
          </a:p>
          <a:p>
            <a:pPr marL="1028700" lvl="1" eaLnBrk="1" hangingPunct="1">
              <a:buFont typeface="Arial" panose="020B0604020202020204" pitchFamily="34" charset="0"/>
              <a:buChar char="•"/>
              <a:defRPr/>
            </a:pPr>
            <a:r>
              <a:rPr lang="en-CA" dirty="0" smtClean="0">
                <a:solidFill>
                  <a:srgbClr val="000000"/>
                </a:solidFill>
                <a:ea typeface="MS PGothic" panose="020B0600070205080204" pitchFamily="34" charset="-128"/>
              </a:rPr>
              <a:t>Factory design and tested to minimize field installation labor</a:t>
            </a:r>
          </a:p>
          <a:p>
            <a:pPr marL="1028700" lvl="1" eaLnBrk="1" hangingPunct="1">
              <a:buFont typeface="Arial" panose="020B0604020202020204" pitchFamily="34" charset="0"/>
              <a:buChar char="•"/>
              <a:defRPr/>
            </a:pPr>
            <a:r>
              <a:rPr lang="en-CA" dirty="0" smtClean="0">
                <a:solidFill>
                  <a:srgbClr val="000000"/>
                </a:solidFill>
                <a:ea typeface="MS PGothic" panose="020B0600070205080204" pitchFamily="34" charset="-128"/>
              </a:rPr>
              <a:t>Connectivity to BAS for </a:t>
            </a:r>
            <a:r>
              <a:rPr lang="en-CA" dirty="0" err="1" smtClean="0">
                <a:solidFill>
                  <a:srgbClr val="000000"/>
                </a:solidFill>
                <a:ea typeface="MS PGothic" panose="020B0600070205080204" pitchFamily="34" charset="-128"/>
              </a:rPr>
              <a:t>OptiVisor</a:t>
            </a:r>
            <a:r>
              <a:rPr lang="en-CA" dirty="0" smtClean="0">
                <a:solidFill>
                  <a:srgbClr val="000000"/>
                </a:solidFill>
                <a:ea typeface="MS PGothic" panose="020B0600070205080204" pitchFamily="34" charset="-128"/>
              </a:rPr>
              <a:t> installation after installation complete to realize full energy reduction</a:t>
            </a:r>
          </a:p>
          <a:p>
            <a:pPr eaLnBrk="1" hangingPunct="1">
              <a:defRPr/>
            </a:pPr>
            <a:endParaRPr lang="en-CA" sz="1400" b="1" dirty="0" smtClean="0">
              <a:solidFill>
                <a:srgbClr val="000000"/>
              </a:solidFill>
              <a:ea typeface="MS PGothic" panose="020B0600070205080204" pitchFamily="34" charset="-128"/>
            </a:endParaRPr>
          </a:p>
        </p:txBody>
      </p:sp>
      <p:pic>
        <p:nvPicPr>
          <p:cNvPr id="11268" name="Picture 1"/>
          <p:cNvPicPr>
            <a:picLocks noChangeAspect="1"/>
          </p:cNvPicPr>
          <p:nvPr/>
        </p:nvPicPr>
        <p:blipFill>
          <a:blip r:embed="rId3">
            <a:extLst>
              <a:ext uri="{28A0092B-C50C-407E-A947-70E740481C1C}">
                <a14:useLocalDpi xmlns:a14="http://schemas.microsoft.com/office/drawing/2010/main" val="0"/>
              </a:ext>
            </a:extLst>
          </a:blip>
          <a:srcRect l="27493" t="9544" r="33112" b="13333"/>
          <a:stretch>
            <a:fillRect/>
          </a:stretch>
        </p:blipFill>
        <p:spPr bwMode="auto">
          <a:xfrm>
            <a:off x="5938110" y="907327"/>
            <a:ext cx="3718855" cy="372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1"/>
          <p:cNvPicPr>
            <a:picLocks noChangeAspect="1"/>
          </p:cNvPicPr>
          <p:nvPr/>
        </p:nvPicPr>
        <p:blipFill>
          <a:blip r:embed="rId4">
            <a:extLst>
              <a:ext uri="{28A0092B-C50C-407E-A947-70E740481C1C}">
                <a14:useLocalDpi xmlns:a14="http://schemas.microsoft.com/office/drawing/2010/main" val="0"/>
              </a:ext>
            </a:extLst>
          </a:blip>
          <a:srcRect l="17583" t="1965" r="18468" b="9464"/>
          <a:stretch>
            <a:fillRect/>
          </a:stretch>
        </p:blipFill>
        <p:spPr bwMode="auto">
          <a:xfrm>
            <a:off x="5808280" y="4318843"/>
            <a:ext cx="2311207" cy="2351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p:cNvSpPr txBox="1">
            <a:spLocks/>
          </p:cNvSpPr>
          <p:nvPr/>
        </p:nvSpPr>
        <p:spPr bwMode="auto">
          <a:xfrm>
            <a:off x="321880" y="771455"/>
            <a:ext cx="5486400" cy="609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a:solidFill>
                  <a:srgbClr val="D51A0D"/>
                </a:solidFill>
                <a:latin typeface="+mj-lt"/>
                <a:ea typeface="+mj-ea"/>
                <a:cs typeface="+mj-cs"/>
              </a:defRPr>
            </a:lvl1pPr>
            <a:lvl2pPr algn="l" rtl="0" eaLnBrk="0" fontAlgn="base" hangingPunct="0">
              <a:spcBef>
                <a:spcPct val="0"/>
              </a:spcBef>
              <a:spcAft>
                <a:spcPct val="0"/>
              </a:spcAft>
              <a:defRPr sz="2400" b="1">
                <a:solidFill>
                  <a:srgbClr val="D51A0D"/>
                </a:solidFill>
                <a:latin typeface="Lucida Sans" pitchFamily="34" charset="0"/>
              </a:defRPr>
            </a:lvl2pPr>
            <a:lvl3pPr algn="l" rtl="0" eaLnBrk="0" fontAlgn="base" hangingPunct="0">
              <a:spcBef>
                <a:spcPct val="0"/>
              </a:spcBef>
              <a:spcAft>
                <a:spcPct val="0"/>
              </a:spcAft>
              <a:defRPr sz="2400" b="1">
                <a:solidFill>
                  <a:srgbClr val="D51A0D"/>
                </a:solidFill>
                <a:latin typeface="Lucida Sans" pitchFamily="34" charset="0"/>
              </a:defRPr>
            </a:lvl3pPr>
            <a:lvl4pPr algn="l" rtl="0" eaLnBrk="0" fontAlgn="base" hangingPunct="0">
              <a:spcBef>
                <a:spcPct val="0"/>
              </a:spcBef>
              <a:spcAft>
                <a:spcPct val="0"/>
              </a:spcAft>
              <a:defRPr sz="2400" b="1">
                <a:solidFill>
                  <a:srgbClr val="D51A0D"/>
                </a:solidFill>
                <a:latin typeface="Lucida Sans" pitchFamily="34" charset="0"/>
              </a:defRPr>
            </a:lvl4pPr>
            <a:lvl5pPr algn="l" rtl="0" eaLnBrk="0" fontAlgn="base" hangingPunct="0">
              <a:spcBef>
                <a:spcPct val="0"/>
              </a:spcBef>
              <a:spcAft>
                <a:spcPct val="0"/>
              </a:spcAft>
              <a:defRPr sz="2400" b="1">
                <a:solidFill>
                  <a:srgbClr val="D51A0D"/>
                </a:solidFill>
                <a:latin typeface="Lucida Sans" pitchFamily="34" charset="0"/>
              </a:defRPr>
            </a:lvl5pPr>
            <a:lvl6pPr marL="457200" algn="l" rtl="0" fontAlgn="base">
              <a:spcBef>
                <a:spcPct val="0"/>
              </a:spcBef>
              <a:spcAft>
                <a:spcPct val="0"/>
              </a:spcAft>
              <a:defRPr sz="2400" b="1">
                <a:solidFill>
                  <a:srgbClr val="D51A0D"/>
                </a:solidFill>
                <a:latin typeface="Lucida Sans" pitchFamily="34" charset="0"/>
              </a:defRPr>
            </a:lvl6pPr>
            <a:lvl7pPr marL="914400" algn="l" rtl="0" fontAlgn="base">
              <a:spcBef>
                <a:spcPct val="0"/>
              </a:spcBef>
              <a:spcAft>
                <a:spcPct val="0"/>
              </a:spcAft>
              <a:defRPr sz="2400" b="1">
                <a:solidFill>
                  <a:srgbClr val="D51A0D"/>
                </a:solidFill>
                <a:latin typeface="Lucida Sans" pitchFamily="34" charset="0"/>
              </a:defRPr>
            </a:lvl7pPr>
            <a:lvl8pPr marL="1371600" algn="l" rtl="0" fontAlgn="base">
              <a:spcBef>
                <a:spcPct val="0"/>
              </a:spcBef>
              <a:spcAft>
                <a:spcPct val="0"/>
              </a:spcAft>
              <a:defRPr sz="2400" b="1">
                <a:solidFill>
                  <a:srgbClr val="D51A0D"/>
                </a:solidFill>
                <a:latin typeface="Lucida Sans" pitchFamily="34" charset="0"/>
              </a:defRPr>
            </a:lvl8pPr>
            <a:lvl9pPr marL="1828800" algn="l" rtl="0" fontAlgn="base">
              <a:spcBef>
                <a:spcPct val="0"/>
              </a:spcBef>
              <a:spcAft>
                <a:spcPct val="0"/>
              </a:spcAft>
              <a:defRPr sz="2400" b="1">
                <a:solidFill>
                  <a:srgbClr val="D51A0D"/>
                </a:solidFill>
                <a:latin typeface="Lucida Sans" pitchFamily="34" charset="0"/>
              </a:defRPr>
            </a:lvl9pPr>
          </a:lstStyle>
          <a:p>
            <a:r>
              <a:rPr lang="en-US" altLang="en-US" kern="0" dirty="0" smtClean="0"/>
              <a:t>Design Envelope </a:t>
            </a:r>
            <a:r>
              <a:rPr lang="en-US" altLang="en-US" kern="0" dirty="0" err="1" smtClean="0"/>
              <a:t>iFMS</a:t>
            </a:r>
            <a:r>
              <a:rPr lang="en-US" altLang="en-US" kern="0" dirty="0" smtClean="0"/>
              <a:t> </a:t>
            </a:r>
            <a:br>
              <a:rPr lang="en-US" altLang="en-US" kern="0" dirty="0" smtClean="0"/>
            </a:br>
            <a:r>
              <a:rPr lang="en-US" altLang="en-US" kern="0" dirty="0" smtClean="0">
                <a:solidFill>
                  <a:srgbClr val="00A9E0"/>
                </a:solidFill>
              </a:rPr>
              <a:t>Munich Reinsurance</a:t>
            </a:r>
          </a:p>
        </p:txBody>
      </p:sp>
    </p:spTree>
    <p:extLst>
      <p:ext uri="{BB962C8B-B14F-4D97-AF65-F5344CB8AC3E}">
        <p14:creationId xmlns:p14="http://schemas.microsoft.com/office/powerpoint/2010/main" val="29969161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5" name="TextBox 4"/>
          <p:cNvSpPr txBox="1"/>
          <p:nvPr/>
        </p:nvSpPr>
        <p:spPr>
          <a:xfrm>
            <a:off x="473669" y="205957"/>
            <a:ext cx="7817185" cy="461665"/>
          </a:xfrm>
          <a:prstGeom prst="rect">
            <a:avLst/>
          </a:prstGeom>
          <a:solidFill>
            <a:schemeClr val="bg1"/>
          </a:solidFill>
        </p:spPr>
        <p:txBody>
          <a:bodyPr wrap="square" rtlCol="0">
            <a:spAutoFit/>
          </a:bodyPr>
          <a:lstStyle/>
          <a:p>
            <a:r>
              <a:rPr lang="en-US" sz="2400" dirty="0" smtClean="0"/>
              <a:t>CASE Study – Plant Layout Optimization with </a:t>
            </a:r>
            <a:r>
              <a:rPr lang="en-US" sz="2400" dirty="0" err="1" smtClean="0"/>
              <a:t>iFMS</a:t>
            </a:r>
            <a:endParaRPr lang="en-US" sz="2400" dirty="0"/>
          </a:p>
        </p:txBody>
      </p:sp>
    </p:spTree>
    <p:extLst>
      <p:ext uri="{BB962C8B-B14F-4D97-AF65-F5344CB8AC3E}">
        <p14:creationId xmlns:p14="http://schemas.microsoft.com/office/powerpoint/2010/main" val="2779873796"/>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2"/>
          <p:cNvSpPr>
            <a:spLocks noChangeArrowheads="1"/>
          </p:cNvSpPr>
          <p:nvPr/>
        </p:nvSpPr>
        <p:spPr bwMode="auto">
          <a:xfrm>
            <a:off x="322263" y="4870450"/>
            <a:ext cx="5311775" cy="758825"/>
          </a:xfrm>
          <a:prstGeom prst="rect">
            <a:avLst/>
          </a:prstGeom>
          <a:solidFill>
            <a:schemeClr val="accent6">
              <a:lumMod val="20000"/>
              <a:lumOff val="80000"/>
            </a:schemeClr>
          </a:solidFill>
          <a:ln>
            <a:noFill/>
          </a:ln>
          <a:effectLst/>
        </p:spPr>
        <p:txBody>
          <a:bodyPr wrap="none" anchor="ctr"/>
          <a:lstStyle/>
          <a:p>
            <a:endParaRPr lang="en-CA"/>
          </a:p>
        </p:txBody>
      </p:sp>
      <p:sp>
        <p:nvSpPr>
          <p:cNvPr id="351235" name="Rectangle 3"/>
          <p:cNvSpPr>
            <a:spLocks noChangeArrowheads="1"/>
          </p:cNvSpPr>
          <p:nvPr/>
        </p:nvSpPr>
        <p:spPr bwMode="auto">
          <a:xfrm>
            <a:off x="322263" y="4035425"/>
            <a:ext cx="5311775" cy="758825"/>
          </a:xfrm>
          <a:prstGeom prst="rect">
            <a:avLst/>
          </a:prstGeom>
          <a:solidFill>
            <a:srgbClr val="EAEAEA"/>
          </a:solidFill>
          <a:ln>
            <a:noFill/>
          </a:ln>
          <a:effectLst/>
          <a:extLs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CA"/>
          </a:p>
        </p:txBody>
      </p:sp>
      <p:sp>
        <p:nvSpPr>
          <p:cNvPr id="351236" name="Rectangle 4"/>
          <p:cNvSpPr>
            <a:spLocks noChangeArrowheads="1"/>
          </p:cNvSpPr>
          <p:nvPr/>
        </p:nvSpPr>
        <p:spPr bwMode="auto">
          <a:xfrm>
            <a:off x="322263" y="3201988"/>
            <a:ext cx="5311775" cy="758825"/>
          </a:xfrm>
          <a:prstGeom prst="rect">
            <a:avLst/>
          </a:prstGeom>
          <a:solidFill>
            <a:schemeClr val="accent6">
              <a:lumMod val="20000"/>
              <a:lumOff val="80000"/>
            </a:schemeClr>
          </a:solidFill>
          <a:ln>
            <a:noFill/>
          </a:ln>
          <a:effectLst/>
        </p:spPr>
        <p:txBody>
          <a:bodyPr wrap="none" anchor="ctr"/>
          <a:lstStyle/>
          <a:p>
            <a:endParaRPr lang="en-CA"/>
          </a:p>
        </p:txBody>
      </p:sp>
      <p:sp>
        <p:nvSpPr>
          <p:cNvPr id="351237" name="Rectangle 5"/>
          <p:cNvSpPr>
            <a:spLocks noChangeArrowheads="1"/>
          </p:cNvSpPr>
          <p:nvPr/>
        </p:nvSpPr>
        <p:spPr bwMode="auto">
          <a:xfrm>
            <a:off x="322263" y="2366963"/>
            <a:ext cx="5311775" cy="758825"/>
          </a:xfrm>
          <a:prstGeom prst="rect">
            <a:avLst/>
          </a:prstGeom>
          <a:solidFill>
            <a:srgbClr val="EAEAEA"/>
          </a:solidFill>
          <a:ln>
            <a:noFill/>
          </a:ln>
          <a:effectLst/>
          <a:extLs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CA"/>
          </a:p>
        </p:txBody>
      </p:sp>
      <p:sp>
        <p:nvSpPr>
          <p:cNvPr id="351238" name="Rectangle 6"/>
          <p:cNvSpPr>
            <a:spLocks noChangeArrowheads="1"/>
          </p:cNvSpPr>
          <p:nvPr/>
        </p:nvSpPr>
        <p:spPr bwMode="auto">
          <a:xfrm>
            <a:off x="322263" y="1531938"/>
            <a:ext cx="5311775" cy="758825"/>
          </a:xfrm>
          <a:prstGeom prst="rect">
            <a:avLst/>
          </a:prstGeom>
          <a:solidFill>
            <a:schemeClr val="accent6">
              <a:lumMod val="20000"/>
              <a:lumOff val="80000"/>
            </a:schemeClr>
          </a:solidFill>
          <a:ln>
            <a:noFill/>
          </a:ln>
          <a:effectLst/>
        </p:spPr>
        <p:txBody>
          <a:bodyPr wrap="none" anchor="ctr"/>
          <a:lstStyle/>
          <a:p>
            <a:endParaRPr lang="en-CA"/>
          </a:p>
        </p:txBody>
      </p:sp>
      <p:sp>
        <p:nvSpPr>
          <p:cNvPr id="351239" name="Rectangle 7"/>
          <p:cNvSpPr>
            <a:spLocks noChangeArrowheads="1"/>
          </p:cNvSpPr>
          <p:nvPr/>
        </p:nvSpPr>
        <p:spPr bwMode="auto">
          <a:xfrm>
            <a:off x="322263" y="5705475"/>
            <a:ext cx="5311775" cy="758825"/>
          </a:xfrm>
          <a:prstGeom prst="rect">
            <a:avLst/>
          </a:prstGeom>
          <a:solidFill>
            <a:srgbClr val="EAEAEA"/>
          </a:solidFill>
          <a:ln>
            <a:noFill/>
          </a:ln>
          <a:effectLst/>
          <a:extLs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CA"/>
          </a:p>
        </p:txBody>
      </p:sp>
      <p:sp>
        <p:nvSpPr>
          <p:cNvPr id="351240" name="Rectangle 8"/>
          <p:cNvSpPr>
            <a:spLocks noGrp="1" noChangeArrowheads="1"/>
          </p:cNvSpPr>
          <p:nvPr>
            <p:ph type="title"/>
          </p:nvPr>
        </p:nvSpPr>
        <p:spPr>
          <a:xfrm>
            <a:off x="322263" y="469900"/>
            <a:ext cx="8196262" cy="835025"/>
          </a:xfrm>
          <a:noFill/>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r>
              <a:rPr lang="en-CA" altLang="en-US" sz="2800" dirty="0" smtClean="0">
                <a:solidFill>
                  <a:srgbClr val="D7252D"/>
                </a:solidFill>
              </a:rPr>
              <a:t>Off-site Fabrication is rapidly becoming a manufacturing environment</a:t>
            </a:r>
            <a:br>
              <a:rPr lang="en-CA" altLang="en-US" sz="2800" dirty="0" smtClean="0">
                <a:solidFill>
                  <a:srgbClr val="D7252D"/>
                </a:solidFill>
              </a:rPr>
            </a:br>
            <a:endParaRPr lang="en-CA" altLang="en-US" sz="2800" dirty="0" smtClean="0">
              <a:solidFill>
                <a:srgbClr val="D7252D"/>
              </a:solidFill>
            </a:endParaRPr>
          </a:p>
        </p:txBody>
      </p:sp>
      <p:sp>
        <p:nvSpPr>
          <p:cNvPr id="351241" name="Rectangle 9"/>
          <p:cNvSpPr>
            <a:spLocks noChangeArrowheads="1"/>
          </p:cNvSpPr>
          <p:nvPr/>
        </p:nvSpPr>
        <p:spPr bwMode="auto">
          <a:xfrm>
            <a:off x="435769" y="1692987"/>
            <a:ext cx="5084762" cy="43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81000" indent="-381000" eaLnBrk="0" hangingPunct="0">
              <a:buChar char="•"/>
              <a:defRPr sz="2000">
                <a:solidFill>
                  <a:srgbClr val="1C1C1C"/>
                </a:solidFill>
                <a:latin typeface="Lucida Sans" pitchFamily="34" charset="0"/>
                <a:ea typeface="MS PGothic" pitchFamily="34" charset="-128"/>
              </a:defRPr>
            </a:lvl1pPr>
            <a:lvl2pPr marL="628650" indent="-342900" eaLnBrk="0" hangingPunct="0">
              <a:buChar char="•"/>
              <a:defRPr>
                <a:solidFill>
                  <a:srgbClr val="1C1C1C"/>
                </a:solidFill>
                <a:latin typeface="Lucida Sans" pitchFamily="34" charset="0"/>
                <a:ea typeface="MS PGothic" pitchFamily="34" charset="-128"/>
              </a:defRPr>
            </a:lvl2pPr>
            <a:lvl3pPr marL="876300" indent="-304800" eaLnBrk="0" hangingPunct="0">
              <a:buChar char="•"/>
              <a:defRPr sz="1600">
                <a:solidFill>
                  <a:srgbClr val="1C1C1C"/>
                </a:solidFill>
                <a:latin typeface="Lucida Sans" pitchFamily="34" charset="0"/>
                <a:ea typeface="MS PGothic" pitchFamily="34" charset="-128"/>
              </a:defRPr>
            </a:lvl3pPr>
            <a:lvl4pPr marL="1162050" indent="-304800" eaLnBrk="0" hangingPunct="0">
              <a:buChar char="•"/>
              <a:defRPr sz="1600">
                <a:solidFill>
                  <a:srgbClr val="1C1C1C"/>
                </a:solidFill>
                <a:latin typeface="Lucida Sans" pitchFamily="34" charset="0"/>
                <a:ea typeface="MS PGothic" pitchFamily="34" charset="-128"/>
              </a:defRPr>
            </a:lvl4pPr>
            <a:lvl5pPr marL="1447800" indent="-304800" eaLnBrk="0" hangingPunct="0">
              <a:buChar char="•"/>
              <a:defRPr sz="1600">
                <a:solidFill>
                  <a:srgbClr val="1C1C1C"/>
                </a:solidFill>
                <a:latin typeface="Lucida Sans" pitchFamily="34" charset="0"/>
                <a:ea typeface="MS PGothic" pitchFamily="34" charset="-128"/>
              </a:defRPr>
            </a:lvl5pPr>
            <a:lvl6pPr marL="1905000" indent="-3048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defRPr>
            </a:lvl6pPr>
            <a:lvl7pPr marL="2362200" indent="-3048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defRPr>
            </a:lvl7pPr>
            <a:lvl8pPr marL="2819400" indent="-3048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defRPr>
            </a:lvl8pPr>
            <a:lvl9pPr marL="3276600" indent="-3048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defRPr>
            </a:lvl9pPr>
          </a:lstStyle>
          <a:p>
            <a:pPr>
              <a:buFontTx/>
              <a:buNone/>
            </a:pPr>
            <a:r>
              <a:rPr lang="en-US" altLang="en-US" dirty="0"/>
              <a:t>Single source responsibility</a:t>
            </a:r>
          </a:p>
          <a:p>
            <a:endParaRPr lang="en-US" altLang="en-US" dirty="0"/>
          </a:p>
          <a:p>
            <a:pPr>
              <a:lnSpc>
                <a:spcPct val="120000"/>
              </a:lnSpc>
              <a:buFontTx/>
              <a:buNone/>
            </a:pPr>
            <a:endParaRPr lang="en-CA" altLang="en-US" dirty="0"/>
          </a:p>
        </p:txBody>
      </p:sp>
      <p:pic>
        <p:nvPicPr>
          <p:cNvPr id="35124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38838" y="1608138"/>
            <a:ext cx="2144712" cy="4932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9"/>
          <p:cNvSpPr>
            <a:spLocks noChangeArrowheads="1"/>
          </p:cNvSpPr>
          <p:nvPr/>
        </p:nvSpPr>
        <p:spPr bwMode="auto">
          <a:xfrm>
            <a:off x="435769" y="2518259"/>
            <a:ext cx="5084762" cy="676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81000" indent="-381000" eaLnBrk="0" hangingPunct="0">
              <a:buChar char="•"/>
              <a:defRPr sz="2000">
                <a:solidFill>
                  <a:srgbClr val="1C1C1C"/>
                </a:solidFill>
                <a:latin typeface="Lucida Sans" pitchFamily="34" charset="0"/>
                <a:ea typeface="MS PGothic" pitchFamily="34" charset="-128"/>
              </a:defRPr>
            </a:lvl1pPr>
            <a:lvl2pPr marL="628650" indent="-342900" eaLnBrk="0" hangingPunct="0">
              <a:buChar char="•"/>
              <a:defRPr>
                <a:solidFill>
                  <a:srgbClr val="1C1C1C"/>
                </a:solidFill>
                <a:latin typeface="Lucida Sans" pitchFamily="34" charset="0"/>
                <a:ea typeface="MS PGothic" pitchFamily="34" charset="-128"/>
              </a:defRPr>
            </a:lvl2pPr>
            <a:lvl3pPr marL="876300" indent="-304800" eaLnBrk="0" hangingPunct="0">
              <a:buChar char="•"/>
              <a:defRPr sz="1600">
                <a:solidFill>
                  <a:srgbClr val="1C1C1C"/>
                </a:solidFill>
                <a:latin typeface="Lucida Sans" pitchFamily="34" charset="0"/>
                <a:ea typeface="MS PGothic" pitchFamily="34" charset="-128"/>
              </a:defRPr>
            </a:lvl3pPr>
            <a:lvl4pPr marL="1162050" indent="-304800" eaLnBrk="0" hangingPunct="0">
              <a:buChar char="•"/>
              <a:defRPr sz="1600">
                <a:solidFill>
                  <a:srgbClr val="1C1C1C"/>
                </a:solidFill>
                <a:latin typeface="Lucida Sans" pitchFamily="34" charset="0"/>
                <a:ea typeface="MS PGothic" pitchFamily="34" charset="-128"/>
              </a:defRPr>
            </a:lvl4pPr>
            <a:lvl5pPr marL="1447800" indent="-304800" eaLnBrk="0" hangingPunct="0">
              <a:buChar char="•"/>
              <a:defRPr sz="1600">
                <a:solidFill>
                  <a:srgbClr val="1C1C1C"/>
                </a:solidFill>
                <a:latin typeface="Lucida Sans" pitchFamily="34" charset="0"/>
                <a:ea typeface="MS PGothic" pitchFamily="34" charset="-128"/>
              </a:defRPr>
            </a:lvl5pPr>
            <a:lvl6pPr marL="1905000" indent="-3048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defRPr>
            </a:lvl6pPr>
            <a:lvl7pPr marL="2362200" indent="-3048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defRPr>
            </a:lvl7pPr>
            <a:lvl8pPr marL="2819400" indent="-3048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defRPr>
            </a:lvl8pPr>
            <a:lvl9pPr marL="3276600" indent="-3048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defRPr>
            </a:lvl9pPr>
          </a:lstStyle>
          <a:p>
            <a:pPr>
              <a:buFontTx/>
              <a:buNone/>
            </a:pPr>
            <a:r>
              <a:rPr lang="en-US" altLang="en-US" dirty="0" smtClean="0"/>
              <a:t>Shortened </a:t>
            </a:r>
            <a:r>
              <a:rPr lang="en-US" altLang="en-US" dirty="0"/>
              <a:t>delivery and installation </a:t>
            </a:r>
            <a:r>
              <a:rPr lang="en-US" altLang="en-US" dirty="0" smtClean="0"/>
              <a:t>time</a:t>
            </a:r>
            <a:endParaRPr lang="en-US" altLang="en-US" dirty="0"/>
          </a:p>
        </p:txBody>
      </p:sp>
      <p:sp>
        <p:nvSpPr>
          <p:cNvPr id="12" name="Rectangle 9"/>
          <p:cNvSpPr>
            <a:spLocks noChangeArrowheads="1"/>
          </p:cNvSpPr>
          <p:nvPr/>
        </p:nvSpPr>
        <p:spPr bwMode="auto">
          <a:xfrm>
            <a:off x="435769" y="3367575"/>
            <a:ext cx="4250175" cy="42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81000" indent="-381000" eaLnBrk="0" hangingPunct="0">
              <a:buChar char="•"/>
              <a:defRPr sz="2000">
                <a:solidFill>
                  <a:srgbClr val="1C1C1C"/>
                </a:solidFill>
                <a:latin typeface="Lucida Sans" pitchFamily="34" charset="0"/>
                <a:ea typeface="MS PGothic" pitchFamily="34" charset="-128"/>
              </a:defRPr>
            </a:lvl1pPr>
            <a:lvl2pPr marL="628650" indent="-342900" eaLnBrk="0" hangingPunct="0">
              <a:buChar char="•"/>
              <a:defRPr>
                <a:solidFill>
                  <a:srgbClr val="1C1C1C"/>
                </a:solidFill>
                <a:latin typeface="Lucida Sans" pitchFamily="34" charset="0"/>
                <a:ea typeface="MS PGothic" pitchFamily="34" charset="-128"/>
              </a:defRPr>
            </a:lvl2pPr>
            <a:lvl3pPr marL="876300" indent="-304800" eaLnBrk="0" hangingPunct="0">
              <a:buChar char="•"/>
              <a:defRPr sz="1600">
                <a:solidFill>
                  <a:srgbClr val="1C1C1C"/>
                </a:solidFill>
                <a:latin typeface="Lucida Sans" pitchFamily="34" charset="0"/>
                <a:ea typeface="MS PGothic" pitchFamily="34" charset="-128"/>
              </a:defRPr>
            </a:lvl3pPr>
            <a:lvl4pPr marL="1162050" indent="-304800" eaLnBrk="0" hangingPunct="0">
              <a:buChar char="•"/>
              <a:defRPr sz="1600">
                <a:solidFill>
                  <a:srgbClr val="1C1C1C"/>
                </a:solidFill>
                <a:latin typeface="Lucida Sans" pitchFamily="34" charset="0"/>
                <a:ea typeface="MS PGothic" pitchFamily="34" charset="-128"/>
              </a:defRPr>
            </a:lvl4pPr>
            <a:lvl5pPr marL="1447800" indent="-304800" eaLnBrk="0" hangingPunct="0">
              <a:buChar char="•"/>
              <a:defRPr sz="1600">
                <a:solidFill>
                  <a:srgbClr val="1C1C1C"/>
                </a:solidFill>
                <a:latin typeface="Lucida Sans" pitchFamily="34" charset="0"/>
                <a:ea typeface="MS PGothic" pitchFamily="34" charset="-128"/>
              </a:defRPr>
            </a:lvl5pPr>
            <a:lvl6pPr marL="1905000" indent="-3048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defRPr>
            </a:lvl6pPr>
            <a:lvl7pPr marL="2362200" indent="-3048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defRPr>
            </a:lvl7pPr>
            <a:lvl8pPr marL="2819400" indent="-3048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defRPr>
            </a:lvl8pPr>
            <a:lvl9pPr marL="3276600" indent="-3048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defRPr>
            </a:lvl9pPr>
          </a:lstStyle>
          <a:p>
            <a:pPr>
              <a:buFontTx/>
              <a:buNone/>
            </a:pPr>
            <a:r>
              <a:rPr lang="en-US" altLang="en-US" dirty="0" smtClean="0"/>
              <a:t>Reduced </a:t>
            </a:r>
            <a:r>
              <a:rPr lang="en-US" altLang="en-US" dirty="0"/>
              <a:t>work on site</a:t>
            </a:r>
          </a:p>
          <a:p>
            <a:pPr>
              <a:lnSpc>
                <a:spcPct val="120000"/>
              </a:lnSpc>
              <a:buFontTx/>
              <a:buNone/>
            </a:pPr>
            <a:endParaRPr lang="en-CA" altLang="en-US" dirty="0"/>
          </a:p>
        </p:txBody>
      </p:sp>
      <p:sp>
        <p:nvSpPr>
          <p:cNvPr id="13" name="Rectangle 9"/>
          <p:cNvSpPr>
            <a:spLocks noChangeArrowheads="1"/>
          </p:cNvSpPr>
          <p:nvPr/>
        </p:nvSpPr>
        <p:spPr bwMode="auto">
          <a:xfrm>
            <a:off x="455739" y="4225379"/>
            <a:ext cx="5084762" cy="378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81000" indent="-381000" eaLnBrk="0" hangingPunct="0">
              <a:buChar char="•"/>
              <a:defRPr sz="2000">
                <a:solidFill>
                  <a:srgbClr val="1C1C1C"/>
                </a:solidFill>
                <a:latin typeface="Lucida Sans" pitchFamily="34" charset="0"/>
                <a:ea typeface="MS PGothic" pitchFamily="34" charset="-128"/>
              </a:defRPr>
            </a:lvl1pPr>
            <a:lvl2pPr marL="628650" indent="-342900" eaLnBrk="0" hangingPunct="0">
              <a:buChar char="•"/>
              <a:defRPr>
                <a:solidFill>
                  <a:srgbClr val="1C1C1C"/>
                </a:solidFill>
                <a:latin typeface="Lucida Sans" pitchFamily="34" charset="0"/>
                <a:ea typeface="MS PGothic" pitchFamily="34" charset="-128"/>
              </a:defRPr>
            </a:lvl2pPr>
            <a:lvl3pPr marL="876300" indent="-304800" eaLnBrk="0" hangingPunct="0">
              <a:buChar char="•"/>
              <a:defRPr sz="1600">
                <a:solidFill>
                  <a:srgbClr val="1C1C1C"/>
                </a:solidFill>
                <a:latin typeface="Lucida Sans" pitchFamily="34" charset="0"/>
                <a:ea typeface="MS PGothic" pitchFamily="34" charset="-128"/>
              </a:defRPr>
            </a:lvl3pPr>
            <a:lvl4pPr marL="1162050" indent="-304800" eaLnBrk="0" hangingPunct="0">
              <a:buChar char="•"/>
              <a:defRPr sz="1600">
                <a:solidFill>
                  <a:srgbClr val="1C1C1C"/>
                </a:solidFill>
                <a:latin typeface="Lucida Sans" pitchFamily="34" charset="0"/>
                <a:ea typeface="MS PGothic" pitchFamily="34" charset="-128"/>
              </a:defRPr>
            </a:lvl4pPr>
            <a:lvl5pPr marL="1447800" indent="-304800" eaLnBrk="0" hangingPunct="0">
              <a:buChar char="•"/>
              <a:defRPr sz="1600">
                <a:solidFill>
                  <a:srgbClr val="1C1C1C"/>
                </a:solidFill>
                <a:latin typeface="Lucida Sans" pitchFamily="34" charset="0"/>
                <a:ea typeface="MS PGothic" pitchFamily="34" charset="-128"/>
              </a:defRPr>
            </a:lvl5pPr>
            <a:lvl6pPr marL="1905000" indent="-3048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defRPr>
            </a:lvl6pPr>
            <a:lvl7pPr marL="2362200" indent="-3048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defRPr>
            </a:lvl7pPr>
            <a:lvl8pPr marL="2819400" indent="-3048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defRPr>
            </a:lvl8pPr>
            <a:lvl9pPr marL="3276600" indent="-3048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defRPr>
            </a:lvl9pPr>
          </a:lstStyle>
          <a:p>
            <a:pPr>
              <a:buFontTx/>
              <a:buNone/>
            </a:pPr>
            <a:r>
              <a:rPr lang="en-US" altLang="en-US" dirty="0" smtClean="0"/>
              <a:t>Reduced </a:t>
            </a:r>
            <a:r>
              <a:rPr lang="en-US" altLang="en-US" dirty="0"/>
              <a:t>logistical coordination on site</a:t>
            </a:r>
          </a:p>
          <a:p>
            <a:pPr>
              <a:lnSpc>
                <a:spcPct val="120000"/>
              </a:lnSpc>
              <a:buFontTx/>
              <a:buNone/>
            </a:pPr>
            <a:endParaRPr lang="en-CA" altLang="en-US" dirty="0"/>
          </a:p>
        </p:txBody>
      </p:sp>
      <p:sp>
        <p:nvSpPr>
          <p:cNvPr id="14" name="Rectangle 9"/>
          <p:cNvSpPr>
            <a:spLocks noChangeArrowheads="1"/>
          </p:cNvSpPr>
          <p:nvPr/>
        </p:nvSpPr>
        <p:spPr bwMode="auto">
          <a:xfrm>
            <a:off x="435769" y="5402270"/>
            <a:ext cx="5084762" cy="910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81000" indent="-381000" eaLnBrk="0" hangingPunct="0">
              <a:buChar char="•"/>
              <a:defRPr sz="2000">
                <a:solidFill>
                  <a:srgbClr val="1C1C1C"/>
                </a:solidFill>
                <a:latin typeface="Lucida Sans" pitchFamily="34" charset="0"/>
                <a:ea typeface="MS PGothic" pitchFamily="34" charset="-128"/>
              </a:defRPr>
            </a:lvl1pPr>
            <a:lvl2pPr marL="628650" indent="-342900" eaLnBrk="0" hangingPunct="0">
              <a:buChar char="•"/>
              <a:defRPr>
                <a:solidFill>
                  <a:srgbClr val="1C1C1C"/>
                </a:solidFill>
                <a:latin typeface="Lucida Sans" pitchFamily="34" charset="0"/>
                <a:ea typeface="MS PGothic" pitchFamily="34" charset="-128"/>
              </a:defRPr>
            </a:lvl2pPr>
            <a:lvl3pPr marL="876300" indent="-304800" eaLnBrk="0" hangingPunct="0">
              <a:buChar char="•"/>
              <a:defRPr sz="1600">
                <a:solidFill>
                  <a:srgbClr val="1C1C1C"/>
                </a:solidFill>
                <a:latin typeface="Lucida Sans" pitchFamily="34" charset="0"/>
                <a:ea typeface="MS PGothic" pitchFamily="34" charset="-128"/>
              </a:defRPr>
            </a:lvl3pPr>
            <a:lvl4pPr marL="1162050" indent="-304800" eaLnBrk="0" hangingPunct="0">
              <a:buChar char="•"/>
              <a:defRPr sz="1600">
                <a:solidFill>
                  <a:srgbClr val="1C1C1C"/>
                </a:solidFill>
                <a:latin typeface="Lucida Sans" pitchFamily="34" charset="0"/>
                <a:ea typeface="MS PGothic" pitchFamily="34" charset="-128"/>
              </a:defRPr>
            </a:lvl4pPr>
            <a:lvl5pPr marL="1447800" indent="-304800" eaLnBrk="0" hangingPunct="0">
              <a:buChar char="•"/>
              <a:defRPr sz="1600">
                <a:solidFill>
                  <a:srgbClr val="1C1C1C"/>
                </a:solidFill>
                <a:latin typeface="Lucida Sans" pitchFamily="34" charset="0"/>
                <a:ea typeface="MS PGothic" pitchFamily="34" charset="-128"/>
              </a:defRPr>
            </a:lvl5pPr>
            <a:lvl6pPr marL="1905000" indent="-3048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defRPr>
            </a:lvl6pPr>
            <a:lvl7pPr marL="2362200" indent="-3048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defRPr>
            </a:lvl7pPr>
            <a:lvl8pPr marL="2819400" indent="-3048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defRPr>
            </a:lvl8pPr>
            <a:lvl9pPr marL="3276600" indent="-3048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defRPr>
            </a:lvl9pPr>
          </a:lstStyle>
          <a:p>
            <a:endParaRPr lang="en-US" altLang="en-US" sz="2800" dirty="0"/>
          </a:p>
          <a:p>
            <a:pPr>
              <a:buFontTx/>
              <a:buNone/>
            </a:pPr>
            <a:r>
              <a:rPr lang="en-US" altLang="en-US" dirty="0"/>
              <a:t>Performance tested at the factory</a:t>
            </a:r>
          </a:p>
          <a:p>
            <a:endParaRPr lang="en-US" altLang="en-US" sz="1600" dirty="0"/>
          </a:p>
        </p:txBody>
      </p:sp>
      <p:sp>
        <p:nvSpPr>
          <p:cNvPr id="15" name="Rectangle 9"/>
          <p:cNvSpPr>
            <a:spLocks noChangeArrowheads="1"/>
          </p:cNvSpPr>
          <p:nvPr/>
        </p:nvSpPr>
        <p:spPr bwMode="auto">
          <a:xfrm>
            <a:off x="549276" y="4911641"/>
            <a:ext cx="5084762" cy="676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81000" indent="-381000" eaLnBrk="0" hangingPunct="0">
              <a:buChar char="•"/>
              <a:defRPr sz="2000">
                <a:solidFill>
                  <a:srgbClr val="1C1C1C"/>
                </a:solidFill>
                <a:latin typeface="Lucida Sans" pitchFamily="34" charset="0"/>
                <a:ea typeface="MS PGothic" pitchFamily="34" charset="-128"/>
              </a:defRPr>
            </a:lvl1pPr>
            <a:lvl2pPr marL="628650" indent="-342900" eaLnBrk="0" hangingPunct="0">
              <a:buChar char="•"/>
              <a:defRPr>
                <a:solidFill>
                  <a:srgbClr val="1C1C1C"/>
                </a:solidFill>
                <a:latin typeface="Lucida Sans" pitchFamily="34" charset="0"/>
                <a:ea typeface="MS PGothic" pitchFamily="34" charset="-128"/>
              </a:defRPr>
            </a:lvl2pPr>
            <a:lvl3pPr marL="876300" indent="-304800" eaLnBrk="0" hangingPunct="0">
              <a:buChar char="•"/>
              <a:defRPr sz="1600">
                <a:solidFill>
                  <a:srgbClr val="1C1C1C"/>
                </a:solidFill>
                <a:latin typeface="Lucida Sans" pitchFamily="34" charset="0"/>
                <a:ea typeface="MS PGothic" pitchFamily="34" charset="-128"/>
              </a:defRPr>
            </a:lvl3pPr>
            <a:lvl4pPr marL="1162050" indent="-304800" eaLnBrk="0" hangingPunct="0">
              <a:buChar char="•"/>
              <a:defRPr sz="1600">
                <a:solidFill>
                  <a:srgbClr val="1C1C1C"/>
                </a:solidFill>
                <a:latin typeface="Lucida Sans" pitchFamily="34" charset="0"/>
                <a:ea typeface="MS PGothic" pitchFamily="34" charset="-128"/>
              </a:defRPr>
            </a:lvl4pPr>
            <a:lvl5pPr marL="1447800" indent="-304800" eaLnBrk="0" hangingPunct="0">
              <a:buChar char="•"/>
              <a:defRPr sz="1600">
                <a:solidFill>
                  <a:srgbClr val="1C1C1C"/>
                </a:solidFill>
                <a:latin typeface="Lucida Sans" pitchFamily="34" charset="0"/>
                <a:ea typeface="MS PGothic" pitchFamily="34" charset="-128"/>
              </a:defRPr>
            </a:lvl5pPr>
            <a:lvl6pPr marL="1905000" indent="-3048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defRPr>
            </a:lvl6pPr>
            <a:lvl7pPr marL="2362200" indent="-3048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defRPr>
            </a:lvl7pPr>
            <a:lvl8pPr marL="2819400" indent="-3048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defRPr>
            </a:lvl8pPr>
            <a:lvl9pPr marL="3276600" indent="-3048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defRPr>
            </a:lvl9pPr>
          </a:lstStyle>
          <a:p>
            <a:pPr>
              <a:buFontTx/>
              <a:buNone/>
            </a:pPr>
            <a:r>
              <a:rPr lang="en-US" altLang="en-US" dirty="0" smtClean="0"/>
              <a:t>Performance </a:t>
            </a:r>
            <a:r>
              <a:rPr lang="en-US" altLang="en-US" dirty="0"/>
              <a:t>specification (not component driven)</a:t>
            </a:r>
            <a:endParaRPr lang="en-CA" altLang="en-US" b="1" dirty="0"/>
          </a:p>
          <a:p>
            <a:pPr>
              <a:lnSpc>
                <a:spcPct val="120000"/>
              </a:lnSpc>
              <a:buFontTx/>
              <a:buNone/>
            </a:pPr>
            <a:endParaRPr lang="en-CA" altLang="en-US" dirty="0"/>
          </a:p>
        </p:txBody>
      </p:sp>
    </p:spTree>
    <p:extLst>
      <p:ext uri="{BB962C8B-B14F-4D97-AF65-F5344CB8AC3E}">
        <p14:creationId xmlns:p14="http://schemas.microsoft.com/office/powerpoint/2010/main" val="1270851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1238"/>
                                        </p:tgtEl>
                                        <p:attrNameLst>
                                          <p:attrName>style.visibility</p:attrName>
                                        </p:attrNameLst>
                                      </p:cBhvr>
                                      <p:to>
                                        <p:strVal val="visible"/>
                                      </p:to>
                                    </p:set>
                                    <p:animEffect transition="in" filter="fade">
                                      <p:cBhvr>
                                        <p:cTn id="7" dur="500"/>
                                        <p:tgtEl>
                                          <p:spTgt spid="35123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51241"/>
                                        </p:tgtEl>
                                        <p:attrNameLst>
                                          <p:attrName>style.visibility</p:attrName>
                                        </p:attrNameLst>
                                      </p:cBhvr>
                                      <p:to>
                                        <p:strVal val="visible"/>
                                      </p:to>
                                    </p:set>
                                    <p:animEffect transition="in" filter="fade">
                                      <p:cBhvr>
                                        <p:cTn id="12" dur="500"/>
                                        <p:tgtEl>
                                          <p:spTgt spid="35124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51237"/>
                                        </p:tgtEl>
                                        <p:attrNameLst>
                                          <p:attrName>style.visibility</p:attrName>
                                        </p:attrNameLst>
                                      </p:cBhvr>
                                      <p:to>
                                        <p:strVal val="visible"/>
                                      </p:to>
                                    </p:set>
                                    <p:animEffect transition="in" filter="fade">
                                      <p:cBhvr>
                                        <p:cTn id="17" dur="500"/>
                                        <p:tgtEl>
                                          <p:spTgt spid="35123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51236"/>
                                        </p:tgtEl>
                                        <p:attrNameLst>
                                          <p:attrName>style.visibility</p:attrName>
                                        </p:attrNameLst>
                                      </p:cBhvr>
                                      <p:to>
                                        <p:strVal val="visible"/>
                                      </p:to>
                                    </p:set>
                                    <p:animEffect transition="in" filter="fade">
                                      <p:cBhvr>
                                        <p:cTn id="27" dur="500"/>
                                        <p:tgtEl>
                                          <p:spTgt spid="35123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51235"/>
                                        </p:tgtEl>
                                        <p:attrNameLst>
                                          <p:attrName>style.visibility</p:attrName>
                                        </p:attrNameLst>
                                      </p:cBhvr>
                                      <p:to>
                                        <p:strVal val="visible"/>
                                      </p:to>
                                    </p:set>
                                    <p:animEffect transition="in" filter="fade">
                                      <p:cBhvr>
                                        <p:cTn id="37" dur="500"/>
                                        <p:tgtEl>
                                          <p:spTgt spid="35123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51234"/>
                                        </p:tgtEl>
                                        <p:attrNameLst>
                                          <p:attrName>style.visibility</p:attrName>
                                        </p:attrNameLst>
                                      </p:cBhvr>
                                      <p:to>
                                        <p:strVal val="visible"/>
                                      </p:to>
                                    </p:set>
                                    <p:animEffect transition="in" filter="fade">
                                      <p:cBhvr>
                                        <p:cTn id="47" dur="500"/>
                                        <p:tgtEl>
                                          <p:spTgt spid="351234"/>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51239"/>
                                        </p:tgtEl>
                                        <p:attrNameLst>
                                          <p:attrName>style.visibility</p:attrName>
                                        </p:attrNameLst>
                                      </p:cBhvr>
                                      <p:to>
                                        <p:strVal val="visible"/>
                                      </p:to>
                                    </p:set>
                                    <p:animEffect transition="in" filter="fade">
                                      <p:cBhvr>
                                        <p:cTn id="57" dur="500"/>
                                        <p:tgtEl>
                                          <p:spTgt spid="351239"/>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500"/>
                                        <p:tgtEl>
                                          <p:spTgt spid="14"/>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351242"/>
                                        </p:tgtEl>
                                        <p:attrNameLst>
                                          <p:attrName>style.visibility</p:attrName>
                                        </p:attrNameLst>
                                      </p:cBhvr>
                                      <p:to>
                                        <p:strVal val="visible"/>
                                      </p:to>
                                    </p:set>
                                    <p:animEffect transition="in" filter="fade">
                                      <p:cBhvr>
                                        <p:cTn id="67" dur="1250"/>
                                        <p:tgtEl>
                                          <p:spTgt spid="351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1234" grpId="0" animBg="1"/>
      <p:bldP spid="351235" grpId="0" animBg="1"/>
      <p:bldP spid="351236" grpId="0" animBg="1"/>
      <p:bldP spid="351237" grpId="0" animBg="1"/>
      <p:bldP spid="351238" grpId="0" animBg="1"/>
      <p:bldP spid="351239" grpId="0" animBg="1"/>
      <p:bldP spid="351241" grpId="0"/>
      <p:bldP spid="11" grpId="0"/>
      <p:bldP spid="12" grpId="0"/>
      <p:bldP spid="13" grpId="0"/>
      <p:bldP spid="14" grpId="0"/>
      <p:bldP spid="1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14288" y="27090"/>
            <a:ext cx="9129712" cy="6788046"/>
          </a:xfrm>
          <a:prstGeom prst="rect">
            <a:avLst/>
          </a:prstGeom>
          <a:noFill/>
          <a:ln w="9525">
            <a:noFill/>
            <a:miter lim="800000"/>
            <a:headEnd/>
            <a:tailEnd/>
          </a:ln>
        </p:spPr>
      </p:pic>
      <p:pic>
        <p:nvPicPr>
          <p:cNvPr id="3" name="Picture 2" descr="3000x2400 S8000 RENDER"/>
          <p:cNvPicPr>
            <a:picLocks noChangeAspect="1" noChangeArrowheads="1"/>
          </p:cNvPicPr>
          <p:nvPr/>
        </p:nvPicPr>
        <p:blipFill>
          <a:blip r:embed="rId4" cstate="print"/>
          <a:srcRect/>
          <a:stretch>
            <a:fillRect/>
          </a:stretch>
        </p:blipFill>
        <p:spPr bwMode="auto">
          <a:xfrm>
            <a:off x="914400" y="4229100"/>
            <a:ext cx="3200400" cy="2400300"/>
          </a:xfrm>
          <a:prstGeom prst="rect">
            <a:avLst/>
          </a:prstGeom>
          <a:noFill/>
          <a:ln w="9525">
            <a:noFill/>
            <a:miter lim="800000"/>
            <a:headEnd/>
            <a:tailEnd/>
          </a:ln>
        </p:spPr>
      </p:pic>
      <p:pic>
        <p:nvPicPr>
          <p:cNvPr id="4" name="Picture 3" descr="3000x2400 S8000 RENDER"/>
          <p:cNvPicPr>
            <a:picLocks noChangeAspect="1" noChangeArrowheads="1"/>
          </p:cNvPicPr>
          <p:nvPr/>
        </p:nvPicPr>
        <p:blipFill>
          <a:blip r:embed="rId4" cstate="print"/>
          <a:srcRect/>
          <a:stretch>
            <a:fillRect/>
          </a:stretch>
        </p:blipFill>
        <p:spPr bwMode="auto">
          <a:xfrm>
            <a:off x="6172200" y="609600"/>
            <a:ext cx="3200400" cy="2400300"/>
          </a:xfrm>
          <a:prstGeom prst="rect">
            <a:avLst/>
          </a:prstGeom>
          <a:noFill/>
          <a:ln w="9525">
            <a:noFill/>
            <a:miter lim="800000"/>
            <a:headEnd/>
            <a:tailEnd/>
          </a:ln>
        </p:spPr>
      </p:pic>
      <p:pic>
        <p:nvPicPr>
          <p:cNvPr id="5" name="Picture 4" descr="3000x2400 S8000 RENDER"/>
          <p:cNvPicPr>
            <a:picLocks noChangeAspect="1" noChangeArrowheads="1"/>
          </p:cNvPicPr>
          <p:nvPr/>
        </p:nvPicPr>
        <p:blipFill>
          <a:blip r:embed="rId4" cstate="print"/>
          <a:srcRect/>
          <a:stretch>
            <a:fillRect/>
          </a:stretch>
        </p:blipFill>
        <p:spPr bwMode="auto">
          <a:xfrm>
            <a:off x="1066800" y="685800"/>
            <a:ext cx="3200400" cy="2400300"/>
          </a:xfrm>
          <a:prstGeom prst="rect">
            <a:avLst/>
          </a:prstGeom>
          <a:noFill/>
          <a:ln w="9525">
            <a:noFill/>
            <a:miter lim="800000"/>
            <a:headEnd/>
            <a:tailEnd/>
          </a:ln>
        </p:spPr>
      </p:pic>
      <p:sp>
        <p:nvSpPr>
          <p:cNvPr id="6" name="Right Arrow 5"/>
          <p:cNvSpPr/>
          <p:nvPr/>
        </p:nvSpPr>
        <p:spPr bwMode="auto">
          <a:xfrm rot="8881231">
            <a:off x="6061364" y="2747402"/>
            <a:ext cx="978408" cy="457200"/>
          </a:xfrm>
          <a:prstGeom prst="rightArrow">
            <a:avLst/>
          </a:prstGeom>
          <a:solidFill>
            <a:srgbClr val="FF0000"/>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5000"/>
              <a:buFontTx/>
              <a:buNone/>
              <a:tabLst/>
            </a:pPr>
            <a:endParaRPr kumimoji="0" lang="en-GB" sz="1400" b="0" i="0" u="none" strike="noStrike" cap="none" normalizeH="0" baseline="0" smtClean="0">
              <a:ln>
                <a:noFill/>
              </a:ln>
              <a:solidFill>
                <a:srgbClr val="1C1C1C"/>
              </a:solidFill>
              <a:effectLst/>
              <a:latin typeface="Lucida Sans" pitchFamily="34" charset="0"/>
              <a:cs typeface="Arial" charset="0"/>
            </a:endParaRPr>
          </a:p>
        </p:txBody>
      </p:sp>
      <p:sp>
        <p:nvSpPr>
          <p:cNvPr id="7" name="Right Arrow 6"/>
          <p:cNvSpPr/>
          <p:nvPr/>
        </p:nvSpPr>
        <p:spPr bwMode="auto">
          <a:xfrm rot="2296527">
            <a:off x="2971800" y="2717905"/>
            <a:ext cx="978408" cy="457200"/>
          </a:xfrm>
          <a:prstGeom prst="rightArrow">
            <a:avLst/>
          </a:prstGeom>
          <a:solidFill>
            <a:srgbClr val="3333CC"/>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5000"/>
              <a:buFontTx/>
              <a:buNone/>
              <a:tabLst/>
            </a:pPr>
            <a:endParaRPr kumimoji="0" lang="en-GB" sz="1400" b="0" i="0" u="none" strike="noStrike" cap="none" normalizeH="0" baseline="0" smtClean="0">
              <a:ln>
                <a:noFill/>
              </a:ln>
              <a:solidFill>
                <a:srgbClr val="1C1C1C"/>
              </a:solidFill>
              <a:effectLst/>
              <a:latin typeface="Lucida Sans" pitchFamily="34" charset="0"/>
              <a:cs typeface="Arial" charset="0"/>
            </a:endParaRPr>
          </a:p>
        </p:txBody>
      </p:sp>
      <p:sp>
        <p:nvSpPr>
          <p:cNvPr id="8" name="Right Arrow 7"/>
          <p:cNvSpPr/>
          <p:nvPr/>
        </p:nvSpPr>
        <p:spPr bwMode="auto">
          <a:xfrm rot="1265604">
            <a:off x="3669792" y="5401858"/>
            <a:ext cx="978408" cy="457200"/>
          </a:xfrm>
          <a:prstGeom prst="rightArrow">
            <a:avLst/>
          </a:prstGeom>
          <a:solidFill>
            <a:srgbClr val="00B050"/>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5000"/>
              <a:buFontTx/>
              <a:buNone/>
              <a:tabLst/>
            </a:pPr>
            <a:endParaRPr kumimoji="0" lang="en-GB" sz="1400" b="0" i="0" u="none" strike="noStrike" cap="none" normalizeH="0" baseline="0" smtClean="0">
              <a:ln>
                <a:noFill/>
              </a:ln>
              <a:solidFill>
                <a:srgbClr val="1C1C1C"/>
              </a:solidFill>
              <a:effectLst/>
              <a:latin typeface="Lucida Sans" pitchFamily="34" charset="0"/>
              <a:cs typeface="Arial" charset="0"/>
            </a:endParaRPr>
          </a:p>
        </p:txBody>
      </p:sp>
    </p:spTree>
    <p:extLst>
      <p:ext uri="{BB962C8B-B14F-4D97-AF65-F5344CB8AC3E}">
        <p14:creationId xmlns:p14="http://schemas.microsoft.com/office/powerpoint/2010/main" val="14131937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0-#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CA" altLang="en-US" smtClean="0"/>
              <a:t>Building System Solutions: Strategic Offerings  </a:t>
            </a:r>
            <a:endParaRPr lang="en-US" altLang="en-US" smtClean="0"/>
          </a:p>
        </p:txBody>
      </p:sp>
      <p:pic>
        <p:nvPicPr>
          <p:cNvPr id="1229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 y="1284288"/>
            <a:ext cx="8501063" cy="4932362"/>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292" name="Rectangle 1"/>
          <p:cNvSpPr>
            <a:spLocks noChangeArrowheads="1"/>
          </p:cNvSpPr>
          <p:nvPr/>
        </p:nvSpPr>
        <p:spPr bwMode="auto">
          <a:xfrm>
            <a:off x="2238375" y="3182938"/>
            <a:ext cx="212090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a:t>Packageworx</a:t>
            </a:r>
          </a:p>
          <a:p>
            <a:pPr eaLnBrk="1" hangingPunct="1"/>
            <a:r>
              <a:rPr lang="en-US" altLang="en-US"/>
              <a:t>Drag and Drop 3D </a:t>
            </a:r>
          </a:p>
          <a:p>
            <a:pPr eaLnBrk="1" hangingPunct="1"/>
            <a:r>
              <a:rPr lang="en-US" altLang="en-US"/>
              <a:t>Drawings</a:t>
            </a:r>
            <a:endParaRPr lang="en-CA" altLang="en-US"/>
          </a:p>
        </p:txBody>
      </p:sp>
      <p:sp>
        <p:nvSpPr>
          <p:cNvPr id="12293" name="Rectangle 3"/>
          <p:cNvSpPr>
            <a:spLocks noChangeArrowheads="1"/>
          </p:cNvSpPr>
          <p:nvPr/>
        </p:nvSpPr>
        <p:spPr bwMode="auto">
          <a:xfrm>
            <a:off x="2219325" y="4200525"/>
            <a:ext cx="20574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CA" altLang="en-US"/>
              <a:t>Reduced risk on project implementation</a:t>
            </a:r>
          </a:p>
        </p:txBody>
      </p:sp>
      <p:sp>
        <p:nvSpPr>
          <p:cNvPr id="12294" name="Rectangle 4"/>
          <p:cNvSpPr>
            <a:spLocks noChangeArrowheads="1"/>
          </p:cNvSpPr>
          <p:nvPr/>
        </p:nvSpPr>
        <p:spPr bwMode="auto">
          <a:xfrm>
            <a:off x="4452938" y="4200525"/>
            <a:ext cx="21621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CA" altLang="en-US"/>
              <a:t>Reduced overhead cost </a:t>
            </a:r>
            <a:r>
              <a:rPr lang="en-US" altLang="en-US"/>
              <a:t>&amp; Controlled budget</a:t>
            </a:r>
            <a:endParaRPr lang="en-CA" altLang="en-US"/>
          </a:p>
        </p:txBody>
      </p:sp>
      <p:sp>
        <p:nvSpPr>
          <p:cNvPr id="12295" name="Rectangle 7"/>
          <p:cNvSpPr>
            <a:spLocks noChangeArrowheads="1"/>
          </p:cNvSpPr>
          <p:nvPr/>
        </p:nvSpPr>
        <p:spPr bwMode="auto">
          <a:xfrm>
            <a:off x="6607175" y="4179888"/>
            <a:ext cx="251301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CA" altLang="en-US"/>
              <a:t>Reduced Carbon</a:t>
            </a:r>
          </a:p>
          <a:p>
            <a:pPr eaLnBrk="1" hangingPunct="1"/>
            <a:r>
              <a:rPr lang="en-CA" altLang="en-US"/>
              <a:t>Footprint and </a:t>
            </a:r>
          </a:p>
          <a:p>
            <a:pPr eaLnBrk="1" hangingPunct="1"/>
            <a:r>
              <a:rPr lang="en-CA" altLang="en-US"/>
              <a:t>Onsite scrap content</a:t>
            </a:r>
          </a:p>
        </p:txBody>
      </p:sp>
      <p:sp>
        <p:nvSpPr>
          <p:cNvPr id="12296" name="Rectangle 9"/>
          <p:cNvSpPr>
            <a:spLocks noChangeArrowheads="1"/>
          </p:cNvSpPr>
          <p:nvPr/>
        </p:nvSpPr>
        <p:spPr bwMode="auto">
          <a:xfrm>
            <a:off x="6691313" y="5280025"/>
            <a:ext cx="190341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CA" altLang="en-US" sz="1600"/>
              <a:t>Reduced Energy with demand based control</a:t>
            </a:r>
          </a:p>
        </p:txBody>
      </p:sp>
      <p:sp>
        <p:nvSpPr>
          <p:cNvPr id="12297" name="Rectangle 11"/>
          <p:cNvSpPr>
            <a:spLocks noChangeArrowheads="1"/>
          </p:cNvSpPr>
          <p:nvPr/>
        </p:nvSpPr>
        <p:spPr bwMode="auto">
          <a:xfrm>
            <a:off x="2143125" y="5138738"/>
            <a:ext cx="21336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1600"/>
              <a:t> Faster occupancy and implementation of tailored to suit  design</a:t>
            </a:r>
          </a:p>
        </p:txBody>
      </p:sp>
      <p:sp>
        <p:nvSpPr>
          <p:cNvPr id="12298" name="Rectangle 13"/>
          <p:cNvSpPr>
            <a:spLocks noChangeArrowheads="1"/>
          </p:cNvSpPr>
          <p:nvPr/>
        </p:nvSpPr>
        <p:spPr bwMode="auto">
          <a:xfrm>
            <a:off x="4352925" y="3181350"/>
            <a:ext cx="226218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a:t>Reduced time to </a:t>
            </a:r>
          </a:p>
          <a:p>
            <a:pPr eaLnBrk="1" hangingPunct="1"/>
            <a:r>
              <a:rPr lang="en-US" altLang="en-US"/>
              <a:t>Develop work scope</a:t>
            </a:r>
          </a:p>
          <a:p>
            <a:pPr eaLnBrk="1" hangingPunct="1"/>
            <a:r>
              <a:rPr lang="en-US" altLang="en-US"/>
              <a:t>Design Flexibility</a:t>
            </a:r>
            <a:endParaRPr lang="en-CA" altLang="en-US"/>
          </a:p>
        </p:txBody>
      </p:sp>
      <p:sp>
        <p:nvSpPr>
          <p:cNvPr id="12299" name="Rectangle 15"/>
          <p:cNvSpPr>
            <a:spLocks noChangeArrowheads="1"/>
          </p:cNvSpPr>
          <p:nvPr/>
        </p:nvSpPr>
        <p:spPr bwMode="auto">
          <a:xfrm>
            <a:off x="4359275" y="5280025"/>
            <a:ext cx="23796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a:t>Lowest cost solution </a:t>
            </a:r>
          </a:p>
          <a:p>
            <a:pPr eaLnBrk="1" hangingPunct="1"/>
            <a:r>
              <a:rPr lang="en-US" altLang="en-US"/>
              <a:t>Competitively priced</a:t>
            </a:r>
          </a:p>
        </p:txBody>
      </p:sp>
      <p:sp>
        <p:nvSpPr>
          <p:cNvPr id="12300" name="Rectangle 13"/>
          <p:cNvSpPr>
            <a:spLocks noChangeArrowheads="1"/>
          </p:cNvSpPr>
          <p:nvPr/>
        </p:nvSpPr>
        <p:spPr bwMode="auto">
          <a:xfrm>
            <a:off x="6607175" y="3125788"/>
            <a:ext cx="2217738"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a:t>Optimized designed results to reduced material content</a:t>
            </a:r>
            <a:endParaRPr lang="en-CA" altLang="en-US"/>
          </a:p>
        </p:txBody>
      </p:sp>
      <p:pic>
        <p:nvPicPr>
          <p:cNvPr id="12301" name="Picture 1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3213" y="1608138"/>
            <a:ext cx="1839912" cy="1517650"/>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838837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246063" y="773113"/>
            <a:ext cx="8229600" cy="835025"/>
          </a:xfrm>
        </p:spPr>
        <p:txBody>
          <a:bodyPr/>
          <a:lstStyle/>
          <a:p>
            <a:pPr eaLnBrk="1" hangingPunct="1"/>
            <a:r>
              <a:rPr lang="en-US" altLang="en-US" dirty="0" smtClean="0">
                <a:solidFill>
                  <a:srgbClr val="EE1A0D"/>
                </a:solidFill>
              </a:rPr>
              <a:t>Design Envelope </a:t>
            </a:r>
            <a:r>
              <a:rPr lang="en-US" altLang="en-US" dirty="0" err="1" smtClean="0">
                <a:solidFill>
                  <a:srgbClr val="EE1A0D"/>
                </a:solidFill>
              </a:rPr>
              <a:t>iFMS</a:t>
            </a:r>
            <a:r>
              <a:rPr lang="en-US" altLang="en-US" dirty="0" smtClean="0">
                <a:solidFill>
                  <a:srgbClr val="EE1A0D"/>
                </a:solidFill>
              </a:rPr>
              <a:t> – Value Proposition</a:t>
            </a:r>
            <a:endParaRPr lang="en-CA" altLang="en-US" dirty="0" smtClean="0">
              <a:solidFill>
                <a:srgbClr val="EE1A0D"/>
              </a:solidFill>
            </a:endParaRPr>
          </a:p>
        </p:txBody>
      </p:sp>
      <p:pic>
        <p:nvPicPr>
          <p:cNvPr id="6147"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1682750"/>
            <a:ext cx="4156075" cy="4251325"/>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3"/>
          <p:cNvSpPr>
            <a:spLocks noChangeArrowheads="1"/>
          </p:cNvSpPr>
          <p:nvPr/>
        </p:nvSpPr>
        <p:spPr bwMode="auto">
          <a:xfrm>
            <a:off x="0" y="1911100"/>
            <a:ext cx="3357563" cy="531813"/>
          </a:xfrm>
          <a:prstGeom prst="rect">
            <a:avLst/>
          </a:prstGeom>
          <a:solidFill>
            <a:srgbClr val="00A9E0"/>
          </a:solidFill>
          <a:ln>
            <a:noFill/>
          </a:ln>
          <a:effectLst/>
          <a:extLst/>
        </p:spPr>
        <p:txBody>
          <a:bodyPr wrap="none" anchor="ctr"/>
          <a:lstStyle>
            <a:lvl1pPr eaLnBrk="0" hangingPunct="0">
              <a:defRPr>
                <a:solidFill>
                  <a:schemeClr val="tx1"/>
                </a:solidFill>
                <a:latin typeface="BankGothic Lt BT"/>
              </a:defRPr>
            </a:lvl1pPr>
            <a:lvl2pPr marL="742950" indent="-285750" eaLnBrk="0" hangingPunct="0">
              <a:defRPr>
                <a:solidFill>
                  <a:schemeClr val="tx1"/>
                </a:solidFill>
                <a:latin typeface="BankGothic Lt BT"/>
              </a:defRPr>
            </a:lvl2pPr>
            <a:lvl3pPr marL="1143000" indent="-228600" eaLnBrk="0" hangingPunct="0">
              <a:defRPr>
                <a:solidFill>
                  <a:schemeClr val="tx1"/>
                </a:solidFill>
                <a:latin typeface="BankGothic Lt BT"/>
              </a:defRPr>
            </a:lvl3pPr>
            <a:lvl4pPr marL="1600200" indent="-228600" eaLnBrk="0" hangingPunct="0">
              <a:defRPr>
                <a:solidFill>
                  <a:schemeClr val="tx1"/>
                </a:solidFill>
                <a:latin typeface="BankGothic Lt BT"/>
              </a:defRPr>
            </a:lvl4pPr>
            <a:lvl5pPr marL="2057400" indent="-228600" eaLnBrk="0" hangingPunct="0">
              <a:defRPr>
                <a:solidFill>
                  <a:schemeClr val="tx1"/>
                </a:solidFill>
                <a:latin typeface="BankGothic Lt BT"/>
              </a:defRPr>
            </a:lvl5pPr>
            <a:lvl6pPr marL="2514600" indent="-228600" eaLnBrk="0" fontAlgn="base" hangingPunct="0">
              <a:spcBef>
                <a:spcPct val="0"/>
              </a:spcBef>
              <a:spcAft>
                <a:spcPct val="0"/>
              </a:spcAft>
              <a:defRPr>
                <a:solidFill>
                  <a:schemeClr val="tx1"/>
                </a:solidFill>
                <a:latin typeface="BankGothic Lt BT"/>
              </a:defRPr>
            </a:lvl6pPr>
            <a:lvl7pPr marL="2971800" indent="-228600" eaLnBrk="0" fontAlgn="base" hangingPunct="0">
              <a:spcBef>
                <a:spcPct val="0"/>
              </a:spcBef>
              <a:spcAft>
                <a:spcPct val="0"/>
              </a:spcAft>
              <a:defRPr>
                <a:solidFill>
                  <a:schemeClr val="tx1"/>
                </a:solidFill>
                <a:latin typeface="BankGothic Lt BT"/>
              </a:defRPr>
            </a:lvl7pPr>
            <a:lvl8pPr marL="3429000" indent="-228600" eaLnBrk="0" fontAlgn="base" hangingPunct="0">
              <a:spcBef>
                <a:spcPct val="0"/>
              </a:spcBef>
              <a:spcAft>
                <a:spcPct val="0"/>
              </a:spcAft>
              <a:defRPr>
                <a:solidFill>
                  <a:schemeClr val="tx1"/>
                </a:solidFill>
                <a:latin typeface="BankGothic Lt BT"/>
              </a:defRPr>
            </a:lvl8pPr>
            <a:lvl9pPr marL="3886200" indent="-228600" eaLnBrk="0" fontAlgn="base" hangingPunct="0">
              <a:spcBef>
                <a:spcPct val="0"/>
              </a:spcBef>
              <a:spcAft>
                <a:spcPct val="0"/>
              </a:spcAft>
              <a:defRPr>
                <a:solidFill>
                  <a:schemeClr val="tx1"/>
                </a:solidFill>
                <a:latin typeface="BankGothic Lt BT"/>
              </a:defRPr>
            </a:lvl9pPr>
          </a:lstStyle>
          <a:p>
            <a:pPr algn="ctr" eaLnBrk="1" hangingPunct="1">
              <a:spcBef>
                <a:spcPct val="20000"/>
              </a:spcBef>
              <a:buSzPct val="85000"/>
            </a:pPr>
            <a:r>
              <a:rPr lang="en-CA" altLang="en-US" sz="1400" b="1" dirty="0" smtClean="0">
                <a:solidFill>
                  <a:schemeClr val="bg1"/>
                </a:solidFill>
                <a:latin typeface="Lucida Sans" pitchFamily="34" charset="0"/>
                <a:ea typeface="MS PGothic" pitchFamily="34" charset="-128"/>
              </a:rPr>
              <a:t>LOWEST RISK</a:t>
            </a:r>
            <a:endParaRPr lang="en-CA" altLang="en-US" sz="2000" b="1" dirty="0">
              <a:solidFill>
                <a:schemeClr val="bg1"/>
              </a:solidFill>
              <a:latin typeface="Lucida Sans" pitchFamily="34" charset="0"/>
              <a:ea typeface="MS PGothic" pitchFamily="34" charset="-128"/>
            </a:endParaRPr>
          </a:p>
        </p:txBody>
      </p:sp>
      <p:sp>
        <p:nvSpPr>
          <p:cNvPr id="6" name="Rectangle 4"/>
          <p:cNvSpPr>
            <a:spLocks noChangeArrowheads="1"/>
          </p:cNvSpPr>
          <p:nvPr/>
        </p:nvSpPr>
        <p:spPr bwMode="auto">
          <a:xfrm>
            <a:off x="0" y="2897188"/>
            <a:ext cx="3357563" cy="531812"/>
          </a:xfrm>
          <a:prstGeom prst="rect">
            <a:avLst/>
          </a:prstGeom>
          <a:solidFill>
            <a:srgbClr val="00A9E0"/>
          </a:solidFill>
          <a:ln>
            <a:noFill/>
          </a:ln>
          <a:effectLst/>
          <a:extLst/>
        </p:spPr>
        <p:txBody>
          <a:bodyPr wrap="none" anchor="ctr"/>
          <a:lstStyle>
            <a:lvl1pPr eaLnBrk="0" hangingPunct="0">
              <a:defRPr>
                <a:solidFill>
                  <a:schemeClr val="tx1"/>
                </a:solidFill>
                <a:latin typeface="BankGothic Lt BT"/>
              </a:defRPr>
            </a:lvl1pPr>
            <a:lvl2pPr marL="742950" indent="-285750" eaLnBrk="0" hangingPunct="0">
              <a:defRPr>
                <a:solidFill>
                  <a:schemeClr val="tx1"/>
                </a:solidFill>
                <a:latin typeface="BankGothic Lt BT"/>
              </a:defRPr>
            </a:lvl2pPr>
            <a:lvl3pPr marL="1143000" indent="-228600" eaLnBrk="0" hangingPunct="0">
              <a:defRPr>
                <a:solidFill>
                  <a:schemeClr val="tx1"/>
                </a:solidFill>
                <a:latin typeface="BankGothic Lt BT"/>
              </a:defRPr>
            </a:lvl3pPr>
            <a:lvl4pPr marL="1600200" indent="-228600" eaLnBrk="0" hangingPunct="0">
              <a:defRPr>
                <a:solidFill>
                  <a:schemeClr val="tx1"/>
                </a:solidFill>
                <a:latin typeface="BankGothic Lt BT"/>
              </a:defRPr>
            </a:lvl4pPr>
            <a:lvl5pPr marL="2057400" indent="-228600" eaLnBrk="0" hangingPunct="0">
              <a:defRPr>
                <a:solidFill>
                  <a:schemeClr val="tx1"/>
                </a:solidFill>
                <a:latin typeface="BankGothic Lt BT"/>
              </a:defRPr>
            </a:lvl5pPr>
            <a:lvl6pPr marL="2514600" indent="-228600" eaLnBrk="0" fontAlgn="base" hangingPunct="0">
              <a:spcBef>
                <a:spcPct val="0"/>
              </a:spcBef>
              <a:spcAft>
                <a:spcPct val="0"/>
              </a:spcAft>
              <a:defRPr>
                <a:solidFill>
                  <a:schemeClr val="tx1"/>
                </a:solidFill>
                <a:latin typeface="BankGothic Lt BT"/>
              </a:defRPr>
            </a:lvl6pPr>
            <a:lvl7pPr marL="2971800" indent="-228600" eaLnBrk="0" fontAlgn="base" hangingPunct="0">
              <a:spcBef>
                <a:spcPct val="0"/>
              </a:spcBef>
              <a:spcAft>
                <a:spcPct val="0"/>
              </a:spcAft>
              <a:defRPr>
                <a:solidFill>
                  <a:schemeClr val="tx1"/>
                </a:solidFill>
                <a:latin typeface="BankGothic Lt BT"/>
              </a:defRPr>
            </a:lvl7pPr>
            <a:lvl8pPr marL="3429000" indent="-228600" eaLnBrk="0" fontAlgn="base" hangingPunct="0">
              <a:spcBef>
                <a:spcPct val="0"/>
              </a:spcBef>
              <a:spcAft>
                <a:spcPct val="0"/>
              </a:spcAft>
              <a:defRPr>
                <a:solidFill>
                  <a:schemeClr val="tx1"/>
                </a:solidFill>
                <a:latin typeface="BankGothic Lt BT"/>
              </a:defRPr>
            </a:lvl8pPr>
            <a:lvl9pPr marL="3886200" indent="-228600" eaLnBrk="0" fontAlgn="base" hangingPunct="0">
              <a:spcBef>
                <a:spcPct val="0"/>
              </a:spcBef>
              <a:spcAft>
                <a:spcPct val="0"/>
              </a:spcAft>
              <a:defRPr>
                <a:solidFill>
                  <a:schemeClr val="tx1"/>
                </a:solidFill>
                <a:latin typeface="BankGothic Lt BT"/>
              </a:defRPr>
            </a:lvl9pPr>
          </a:lstStyle>
          <a:p>
            <a:pPr algn="ctr" eaLnBrk="1" hangingPunct="1">
              <a:spcBef>
                <a:spcPct val="20000"/>
              </a:spcBef>
              <a:buSzPct val="85000"/>
            </a:pPr>
            <a:r>
              <a:rPr lang="en-CA" altLang="en-US" sz="1400" b="1" dirty="0" smtClean="0">
                <a:solidFill>
                  <a:schemeClr val="bg1"/>
                </a:solidFill>
                <a:latin typeface="Lucida Sans" pitchFamily="34" charset="0"/>
                <a:ea typeface="MS PGothic" pitchFamily="34" charset="-128"/>
              </a:rPr>
              <a:t>LOWEST INSTALLED COST</a:t>
            </a:r>
            <a:endParaRPr lang="en-CA" altLang="en-US" sz="2000" b="1" dirty="0">
              <a:solidFill>
                <a:schemeClr val="bg1"/>
              </a:solidFill>
              <a:latin typeface="Lucida Sans" pitchFamily="34" charset="0"/>
              <a:ea typeface="MS PGothic" pitchFamily="34" charset="-128"/>
            </a:endParaRPr>
          </a:p>
        </p:txBody>
      </p:sp>
      <p:sp>
        <p:nvSpPr>
          <p:cNvPr id="7" name="Rectangle 5"/>
          <p:cNvSpPr>
            <a:spLocks noChangeArrowheads="1"/>
          </p:cNvSpPr>
          <p:nvPr/>
        </p:nvSpPr>
        <p:spPr bwMode="auto">
          <a:xfrm>
            <a:off x="0" y="3808413"/>
            <a:ext cx="3357563" cy="531812"/>
          </a:xfrm>
          <a:prstGeom prst="rect">
            <a:avLst/>
          </a:prstGeom>
          <a:solidFill>
            <a:srgbClr val="00A9E0"/>
          </a:solidFill>
          <a:ln>
            <a:noFill/>
          </a:ln>
          <a:effectLst/>
          <a:extLst/>
        </p:spPr>
        <p:txBody>
          <a:bodyPr wrap="none" anchor="ctr"/>
          <a:lstStyle>
            <a:lvl1pPr eaLnBrk="0" hangingPunct="0">
              <a:defRPr>
                <a:solidFill>
                  <a:schemeClr val="tx1"/>
                </a:solidFill>
                <a:latin typeface="BankGothic Lt BT"/>
              </a:defRPr>
            </a:lvl1pPr>
            <a:lvl2pPr marL="742950" indent="-285750" eaLnBrk="0" hangingPunct="0">
              <a:defRPr>
                <a:solidFill>
                  <a:schemeClr val="tx1"/>
                </a:solidFill>
                <a:latin typeface="BankGothic Lt BT"/>
              </a:defRPr>
            </a:lvl2pPr>
            <a:lvl3pPr marL="1143000" indent="-228600" eaLnBrk="0" hangingPunct="0">
              <a:defRPr>
                <a:solidFill>
                  <a:schemeClr val="tx1"/>
                </a:solidFill>
                <a:latin typeface="BankGothic Lt BT"/>
              </a:defRPr>
            </a:lvl3pPr>
            <a:lvl4pPr marL="1600200" indent="-228600" eaLnBrk="0" hangingPunct="0">
              <a:defRPr>
                <a:solidFill>
                  <a:schemeClr val="tx1"/>
                </a:solidFill>
                <a:latin typeface="BankGothic Lt BT"/>
              </a:defRPr>
            </a:lvl4pPr>
            <a:lvl5pPr marL="2057400" indent="-228600" eaLnBrk="0" hangingPunct="0">
              <a:defRPr>
                <a:solidFill>
                  <a:schemeClr val="tx1"/>
                </a:solidFill>
                <a:latin typeface="BankGothic Lt BT"/>
              </a:defRPr>
            </a:lvl5pPr>
            <a:lvl6pPr marL="2514600" indent="-228600" eaLnBrk="0" fontAlgn="base" hangingPunct="0">
              <a:spcBef>
                <a:spcPct val="0"/>
              </a:spcBef>
              <a:spcAft>
                <a:spcPct val="0"/>
              </a:spcAft>
              <a:defRPr>
                <a:solidFill>
                  <a:schemeClr val="tx1"/>
                </a:solidFill>
                <a:latin typeface="BankGothic Lt BT"/>
              </a:defRPr>
            </a:lvl6pPr>
            <a:lvl7pPr marL="2971800" indent="-228600" eaLnBrk="0" fontAlgn="base" hangingPunct="0">
              <a:spcBef>
                <a:spcPct val="0"/>
              </a:spcBef>
              <a:spcAft>
                <a:spcPct val="0"/>
              </a:spcAft>
              <a:defRPr>
                <a:solidFill>
                  <a:schemeClr val="tx1"/>
                </a:solidFill>
                <a:latin typeface="BankGothic Lt BT"/>
              </a:defRPr>
            </a:lvl7pPr>
            <a:lvl8pPr marL="3429000" indent="-228600" eaLnBrk="0" fontAlgn="base" hangingPunct="0">
              <a:spcBef>
                <a:spcPct val="0"/>
              </a:spcBef>
              <a:spcAft>
                <a:spcPct val="0"/>
              </a:spcAft>
              <a:defRPr>
                <a:solidFill>
                  <a:schemeClr val="tx1"/>
                </a:solidFill>
                <a:latin typeface="BankGothic Lt BT"/>
              </a:defRPr>
            </a:lvl8pPr>
            <a:lvl9pPr marL="3886200" indent="-228600" eaLnBrk="0" fontAlgn="base" hangingPunct="0">
              <a:spcBef>
                <a:spcPct val="0"/>
              </a:spcBef>
              <a:spcAft>
                <a:spcPct val="0"/>
              </a:spcAft>
              <a:defRPr>
                <a:solidFill>
                  <a:schemeClr val="tx1"/>
                </a:solidFill>
                <a:latin typeface="BankGothic Lt BT"/>
              </a:defRPr>
            </a:lvl9pPr>
          </a:lstStyle>
          <a:p>
            <a:pPr algn="ctr" eaLnBrk="1" hangingPunct="1">
              <a:spcBef>
                <a:spcPct val="20000"/>
              </a:spcBef>
              <a:buSzPct val="85000"/>
            </a:pPr>
            <a:r>
              <a:rPr lang="en-CA" altLang="en-US" sz="1400" b="1" dirty="0" smtClean="0">
                <a:solidFill>
                  <a:schemeClr val="bg1"/>
                </a:solidFill>
                <a:latin typeface="Lucida Sans" pitchFamily="34" charset="0"/>
                <a:ea typeface="MS PGothic" pitchFamily="34" charset="-128"/>
              </a:rPr>
              <a:t>LOWEST LIFE CYCLE COST</a:t>
            </a:r>
            <a:endParaRPr lang="en-CA" altLang="en-US" sz="2000" b="1" dirty="0">
              <a:solidFill>
                <a:schemeClr val="bg1"/>
              </a:solidFill>
              <a:latin typeface="Lucida Sans" pitchFamily="34" charset="0"/>
              <a:ea typeface="MS PGothic" pitchFamily="34" charset="-128"/>
            </a:endParaRPr>
          </a:p>
        </p:txBody>
      </p:sp>
      <p:sp>
        <p:nvSpPr>
          <p:cNvPr id="8" name="Rectangle 6"/>
          <p:cNvSpPr>
            <a:spLocks noChangeArrowheads="1"/>
          </p:cNvSpPr>
          <p:nvPr/>
        </p:nvSpPr>
        <p:spPr bwMode="auto">
          <a:xfrm>
            <a:off x="0" y="4719638"/>
            <a:ext cx="3357563" cy="531812"/>
          </a:xfrm>
          <a:prstGeom prst="rect">
            <a:avLst/>
          </a:prstGeom>
          <a:solidFill>
            <a:srgbClr val="00A9E0"/>
          </a:solidFill>
          <a:ln>
            <a:noFill/>
          </a:ln>
          <a:effectLst/>
          <a:extLst/>
        </p:spPr>
        <p:txBody>
          <a:bodyPr wrap="none" anchor="ctr"/>
          <a:lstStyle>
            <a:lvl1pPr eaLnBrk="0" hangingPunct="0">
              <a:defRPr>
                <a:solidFill>
                  <a:schemeClr val="tx1"/>
                </a:solidFill>
                <a:latin typeface="BankGothic Lt BT"/>
              </a:defRPr>
            </a:lvl1pPr>
            <a:lvl2pPr marL="742950" indent="-285750" eaLnBrk="0" hangingPunct="0">
              <a:defRPr>
                <a:solidFill>
                  <a:schemeClr val="tx1"/>
                </a:solidFill>
                <a:latin typeface="BankGothic Lt BT"/>
              </a:defRPr>
            </a:lvl2pPr>
            <a:lvl3pPr marL="1143000" indent="-228600" eaLnBrk="0" hangingPunct="0">
              <a:defRPr>
                <a:solidFill>
                  <a:schemeClr val="tx1"/>
                </a:solidFill>
                <a:latin typeface="BankGothic Lt BT"/>
              </a:defRPr>
            </a:lvl3pPr>
            <a:lvl4pPr marL="1600200" indent="-228600" eaLnBrk="0" hangingPunct="0">
              <a:defRPr>
                <a:solidFill>
                  <a:schemeClr val="tx1"/>
                </a:solidFill>
                <a:latin typeface="BankGothic Lt BT"/>
              </a:defRPr>
            </a:lvl4pPr>
            <a:lvl5pPr marL="2057400" indent="-228600" eaLnBrk="0" hangingPunct="0">
              <a:defRPr>
                <a:solidFill>
                  <a:schemeClr val="tx1"/>
                </a:solidFill>
                <a:latin typeface="BankGothic Lt BT"/>
              </a:defRPr>
            </a:lvl5pPr>
            <a:lvl6pPr marL="2514600" indent="-228600" eaLnBrk="0" fontAlgn="base" hangingPunct="0">
              <a:spcBef>
                <a:spcPct val="0"/>
              </a:spcBef>
              <a:spcAft>
                <a:spcPct val="0"/>
              </a:spcAft>
              <a:defRPr>
                <a:solidFill>
                  <a:schemeClr val="tx1"/>
                </a:solidFill>
                <a:latin typeface="BankGothic Lt BT"/>
              </a:defRPr>
            </a:lvl6pPr>
            <a:lvl7pPr marL="2971800" indent="-228600" eaLnBrk="0" fontAlgn="base" hangingPunct="0">
              <a:spcBef>
                <a:spcPct val="0"/>
              </a:spcBef>
              <a:spcAft>
                <a:spcPct val="0"/>
              </a:spcAft>
              <a:defRPr>
                <a:solidFill>
                  <a:schemeClr val="tx1"/>
                </a:solidFill>
                <a:latin typeface="BankGothic Lt BT"/>
              </a:defRPr>
            </a:lvl7pPr>
            <a:lvl8pPr marL="3429000" indent="-228600" eaLnBrk="0" fontAlgn="base" hangingPunct="0">
              <a:spcBef>
                <a:spcPct val="0"/>
              </a:spcBef>
              <a:spcAft>
                <a:spcPct val="0"/>
              </a:spcAft>
              <a:defRPr>
                <a:solidFill>
                  <a:schemeClr val="tx1"/>
                </a:solidFill>
                <a:latin typeface="BankGothic Lt BT"/>
              </a:defRPr>
            </a:lvl8pPr>
            <a:lvl9pPr marL="3886200" indent="-228600" eaLnBrk="0" fontAlgn="base" hangingPunct="0">
              <a:spcBef>
                <a:spcPct val="0"/>
              </a:spcBef>
              <a:spcAft>
                <a:spcPct val="0"/>
              </a:spcAft>
              <a:defRPr>
                <a:solidFill>
                  <a:schemeClr val="tx1"/>
                </a:solidFill>
                <a:latin typeface="BankGothic Lt BT"/>
              </a:defRPr>
            </a:lvl9pPr>
          </a:lstStyle>
          <a:p>
            <a:pPr algn="ctr" eaLnBrk="1" hangingPunct="1">
              <a:spcBef>
                <a:spcPct val="20000"/>
              </a:spcBef>
              <a:buSzPct val="85000"/>
            </a:pPr>
            <a:r>
              <a:rPr lang="en-CA" altLang="en-US" sz="1400" b="1" dirty="0" smtClean="0">
                <a:solidFill>
                  <a:schemeClr val="bg1"/>
                </a:solidFill>
                <a:latin typeface="Lucida Sans" pitchFamily="34" charset="0"/>
                <a:ea typeface="MS PGothic" pitchFamily="34" charset="-128"/>
              </a:rPr>
              <a:t>FASTER DESIGN TIME</a:t>
            </a:r>
            <a:endParaRPr lang="en-CA" altLang="en-US" sz="2000" b="1" dirty="0">
              <a:solidFill>
                <a:schemeClr val="bg1"/>
              </a:solidFill>
              <a:latin typeface="Lucida Sans" pitchFamily="34" charset="0"/>
              <a:ea typeface="MS PGothic" pitchFamily="34" charset="-128"/>
            </a:endParaRPr>
          </a:p>
        </p:txBody>
      </p:sp>
    </p:spTree>
    <p:extLst>
      <p:ext uri="{BB962C8B-B14F-4D97-AF65-F5344CB8AC3E}">
        <p14:creationId xmlns:p14="http://schemas.microsoft.com/office/powerpoint/2010/main" val="17897223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398463" y="849313"/>
            <a:ext cx="8229600" cy="835025"/>
          </a:xfrm>
        </p:spPr>
        <p:txBody>
          <a:bodyPr/>
          <a:lstStyle/>
          <a:p>
            <a:pPr eaLnBrk="1" hangingPunct="1"/>
            <a:r>
              <a:rPr lang="en-US" altLang="en-US" dirty="0" smtClean="0"/>
              <a:t>LOWEST </a:t>
            </a:r>
            <a:r>
              <a:rPr lang="en-US" altLang="en-US" dirty="0" smtClean="0">
                <a:solidFill>
                  <a:srgbClr val="1997FF"/>
                </a:solidFill>
              </a:rPr>
              <a:t>RISK</a:t>
            </a:r>
            <a:endParaRPr lang="en-CA" altLang="en-US" dirty="0" smtClean="0">
              <a:solidFill>
                <a:srgbClr val="1997FF"/>
              </a:solidFill>
            </a:endParaRPr>
          </a:p>
        </p:txBody>
      </p:sp>
      <p:sp>
        <p:nvSpPr>
          <p:cNvPr id="24579" name="Rectangle 3"/>
          <p:cNvSpPr>
            <a:spLocks noChangeArrowheads="1"/>
          </p:cNvSpPr>
          <p:nvPr/>
        </p:nvSpPr>
        <p:spPr bwMode="auto">
          <a:xfrm>
            <a:off x="4479925" y="3244850"/>
            <a:ext cx="184150" cy="366713"/>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algn="ctr"/>
            <a:endParaRPr lang="en-CA" altLang="en-US">
              <a:latin typeface="Arial" pitchFamily="34" charset="0"/>
            </a:endParaRPr>
          </a:p>
        </p:txBody>
      </p:sp>
      <p:sp>
        <p:nvSpPr>
          <p:cNvPr id="24580" name="Rectangle 4"/>
          <p:cNvSpPr>
            <a:spLocks noGrp="1" noChangeArrowheads="1"/>
          </p:cNvSpPr>
          <p:nvPr>
            <p:ph type="body" sz="half" idx="1"/>
          </p:nvPr>
        </p:nvSpPr>
        <p:spPr>
          <a:xfrm>
            <a:off x="398463" y="1608138"/>
            <a:ext cx="5691187" cy="4525962"/>
          </a:xfrm>
          <a:noFill/>
        </p:spPr>
        <p:txBody>
          <a:bodyPr/>
          <a:lstStyle/>
          <a:p>
            <a:pPr eaLnBrk="1" hangingPunct="1">
              <a:lnSpc>
                <a:spcPct val="80000"/>
              </a:lnSpc>
            </a:pPr>
            <a:endParaRPr lang="en-US" altLang="en-US" sz="900" smtClean="0"/>
          </a:p>
          <a:p>
            <a:pPr eaLnBrk="1" hangingPunct="1">
              <a:lnSpc>
                <a:spcPct val="80000"/>
              </a:lnSpc>
            </a:pPr>
            <a:r>
              <a:rPr lang="en-US" altLang="en-US" sz="1800" b="1" smtClean="0">
                <a:solidFill>
                  <a:srgbClr val="D7252D"/>
                </a:solidFill>
              </a:rPr>
              <a:t>Modular </a:t>
            </a:r>
            <a:r>
              <a:rPr lang="en-US" altLang="en-US" sz="1800" smtClean="0">
                <a:solidFill>
                  <a:schemeClr val="tx1"/>
                </a:solidFill>
              </a:rPr>
              <a:t>construction approach</a:t>
            </a:r>
          </a:p>
          <a:p>
            <a:pPr lvl="1" eaLnBrk="1" hangingPunct="1">
              <a:lnSpc>
                <a:spcPct val="80000"/>
              </a:lnSpc>
            </a:pPr>
            <a:r>
              <a:rPr lang="en-US" altLang="en-US" sz="1600" smtClean="0">
                <a:solidFill>
                  <a:schemeClr val="tx1"/>
                </a:solidFill>
              </a:rPr>
              <a:t>Reduce risks related to delayed project schedule</a:t>
            </a:r>
          </a:p>
          <a:p>
            <a:pPr lvl="1" eaLnBrk="1" hangingPunct="1">
              <a:lnSpc>
                <a:spcPct val="80000"/>
              </a:lnSpc>
            </a:pPr>
            <a:r>
              <a:rPr lang="en-US" altLang="en-US" sz="1600" smtClean="0">
                <a:solidFill>
                  <a:schemeClr val="tx1"/>
                </a:solidFill>
              </a:rPr>
              <a:t>Lowers over run costs</a:t>
            </a:r>
            <a:endParaRPr lang="en-CA" altLang="en-US" sz="1600" smtClean="0">
              <a:solidFill>
                <a:schemeClr val="tx1"/>
              </a:solidFill>
            </a:endParaRPr>
          </a:p>
          <a:p>
            <a:pPr eaLnBrk="1" hangingPunct="1">
              <a:lnSpc>
                <a:spcPct val="80000"/>
              </a:lnSpc>
              <a:buFontTx/>
              <a:buNone/>
            </a:pPr>
            <a:endParaRPr lang="en-CA" altLang="en-US" sz="1600" b="1" smtClean="0">
              <a:solidFill>
                <a:srgbClr val="D7252D"/>
              </a:solidFill>
            </a:endParaRPr>
          </a:p>
          <a:p>
            <a:pPr eaLnBrk="1" hangingPunct="1">
              <a:lnSpc>
                <a:spcPct val="80000"/>
              </a:lnSpc>
            </a:pPr>
            <a:r>
              <a:rPr lang="en-US" altLang="en-US" sz="1800" b="1" smtClean="0">
                <a:solidFill>
                  <a:srgbClr val="D7252D"/>
                </a:solidFill>
              </a:rPr>
              <a:t>Greater design</a:t>
            </a:r>
            <a:r>
              <a:rPr lang="en-US" altLang="en-US" sz="1800" smtClean="0">
                <a:solidFill>
                  <a:schemeClr val="tx1"/>
                </a:solidFill>
              </a:rPr>
              <a:t> flexibility and adaptability </a:t>
            </a:r>
          </a:p>
          <a:p>
            <a:pPr lvl="1" eaLnBrk="1" hangingPunct="1">
              <a:lnSpc>
                <a:spcPct val="80000"/>
              </a:lnSpc>
            </a:pPr>
            <a:r>
              <a:rPr lang="en-US" altLang="en-US" sz="1600" smtClean="0">
                <a:solidFill>
                  <a:schemeClr val="tx1"/>
                </a:solidFill>
              </a:rPr>
              <a:t>Design Envelope method</a:t>
            </a:r>
          </a:p>
          <a:p>
            <a:pPr lvl="1" eaLnBrk="1" hangingPunct="1">
              <a:lnSpc>
                <a:spcPct val="80000"/>
              </a:lnSpc>
            </a:pPr>
            <a:r>
              <a:rPr lang="en-CA" altLang="en-US" sz="1600" smtClean="0">
                <a:solidFill>
                  <a:schemeClr val="tx1"/>
                </a:solidFill>
              </a:rPr>
              <a:t>Lowers risk to correctly integrate new technologies</a:t>
            </a:r>
            <a:endParaRPr lang="en-US" altLang="en-US" sz="1600" smtClean="0">
              <a:solidFill>
                <a:schemeClr val="tx1"/>
              </a:solidFill>
            </a:endParaRPr>
          </a:p>
          <a:p>
            <a:pPr eaLnBrk="1" hangingPunct="1">
              <a:lnSpc>
                <a:spcPct val="80000"/>
              </a:lnSpc>
            </a:pPr>
            <a:endParaRPr lang="en-US" altLang="en-US" sz="1800" b="1" smtClean="0">
              <a:solidFill>
                <a:srgbClr val="D7252D"/>
              </a:solidFill>
            </a:endParaRPr>
          </a:p>
          <a:p>
            <a:pPr eaLnBrk="1" hangingPunct="1">
              <a:lnSpc>
                <a:spcPct val="80000"/>
              </a:lnSpc>
            </a:pPr>
            <a:r>
              <a:rPr lang="en-US" altLang="en-US" sz="1800" b="1" smtClean="0">
                <a:solidFill>
                  <a:srgbClr val="D7252D"/>
                </a:solidFill>
              </a:rPr>
              <a:t>Single source</a:t>
            </a:r>
            <a:r>
              <a:rPr lang="en-US" altLang="en-US" sz="1800" smtClean="0">
                <a:solidFill>
                  <a:schemeClr val="tx1"/>
                </a:solidFill>
              </a:rPr>
              <a:t> responsibility for integration and performance of the mechanical plant</a:t>
            </a:r>
          </a:p>
          <a:p>
            <a:pPr eaLnBrk="1" hangingPunct="1">
              <a:lnSpc>
                <a:spcPct val="80000"/>
              </a:lnSpc>
            </a:pPr>
            <a:endParaRPr lang="en-US" altLang="en-US" sz="1800" smtClean="0">
              <a:solidFill>
                <a:schemeClr val="tx1"/>
              </a:solidFill>
            </a:endParaRPr>
          </a:p>
          <a:p>
            <a:pPr eaLnBrk="1" hangingPunct="1">
              <a:lnSpc>
                <a:spcPct val="80000"/>
              </a:lnSpc>
            </a:pPr>
            <a:endParaRPr lang="en-CA" altLang="en-US" sz="1800" smtClean="0">
              <a:solidFill>
                <a:schemeClr val="tx1"/>
              </a:solidFill>
            </a:endParaRPr>
          </a:p>
          <a:p>
            <a:pPr eaLnBrk="1" hangingPunct="1">
              <a:lnSpc>
                <a:spcPct val="80000"/>
              </a:lnSpc>
            </a:pPr>
            <a:r>
              <a:rPr lang="en-CA" altLang="en-US" sz="1800" b="1" smtClean="0">
                <a:solidFill>
                  <a:srgbClr val="D7252D"/>
                </a:solidFill>
              </a:rPr>
              <a:t>Ensured quality and performance</a:t>
            </a:r>
          </a:p>
          <a:p>
            <a:pPr lvl="1" eaLnBrk="1" hangingPunct="1">
              <a:lnSpc>
                <a:spcPct val="80000"/>
              </a:lnSpc>
            </a:pPr>
            <a:r>
              <a:rPr lang="en-CA" altLang="en-US" sz="1600" smtClean="0">
                <a:solidFill>
                  <a:schemeClr val="tx1"/>
                </a:solidFill>
              </a:rPr>
              <a:t>Assembled in an </a:t>
            </a:r>
            <a:r>
              <a:rPr lang="en-CA" altLang="en-US" sz="1600" smtClean="0">
                <a:solidFill>
                  <a:srgbClr val="1997FF"/>
                </a:solidFill>
              </a:rPr>
              <a:t>ISO certified factory</a:t>
            </a:r>
            <a:r>
              <a:rPr lang="en-CA" altLang="en-US" sz="1600" smtClean="0">
                <a:solidFill>
                  <a:schemeClr val="tx1"/>
                </a:solidFill>
              </a:rPr>
              <a:t> setting,</a:t>
            </a:r>
            <a:endParaRPr lang="en-US" altLang="en-US" sz="1600" smtClean="0">
              <a:solidFill>
                <a:schemeClr val="tx1"/>
              </a:solidFill>
            </a:endParaRPr>
          </a:p>
          <a:p>
            <a:pPr lvl="1" eaLnBrk="1" hangingPunct="1">
              <a:lnSpc>
                <a:spcPct val="80000"/>
              </a:lnSpc>
            </a:pPr>
            <a:r>
              <a:rPr lang="en-US" altLang="en-US" sz="1600" smtClean="0">
                <a:solidFill>
                  <a:schemeClr val="tx1"/>
                </a:solidFill>
              </a:rPr>
              <a:t>Standard with </a:t>
            </a:r>
            <a:r>
              <a:rPr lang="en-US" altLang="en-US" sz="1600" smtClean="0">
                <a:solidFill>
                  <a:srgbClr val="1997FF"/>
                </a:solidFill>
              </a:rPr>
              <a:t>Full Performance</a:t>
            </a:r>
            <a:r>
              <a:rPr lang="en-US" altLang="en-US" sz="1600" smtClean="0">
                <a:solidFill>
                  <a:schemeClr val="tx1"/>
                </a:solidFill>
              </a:rPr>
              <a:t> testing at the factory</a:t>
            </a:r>
            <a:endParaRPr lang="en-CA" altLang="en-US" sz="1600" smtClean="0">
              <a:solidFill>
                <a:schemeClr val="tx1"/>
              </a:solidFill>
            </a:endParaRPr>
          </a:p>
          <a:p>
            <a:pPr lvl="1" eaLnBrk="1" hangingPunct="1">
              <a:lnSpc>
                <a:spcPct val="80000"/>
              </a:lnSpc>
            </a:pPr>
            <a:endParaRPr lang="en-CA" altLang="en-US" sz="1600" smtClean="0">
              <a:solidFill>
                <a:schemeClr val="tx1"/>
              </a:solidFill>
            </a:endParaRPr>
          </a:p>
          <a:p>
            <a:pPr eaLnBrk="1" hangingPunct="1">
              <a:lnSpc>
                <a:spcPct val="80000"/>
              </a:lnSpc>
            </a:pPr>
            <a:endParaRPr lang="en-CA" altLang="en-US" sz="1200" b="1" smtClean="0">
              <a:solidFill>
                <a:srgbClr val="D7252D"/>
              </a:solidFill>
            </a:endParaRPr>
          </a:p>
          <a:p>
            <a:pPr eaLnBrk="1" hangingPunct="1">
              <a:lnSpc>
                <a:spcPct val="80000"/>
              </a:lnSpc>
            </a:pPr>
            <a:r>
              <a:rPr lang="en-CA" altLang="en-US" sz="1200" b="1" smtClean="0">
                <a:solidFill>
                  <a:srgbClr val="D7252D"/>
                </a:solidFill>
              </a:rPr>
              <a:t> </a:t>
            </a:r>
          </a:p>
        </p:txBody>
      </p:sp>
      <p:pic>
        <p:nvPicPr>
          <p:cNvPr id="2458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3450" y="1608138"/>
            <a:ext cx="2984500" cy="3263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57008149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398463" y="849313"/>
            <a:ext cx="8229600" cy="835025"/>
          </a:xfrm>
        </p:spPr>
        <p:txBody>
          <a:bodyPr/>
          <a:lstStyle/>
          <a:p>
            <a:pPr eaLnBrk="1" hangingPunct="1"/>
            <a:r>
              <a:rPr lang="en-US" altLang="en-US" dirty="0" smtClean="0"/>
              <a:t>LOWEST </a:t>
            </a:r>
            <a:r>
              <a:rPr lang="en-US" altLang="en-US" dirty="0" smtClean="0">
                <a:solidFill>
                  <a:srgbClr val="00A9E0"/>
                </a:solidFill>
              </a:rPr>
              <a:t>Installed Cost</a:t>
            </a:r>
            <a:endParaRPr lang="en-CA" altLang="en-US" dirty="0" smtClean="0">
              <a:solidFill>
                <a:srgbClr val="00A9E0"/>
              </a:solidFill>
            </a:endParaRPr>
          </a:p>
        </p:txBody>
      </p:sp>
      <p:sp>
        <p:nvSpPr>
          <p:cNvPr id="25603" name="Rectangle 3"/>
          <p:cNvSpPr>
            <a:spLocks noChangeArrowheads="1"/>
          </p:cNvSpPr>
          <p:nvPr/>
        </p:nvSpPr>
        <p:spPr bwMode="auto">
          <a:xfrm>
            <a:off x="4479925" y="3244850"/>
            <a:ext cx="184150" cy="366713"/>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algn="ctr"/>
            <a:endParaRPr lang="en-CA" altLang="en-US">
              <a:latin typeface="Arial" pitchFamily="34" charset="0"/>
            </a:endParaRPr>
          </a:p>
        </p:txBody>
      </p:sp>
      <p:sp>
        <p:nvSpPr>
          <p:cNvPr id="25604" name="Rectangle 4"/>
          <p:cNvSpPr>
            <a:spLocks noGrp="1" noChangeArrowheads="1"/>
          </p:cNvSpPr>
          <p:nvPr>
            <p:ph type="body" sz="half" idx="1"/>
          </p:nvPr>
        </p:nvSpPr>
        <p:spPr>
          <a:xfrm>
            <a:off x="93663" y="1682750"/>
            <a:ext cx="5845175" cy="4705350"/>
          </a:xfrm>
          <a:noFill/>
        </p:spPr>
        <p:txBody>
          <a:bodyPr/>
          <a:lstStyle/>
          <a:p>
            <a:pPr eaLnBrk="1" hangingPunct="1"/>
            <a:r>
              <a:rPr lang="en-US" altLang="en-US" sz="1800" smtClean="0"/>
              <a:t>Up to </a:t>
            </a:r>
            <a:r>
              <a:rPr lang="en-US" altLang="en-US" sz="3200" b="1" smtClean="0">
                <a:solidFill>
                  <a:srgbClr val="D7252D"/>
                </a:solidFill>
              </a:rPr>
              <a:t>25%</a:t>
            </a:r>
            <a:r>
              <a:rPr lang="en-US" altLang="en-US" sz="1800" smtClean="0"/>
              <a:t> lower overall cost than </a:t>
            </a:r>
          </a:p>
          <a:p>
            <a:pPr eaLnBrk="1" hangingPunct="1"/>
            <a:r>
              <a:rPr lang="en-US" altLang="en-US" sz="1800" smtClean="0"/>
              <a:t>site constructed systems or engineered packages</a:t>
            </a:r>
          </a:p>
          <a:p>
            <a:pPr eaLnBrk="1" hangingPunct="1"/>
            <a:endParaRPr lang="en-US" altLang="en-US" sz="1800" smtClean="0"/>
          </a:p>
          <a:p>
            <a:pPr eaLnBrk="1" hangingPunct="1"/>
            <a:r>
              <a:rPr lang="en-US" altLang="en-US" sz="1800" b="1" smtClean="0">
                <a:solidFill>
                  <a:srgbClr val="D7252D"/>
                </a:solidFill>
              </a:rPr>
              <a:t>Reduced onsite</a:t>
            </a:r>
            <a:r>
              <a:rPr lang="en-US" altLang="en-US" sz="1800" smtClean="0"/>
              <a:t> overhead cost for integration,</a:t>
            </a:r>
          </a:p>
          <a:p>
            <a:pPr eaLnBrk="1" hangingPunct="1"/>
            <a:endParaRPr lang="en-US" altLang="en-US" sz="1800" smtClean="0"/>
          </a:p>
          <a:p>
            <a:pPr eaLnBrk="1" hangingPunct="1"/>
            <a:r>
              <a:rPr lang="en-CA" altLang="en-US" sz="1800" b="1" smtClean="0">
                <a:solidFill>
                  <a:srgbClr val="D7252D"/>
                </a:solidFill>
              </a:rPr>
              <a:t>Better control</a:t>
            </a:r>
            <a:r>
              <a:rPr lang="en-CA" altLang="en-US" sz="1800" smtClean="0"/>
              <a:t> of work scope and budget cost.</a:t>
            </a:r>
          </a:p>
          <a:p>
            <a:pPr eaLnBrk="1" hangingPunct="1"/>
            <a:endParaRPr lang="en-US" altLang="en-US" sz="1800" smtClean="0"/>
          </a:p>
          <a:p>
            <a:pPr eaLnBrk="1" hangingPunct="1"/>
            <a:r>
              <a:rPr lang="en-CA" altLang="en-US" sz="1800" b="1" smtClean="0">
                <a:solidFill>
                  <a:srgbClr val="D7252D"/>
                </a:solidFill>
              </a:rPr>
              <a:t>Improved accuracy</a:t>
            </a:r>
            <a:r>
              <a:rPr lang="en-CA" altLang="en-US" sz="1800" smtClean="0"/>
              <a:t> of mechanical room </a:t>
            </a:r>
          </a:p>
          <a:p>
            <a:pPr eaLnBrk="1" hangingPunct="1">
              <a:buFontTx/>
              <a:buNone/>
            </a:pPr>
            <a:r>
              <a:rPr lang="en-CA" altLang="en-US" sz="1800" smtClean="0"/>
              <a:t>	piping and avoids missing parts and components onsite</a:t>
            </a:r>
          </a:p>
          <a:p>
            <a:pPr eaLnBrk="1" hangingPunct="1"/>
            <a:endParaRPr lang="en-US" altLang="en-US" sz="1800" smtClean="0"/>
          </a:p>
          <a:p>
            <a:pPr eaLnBrk="1" hangingPunct="1"/>
            <a:r>
              <a:rPr lang="en-CA" altLang="en-US" sz="1800" b="1" smtClean="0">
                <a:solidFill>
                  <a:srgbClr val="D7252D"/>
                </a:solidFill>
              </a:rPr>
              <a:t>Higher quality</a:t>
            </a:r>
            <a:r>
              <a:rPr lang="en-CA" altLang="en-US" sz="1800" smtClean="0">
                <a:solidFill>
                  <a:schemeClr val="tx1"/>
                </a:solidFill>
              </a:rPr>
              <a:t> and</a:t>
            </a:r>
            <a:r>
              <a:rPr lang="en-CA" altLang="en-US" sz="1800" b="1" smtClean="0">
                <a:solidFill>
                  <a:srgbClr val="D7252D"/>
                </a:solidFill>
              </a:rPr>
              <a:t> faster construction</a:t>
            </a:r>
            <a:r>
              <a:rPr lang="en-CA" altLang="en-US" sz="1800" smtClean="0"/>
              <a:t> </a:t>
            </a:r>
          </a:p>
          <a:p>
            <a:pPr eaLnBrk="1" hangingPunct="1">
              <a:buFontTx/>
              <a:buNone/>
            </a:pPr>
            <a:r>
              <a:rPr lang="en-CA" altLang="en-US" sz="1800" smtClean="0"/>
              <a:t>   results in a controlled factory environment versus site built</a:t>
            </a:r>
          </a:p>
          <a:p>
            <a:pPr eaLnBrk="1" hangingPunct="1"/>
            <a:endParaRPr lang="en-CA" altLang="en-US" sz="1800" smtClean="0"/>
          </a:p>
          <a:p>
            <a:pPr eaLnBrk="1" hangingPunct="1"/>
            <a:endParaRPr lang="en-CA" altLang="en-US" sz="1600" smtClean="0"/>
          </a:p>
        </p:txBody>
      </p:sp>
      <p:pic>
        <p:nvPicPr>
          <p:cNvPr id="2560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3450" y="1758950"/>
            <a:ext cx="2855913" cy="334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95258468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COST SAVING comparison</a:t>
            </a:r>
            <a:endParaRPr lang="en-US" dirty="0"/>
          </a:p>
        </p:txBody>
      </p:sp>
      <p:graphicFrame>
        <p:nvGraphicFramePr>
          <p:cNvPr id="5" name="Content Placeholder 4"/>
          <p:cNvGraphicFramePr>
            <a:graphicFrameLocks noGrp="1"/>
          </p:cNvGraphicFramePr>
          <p:nvPr>
            <p:ph sz="half" idx="2"/>
            <p:extLst>
              <p:ext uri="{D42A27DB-BD31-4B8C-83A1-F6EECF244321}">
                <p14:modId xmlns:p14="http://schemas.microsoft.com/office/powerpoint/2010/main" val="628948793"/>
              </p:ext>
            </p:extLst>
          </p:nvPr>
        </p:nvGraphicFramePr>
        <p:xfrm>
          <a:off x="473671" y="1531937"/>
          <a:ext cx="8500241" cy="4355045"/>
        </p:xfrm>
        <a:graphic>
          <a:graphicData uri="http://schemas.openxmlformats.org/drawingml/2006/table">
            <a:tbl>
              <a:tblPr/>
              <a:tblGrid>
                <a:gridCol w="523573"/>
                <a:gridCol w="1704824"/>
                <a:gridCol w="631960"/>
                <a:gridCol w="624613"/>
                <a:gridCol w="499689"/>
                <a:gridCol w="699933"/>
                <a:gridCol w="655844"/>
                <a:gridCol w="484993"/>
                <a:gridCol w="602568"/>
                <a:gridCol w="2072244"/>
              </a:tblGrid>
              <a:tr h="672307">
                <a:tc>
                  <a:txBody>
                    <a:bodyPr/>
                    <a:lstStyle/>
                    <a:p>
                      <a:pPr algn="ctr" fontAlgn="ctr"/>
                      <a:r>
                        <a:rPr lang="en-US" sz="1400" b="0" i="0" u="none" strike="noStrike" dirty="0">
                          <a:effectLst/>
                          <a:latin typeface="Arial" panose="020B0604020202020204" pitchFamily="34" charset="0"/>
                        </a:rPr>
                        <a:t>CASE</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n-US" sz="1600" b="0" i="0" u="none" strike="noStrike" dirty="0">
                          <a:effectLst/>
                          <a:latin typeface="Arial" panose="020B0604020202020204" pitchFamily="34" charset="0"/>
                        </a:rPr>
                        <a:t>Configuration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n-US" sz="1400" b="0" i="0" u="none" strike="noStrike" dirty="0">
                          <a:effectLst/>
                          <a:latin typeface="Arial" panose="020B0604020202020204" pitchFamily="34" charset="0"/>
                        </a:rPr>
                        <a:t>Cooling Tons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n-US" sz="1400" b="0" i="0" u="none" strike="noStrike" dirty="0">
                          <a:effectLst/>
                          <a:latin typeface="Arial" panose="020B0604020202020204" pitchFamily="34" charset="0"/>
                        </a:rPr>
                        <a:t>Max Flow </a:t>
                      </a:r>
                      <a:r>
                        <a:rPr lang="en-US" sz="1400" b="0" i="0" u="none" strike="noStrike" dirty="0" err="1">
                          <a:effectLst/>
                          <a:latin typeface="Arial" panose="020B0604020202020204" pitchFamily="34" charset="0"/>
                        </a:rPr>
                        <a:t>Req'd</a:t>
                      </a:r>
                      <a:endParaRPr lang="en-US" sz="1400" b="0" i="0" u="none" strike="noStrike" dirty="0">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n-US" sz="1400" b="0" i="0" u="none" strike="noStrike" dirty="0">
                          <a:effectLst/>
                          <a:latin typeface="Arial" panose="020B0604020202020204" pitchFamily="34" charset="0"/>
                        </a:rPr>
                        <a:t>Flow per pump</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n-US" sz="1400" b="0" i="0" u="none" strike="noStrike" dirty="0">
                          <a:effectLst/>
                          <a:latin typeface="Arial" panose="020B0604020202020204" pitchFamily="34" charset="0"/>
                        </a:rPr>
                        <a:t>Head</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n-US" sz="1400" b="0" i="0" u="none" strike="noStrike" dirty="0">
                          <a:effectLst/>
                          <a:latin typeface="Arial" panose="020B0604020202020204" pitchFamily="34" charset="0"/>
                        </a:rPr>
                        <a:t>IVS-DE Pump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n-US" sz="1400" b="0" i="0" u="none" strike="noStrike" dirty="0">
                          <a:effectLst/>
                          <a:latin typeface="Arial" panose="020B0604020202020204" pitchFamily="34" charset="0"/>
                        </a:rPr>
                        <a:t>DE pump </a:t>
                      </a:r>
                      <a:r>
                        <a:rPr lang="en-US" sz="1400" b="0" i="0" u="none" strike="noStrike" dirty="0" err="1">
                          <a:effectLst/>
                          <a:latin typeface="Arial" panose="020B0604020202020204" pitchFamily="34" charset="0"/>
                        </a:rPr>
                        <a:t>hp</a:t>
                      </a:r>
                      <a:endParaRPr lang="en-US" sz="1400" b="0" i="0" u="none" strike="noStrike" dirty="0">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n-US" sz="1400" b="0" i="0" u="none" strike="noStrike" dirty="0">
                          <a:effectLst/>
                          <a:latin typeface="Arial" panose="020B0604020202020204" pitchFamily="34" charset="0"/>
                        </a:rPr>
                        <a:t> Header Size (in)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n-US" sz="1600" b="0" i="0" u="none" strike="noStrike">
                          <a:effectLst/>
                          <a:latin typeface="Calibri" panose="020F0502020204030204" pitchFamily="34" charset="0"/>
                        </a:rPr>
                        <a:t>iFMS model</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r>
              <a:tr h="700321">
                <a:tc>
                  <a:txBody>
                    <a:bodyPr/>
                    <a:lstStyle/>
                    <a:p>
                      <a:pPr algn="ctr" fontAlgn="ctr"/>
                      <a:r>
                        <a:rPr lang="en-US" sz="1600" b="0" i="0" u="none" strike="noStrike">
                          <a:effectLst/>
                          <a:latin typeface="Arial" panose="020B0604020202020204" pitchFamily="34" charset="0"/>
                        </a:rPr>
                        <a:t>1</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n-US" sz="1600" b="0" i="0" u="none" strike="noStrike" dirty="0">
                          <a:effectLst/>
                          <a:latin typeface="Arial" panose="020B0604020202020204" pitchFamily="34" charset="0"/>
                        </a:rPr>
                        <a:t>Duplex</a:t>
                      </a:r>
                      <a:br>
                        <a:rPr lang="en-US" sz="1600" b="0" i="0" u="none" strike="noStrike" dirty="0">
                          <a:effectLst/>
                          <a:latin typeface="Arial" panose="020B0604020202020204" pitchFamily="34" charset="0"/>
                        </a:rPr>
                      </a:br>
                      <a:r>
                        <a:rPr lang="en-US" sz="1600" b="0" i="0" u="none" strike="noStrike" dirty="0">
                          <a:effectLst/>
                          <a:latin typeface="Arial" panose="020B0604020202020204" pitchFamily="34" charset="0"/>
                        </a:rPr>
                        <a:t>2 duty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effectLst/>
                          <a:latin typeface="Arial" panose="020B0604020202020204" pitchFamily="34" charset="0"/>
                        </a:rPr>
                        <a:t>167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effectLst/>
                          <a:latin typeface="Arial" panose="020B0604020202020204" pitchFamily="34" charset="0"/>
                        </a:rPr>
                        <a:t>400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effectLst/>
                          <a:latin typeface="Arial" panose="020B0604020202020204" pitchFamily="34" charset="0"/>
                        </a:rPr>
                        <a:t>200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effectLst/>
                          <a:latin typeface="Arial" panose="020B0604020202020204" pitchFamily="34" charset="0"/>
                        </a:rPr>
                        <a:t>120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effectLst/>
                          <a:latin typeface="Arial" panose="020B0604020202020204" pitchFamily="34" charset="0"/>
                        </a:rPr>
                        <a:t>3x3x6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effectLst/>
                          <a:latin typeface="Arial" panose="020B0604020202020204" pitchFamily="34" charset="0"/>
                        </a:rPr>
                        <a:t>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effectLst/>
                          <a:latin typeface="Arial" panose="020B0604020202020204" pitchFamily="34" charset="0"/>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1" i="0" u="none" strike="noStrike">
                          <a:effectLst/>
                          <a:latin typeface="Calibri" panose="020F0502020204030204" pitchFamily="34" charset="0"/>
                        </a:rPr>
                        <a:t>5-2-0306-015.0-S-4-S-SP</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00321">
                <a:tc>
                  <a:txBody>
                    <a:bodyPr/>
                    <a:lstStyle/>
                    <a:p>
                      <a:pPr algn="ctr" fontAlgn="ctr"/>
                      <a:r>
                        <a:rPr lang="en-US" sz="1600" b="0" i="0" u="none" strike="noStrike">
                          <a:effectLst/>
                          <a:latin typeface="Arial" panose="020B0604020202020204" pitchFamily="34" charset="0"/>
                        </a:rPr>
                        <a:t>2</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n-US" sz="1600" b="0" i="0" u="none" strike="noStrike">
                          <a:effectLst/>
                          <a:latin typeface="Arial" panose="020B0604020202020204" pitchFamily="34" charset="0"/>
                        </a:rPr>
                        <a:t>Triplex</a:t>
                      </a:r>
                      <a:br>
                        <a:rPr lang="en-US" sz="1600" b="0" i="0" u="none" strike="noStrike">
                          <a:effectLst/>
                          <a:latin typeface="Arial" panose="020B0604020202020204" pitchFamily="34" charset="0"/>
                        </a:rPr>
                      </a:br>
                      <a:r>
                        <a:rPr lang="en-US" sz="1600" b="0" i="0" u="none" strike="noStrike">
                          <a:effectLst/>
                          <a:latin typeface="Arial" panose="020B0604020202020204" pitchFamily="34" charset="0"/>
                        </a:rPr>
                        <a:t>2 Duty/1 Standby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effectLst/>
                          <a:latin typeface="Arial" panose="020B0604020202020204" pitchFamily="34" charset="0"/>
                        </a:rPr>
                        <a:t>333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effectLst/>
                          <a:latin typeface="Arial" panose="020B0604020202020204" pitchFamily="34" charset="0"/>
                        </a:rPr>
                        <a:t>800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effectLst/>
                          <a:latin typeface="Arial" panose="020B0604020202020204" pitchFamily="34" charset="0"/>
                        </a:rPr>
                        <a:t>400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effectLst/>
                          <a:latin typeface="Arial" panose="020B0604020202020204" pitchFamily="34" charset="0"/>
                        </a:rPr>
                        <a:t>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effectLst/>
                          <a:latin typeface="Arial" panose="020B0604020202020204" pitchFamily="34" charset="0"/>
                        </a:rPr>
                        <a:t>4x4x6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effectLst/>
                          <a:latin typeface="Arial" panose="020B0604020202020204" pitchFamily="34" charset="0"/>
                        </a:rPr>
                        <a:t>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effectLst/>
                          <a:latin typeface="Arial" panose="020B0604020202020204" pitchFamily="34" charset="0"/>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1" i="0" u="none" strike="noStrike">
                          <a:effectLst/>
                          <a:latin typeface="Calibri" panose="020F0502020204030204" pitchFamily="34" charset="0"/>
                        </a:rPr>
                        <a:t>6-3-0406-025.0-P-4-S-SP</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00321">
                <a:tc>
                  <a:txBody>
                    <a:bodyPr/>
                    <a:lstStyle/>
                    <a:p>
                      <a:pPr algn="ctr" fontAlgn="ctr"/>
                      <a:r>
                        <a:rPr lang="en-US" sz="1600" b="0" i="0" u="none" strike="noStrike">
                          <a:effectLst/>
                          <a:latin typeface="Arial" panose="020B0604020202020204" pitchFamily="34" charset="0"/>
                        </a:rPr>
                        <a:t>3</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n-US" sz="1600" b="0" i="0" u="none" strike="noStrike">
                          <a:effectLst/>
                          <a:latin typeface="Arial" panose="020B0604020202020204" pitchFamily="34" charset="0"/>
                        </a:rPr>
                        <a:t>Duplex-  duty/Standby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effectLst/>
                          <a:latin typeface="Arial" panose="020B0604020202020204" pitchFamily="34" charset="0"/>
                        </a:rPr>
                        <a:t>167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effectLst/>
                          <a:latin typeface="Arial" panose="020B0604020202020204" pitchFamily="34" charset="0"/>
                        </a:rPr>
                        <a:t>400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effectLst/>
                          <a:latin typeface="Arial" panose="020B0604020202020204" pitchFamily="34" charset="0"/>
                        </a:rPr>
                        <a:t>400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effectLst/>
                          <a:latin typeface="Arial" panose="020B0604020202020204" pitchFamily="34" charset="0"/>
                        </a:rPr>
                        <a:t>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effectLst/>
                          <a:latin typeface="Arial" panose="020B0604020202020204" pitchFamily="34" charset="0"/>
                        </a:rPr>
                        <a:t>4x4x6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effectLst/>
                          <a:latin typeface="Arial" panose="020B0604020202020204" pitchFamily="34" charset="0"/>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effectLst/>
                          <a:latin typeface="Arial" panose="020B0604020202020204" pitchFamily="34" charset="0"/>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1" i="0" u="none" strike="noStrike" dirty="0">
                          <a:effectLst/>
                          <a:latin typeface="Calibri" panose="020F0502020204030204" pitchFamily="34" charset="0"/>
                        </a:rPr>
                        <a:t>5-2-0406-015.0-P-4-X-SP</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00321">
                <a:tc>
                  <a:txBody>
                    <a:bodyPr/>
                    <a:lstStyle/>
                    <a:p>
                      <a:pPr algn="ctr" fontAlgn="ctr"/>
                      <a:r>
                        <a:rPr lang="en-US" sz="1600" b="0" i="0" u="none" strike="noStrike">
                          <a:effectLst/>
                          <a:latin typeface="Arial" panose="020B0604020202020204" pitchFamily="34" charset="0"/>
                        </a:rPr>
                        <a:t>4</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n-US" sz="1600" b="0" i="0" u="none" strike="noStrike">
                          <a:effectLst/>
                          <a:latin typeface="Arial" panose="020B0604020202020204" pitchFamily="34" charset="0"/>
                        </a:rPr>
                        <a:t>Triplex- 2 duty/1 standby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effectLst/>
                          <a:latin typeface="Arial" panose="020B0604020202020204" pitchFamily="34" charset="0"/>
                        </a:rPr>
                        <a:t>250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effectLst/>
                          <a:latin typeface="Arial" panose="020B0604020202020204" pitchFamily="34" charset="0"/>
                        </a:rPr>
                        <a:t>600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effectLst/>
                          <a:latin typeface="Arial" panose="020B0604020202020204" pitchFamily="34" charset="0"/>
                        </a:rPr>
                        <a:t>300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effectLst/>
                          <a:latin typeface="Arial" panose="020B0604020202020204" pitchFamily="34" charset="0"/>
                        </a:rPr>
                        <a:t>150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effectLst/>
                          <a:latin typeface="Arial" panose="020B0604020202020204" pitchFamily="34" charset="0"/>
                        </a:rPr>
                        <a:t>3x3x6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effectLst/>
                          <a:latin typeface="Arial" panose="020B0604020202020204" pitchFamily="34" charset="0"/>
                        </a:rPr>
                        <a:t>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effectLst/>
                          <a:latin typeface="Arial" panose="020B0604020202020204" pitchFamily="34" charset="0"/>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1" i="0" u="none" strike="noStrike" dirty="0">
                          <a:effectLst/>
                          <a:latin typeface="Calibri" panose="020F0502020204030204" pitchFamily="34" charset="0"/>
                        </a:rPr>
                        <a:t>6-3-0306-015.0-S-4-S-SP</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00321">
                <a:tc>
                  <a:txBody>
                    <a:bodyPr/>
                    <a:lstStyle/>
                    <a:p>
                      <a:pPr algn="ctr" fontAlgn="ctr"/>
                      <a:r>
                        <a:rPr lang="en-US" sz="1600" b="0" i="0" u="none" strike="noStrike" dirty="0">
                          <a:effectLst/>
                          <a:latin typeface="Arial" panose="020B0604020202020204" pitchFamily="34" charset="0"/>
                        </a:rPr>
                        <a:t>5</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EBF7"/>
                    </a:solidFill>
                  </a:tcPr>
                </a:tc>
                <a:tc>
                  <a:txBody>
                    <a:bodyPr/>
                    <a:lstStyle/>
                    <a:p>
                      <a:pPr algn="ctr" fontAlgn="ctr"/>
                      <a:r>
                        <a:rPr lang="en-US" sz="1600" b="0" i="0" u="none" strike="noStrike" dirty="0">
                          <a:effectLst/>
                          <a:latin typeface="Arial" panose="020B0604020202020204" pitchFamily="34" charset="0"/>
                        </a:rPr>
                        <a:t>Duplex- duty/Standby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effectLst/>
                          <a:latin typeface="Arial" panose="020B0604020202020204" pitchFamily="34" charset="0"/>
                        </a:rPr>
                        <a:t>167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effectLst/>
                          <a:latin typeface="Arial" panose="020B0604020202020204" pitchFamily="34" charset="0"/>
                        </a:rPr>
                        <a:t>400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effectLst/>
                          <a:latin typeface="Arial" panose="020B0604020202020204" pitchFamily="34" charset="0"/>
                        </a:rPr>
                        <a:t>400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effectLst/>
                          <a:latin typeface="Arial" panose="020B0604020202020204" pitchFamily="34" charset="0"/>
                        </a:rPr>
                        <a:t>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effectLst/>
                          <a:latin typeface="Arial" panose="020B0604020202020204" pitchFamily="34" charset="0"/>
                        </a:rPr>
                        <a:t>4x4x6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effectLst/>
                          <a:latin typeface="Arial" panose="020B0604020202020204" pitchFamily="34" charset="0"/>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effectLst/>
                          <a:latin typeface="Arial" panose="020B0604020202020204" pitchFamily="34" charset="0"/>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600" b="1" i="0" u="none" strike="noStrike" dirty="0">
                          <a:effectLst/>
                          <a:latin typeface="Calibri" panose="020F0502020204030204" pitchFamily="34" charset="0"/>
                        </a:rPr>
                        <a:t>5-2-0406-015.0-P-4-X-SP</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85273402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COST SAVING Comparison – up to 25%</a:t>
            </a:r>
            <a:endParaRPr lang="en-US" dirty="0"/>
          </a:p>
        </p:txBody>
      </p:sp>
      <p:pic>
        <p:nvPicPr>
          <p:cNvPr id="6" name="Picture 5"/>
          <p:cNvPicPr>
            <a:picLocks noChangeAspect="1"/>
          </p:cNvPicPr>
          <p:nvPr/>
        </p:nvPicPr>
        <p:blipFill>
          <a:blip r:embed="rId3"/>
          <a:stretch>
            <a:fillRect/>
          </a:stretch>
        </p:blipFill>
        <p:spPr>
          <a:xfrm>
            <a:off x="460557" y="1228045"/>
            <a:ext cx="7751522" cy="5237665"/>
          </a:xfrm>
          <a:prstGeom prst="rect">
            <a:avLst/>
          </a:prstGeom>
        </p:spPr>
      </p:pic>
    </p:spTree>
    <p:extLst>
      <p:ext uri="{BB962C8B-B14F-4D97-AF65-F5344CB8AC3E}">
        <p14:creationId xmlns:p14="http://schemas.microsoft.com/office/powerpoint/2010/main" val="36951935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398463" y="849313"/>
            <a:ext cx="8229600" cy="835025"/>
          </a:xfrm>
        </p:spPr>
        <p:txBody>
          <a:bodyPr/>
          <a:lstStyle/>
          <a:p>
            <a:pPr eaLnBrk="1" hangingPunct="1"/>
            <a:r>
              <a:rPr lang="en-US" altLang="en-US" dirty="0" smtClean="0"/>
              <a:t>LOWEST </a:t>
            </a:r>
            <a:r>
              <a:rPr lang="en-US" altLang="en-US" dirty="0" smtClean="0">
                <a:solidFill>
                  <a:srgbClr val="00A9E0"/>
                </a:solidFill>
              </a:rPr>
              <a:t>Life Cycle Cost</a:t>
            </a:r>
            <a:endParaRPr lang="en-CA" altLang="en-US" dirty="0" smtClean="0">
              <a:solidFill>
                <a:srgbClr val="00A9E0"/>
              </a:solidFill>
            </a:endParaRPr>
          </a:p>
        </p:txBody>
      </p:sp>
      <p:sp>
        <p:nvSpPr>
          <p:cNvPr id="26627" name="Rectangle 3"/>
          <p:cNvSpPr>
            <a:spLocks noChangeArrowheads="1"/>
          </p:cNvSpPr>
          <p:nvPr/>
        </p:nvSpPr>
        <p:spPr bwMode="auto">
          <a:xfrm>
            <a:off x="4479925" y="3244850"/>
            <a:ext cx="184150" cy="366713"/>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algn="ctr"/>
            <a:endParaRPr lang="en-CA" altLang="en-US">
              <a:latin typeface="Arial" pitchFamily="34" charset="0"/>
            </a:endParaRPr>
          </a:p>
        </p:txBody>
      </p:sp>
      <p:sp>
        <p:nvSpPr>
          <p:cNvPr id="26628" name="Rectangle 4"/>
          <p:cNvSpPr>
            <a:spLocks noGrp="1" noChangeArrowheads="1"/>
          </p:cNvSpPr>
          <p:nvPr>
            <p:ph type="body" sz="half" idx="1"/>
          </p:nvPr>
        </p:nvSpPr>
        <p:spPr>
          <a:xfrm>
            <a:off x="398463" y="1608138"/>
            <a:ext cx="8423275" cy="4525962"/>
          </a:xfrm>
          <a:noFill/>
        </p:spPr>
        <p:txBody>
          <a:bodyPr/>
          <a:lstStyle/>
          <a:p>
            <a:pPr eaLnBrk="1" hangingPunct="1"/>
            <a:r>
              <a:rPr lang="en-CA" altLang="en-US" sz="1800" b="1" smtClean="0">
                <a:solidFill>
                  <a:srgbClr val="D7252D"/>
                </a:solidFill>
              </a:rPr>
              <a:t>Better efficiency </a:t>
            </a:r>
            <a:r>
              <a:rPr lang="en-CA" altLang="en-US" sz="1800" smtClean="0"/>
              <a:t>leading to reduced energy costs</a:t>
            </a:r>
          </a:p>
          <a:p>
            <a:pPr lvl="1" eaLnBrk="1" hangingPunct="1"/>
            <a:r>
              <a:rPr lang="en-US" altLang="en-US" sz="1600" smtClean="0"/>
              <a:t>70% energy savings at 50% of peak</a:t>
            </a:r>
            <a:r>
              <a:rPr lang="en-US" altLang="en-US" sz="1400" smtClean="0"/>
              <a:t> per </a:t>
            </a:r>
            <a:r>
              <a:rPr lang="en-US" altLang="en-US" sz="1600" smtClean="0"/>
              <a:t>ASHRAE 90.1 guidelines </a:t>
            </a:r>
          </a:p>
          <a:p>
            <a:pPr lvl="1" eaLnBrk="1" hangingPunct="1"/>
            <a:r>
              <a:rPr lang="en-US" altLang="en-US" sz="1600" smtClean="0"/>
              <a:t>30% - 60% Energy Savings through demand-based control solution</a:t>
            </a:r>
            <a:endParaRPr lang="en-CA" altLang="en-US" sz="1600" smtClean="0"/>
          </a:p>
          <a:p>
            <a:pPr eaLnBrk="1" hangingPunct="1"/>
            <a:endParaRPr lang="en-CA" altLang="en-US" sz="1900" smtClean="0"/>
          </a:p>
          <a:p>
            <a:pPr eaLnBrk="1" hangingPunct="1"/>
            <a:r>
              <a:rPr lang="en-US" altLang="en-US" sz="1800" b="1" smtClean="0">
                <a:solidFill>
                  <a:srgbClr val="D7252D"/>
                </a:solidFill>
              </a:rPr>
              <a:t>Low maintenance</a:t>
            </a:r>
            <a:r>
              <a:rPr lang="en-US" altLang="en-US" sz="1800" smtClean="0"/>
              <a:t> mechanical solution with optimized operation </a:t>
            </a:r>
          </a:p>
          <a:p>
            <a:pPr lvl="1" eaLnBrk="1" hangingPunct="1"/>
            <a:r>
              <a:rPr lang="en-CA" altLang="en-US" sz="1600" smtClean="0"/>
              <a:t>Reliability with integrated factory approach, where the performance of the system is better than the sum of the components </a:t>
            </a:r>
          </a:p>
          <a:p>
            <a:pPr eaLnBrk="1" hangingPunct="1"/>
            <a:endParaRPr lang="en-US" altLang="en-US" sz="1600" smtClean="0"/>
          </a:p>
          <a:p>
            <a:pPr eaLnBrk="1" hangingPunct="1"/>
            <a:r>
              <a:rPr lang="en-CA" altLang="en-US" sz="1800" b="1" smtClean="0">
                <a:solidFill>
                  <a:srgbClr val="D7252D"/>
                </a:solidFill>
              </a:rPr>
              <a:t>Reduced operating expenditure </a:t>
            </a:r>
            <a:r>
              <a:rPr lang="en-CA" altLang="en-US" sz="1800" smtClean="0"/>
              <a:t>using variable speed technology to meet the demands of the HVAC system</a:t>
            </a:r>
            <a:r>
              <a:rPr lang="en-CA" altLang="en-US" sz="1900" smtClean="0"/>
              <a:t> </a:t>
            </a:r>
          </a:p>
          <a:p>
            <a:pPr eaLnBrk="1" hangingPunct="1"/>
            <a:endParaRPr lang="en-CA" altLang="en-US" sz="1900" smtClean="0"/>
          </a:p>
          <a:p>
            <a:pPr eaLnBrk="1" hangingPunct="1"/>
            <a:r>
              <a:rPr lang="en-US" altLang="en-US" sz="1800" b="1" smtClean="0">
                <a:solidFill>
                  <a:srgbClr val="D7252D"/>
                </a:solidFill>
              </a:rPr>
              <a:t>Best in class products</a:t>
            </a:r>
            <a:r>
              <a:rPr lang="en-US" altLang="en-US" sz="1800" smtClean="0"/>
              <a:t> in a fully integrated solution with best performance in mind.</a:t>
            </a:r>
          </a:p>
          <a:p>
            <a:pPr eaLnBrk="1" hangingPunct="1"/>
            <a:endParaRPr lang="en-CA" altLang="en-US" sz="1800" smtClean="0"/>
          </a:p>
        </p:txBody>
      </p:sp>
    </p:spTree>
    <p:extLst>
      <p:ext uri="{BB962C8B-B14F-4D97-AF65-F5344CB8AC3E}">
        <p14:creationId xmlns:p14="http://schemas.microsoft.com/office/powerpoint/2010/main" val="326796881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398463" y="849313"/>
            <a:ext cx="8229600" cy="835025"/>
          </a:xfrm>
        </p:spPr>
        <p:txBody>
          <a:bodyPr/>
          <a:lstStyle/>
          <a:p>
            <a:pPr eaLnBrk="1" hangingPunct="1"/>
            <a:r>
              <a:rPr lang="en-US" altLang="en-US" dirty="0" smtClean="0"/>
              <a:t>FASTER </a:t>
            </a:r>
            <a:r>
              <a:rPr lang="en-US" altLang="en-US" dirty="0" smtClean="0">
                <a:solidFill>
                  <a:srgbClr val="00A9E0"/>
                </a:solidFill>
              </a:rPr>
              <a:t>design time</a:t>
            </a:r>
            <a:endParaRPr lang="en-CA" altLang="en-US" dirty="0" smtClean="0">
              <a:solidFill>
                <a:srgbClr val="00A9E0"/>
              </a:solidFill>
            </a:endParaRPr>
          </a:p>
        </p:txBody>
      </p:sp>
      <p:sp>
        <p:nvSpPr>
          <p:cNvPr id="27651" name="Rectangle 3"/>
          <p:cNvSpPr>
            <a:spLocks noChangeArrowheads="1"/>
          </p:cNvSpPr>
          <p:nvPr/>
        </p:nvSpPr>
        <p:spPr bwMode="auto">
          <a:xfrm>
            <a:off x="4479925" y="3244850"/>
            <a:ext cx="184150" cy="366713"/>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algn="ctr"/>
            <a:endParaRPr lang="en-CA" altLang="en-US">
              <a:latin typeface="Arial" pitchFamily="34" charset="0"/>
            </a:endParaRPr>
          </a:p>
        </p:txBody>
      </p:sp>
      <p:sp>
        <p:nvSpPr>
          <p:cNvPr id="27652" name="Rectangle 5"/>
          <p:cNvSpPr>
            <a:spLocks noChangeArrowheads="1"/>
          </p:cNvSpPr>
          <p:nvPr/>
        </p:nvSpPr>
        <p:spPr bwMode="auto">
          <a:xfrm>
            <a:off x="93663" y="1531938"/>
            <a:ext cx="8651875" cy="5160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71450" indent="-171450" eaLnBrk="0" hangingPunct="0">
              <a:spcBef>
                <a:spcPct val="20000"/>
              </a:spcBef>
              <a:buSzPct val="85000"/>
              <a:buChar char="•"/>
              <a:defRPr sz="2000">
                <a:solidFill>
                  <a:srgbClr val="1C1C1C"/>
                </a:solidFill>
                <a:latin typeface="Lucida Sans" pitchFamily="34" charset="0"/>
              </a:defRPr>
            </a:lvl1pPr>
            <a:lvl2pPr indent="-171450" eaLnBrk="0" hangingPunct="0">
              <a:spcBef>
                <a:spcPct val="20000"/>
              </a:spcBef>
              <a:buSzPct val="85000"/>
              <a:buChar char="•"/>
              <a:defRPr>
                <a:solidFill>
                  <a:srgbClr val="1C1C1C"/>
                </a:solidFill>
                <a:latin typeface="Lucida Sans" pitchFamily="34" charset="0"/>
              </a:defRPr>
            </a:lvl2pPr>
            <a:lvl3pPr marL="742950" indent="-171450" eaLnBrk="0" hangingPunct="0">
              <a:spcBef>
                <a:spcPct val="20000"/>
              </a:spcBef>
              <a:buSzPct val="85000"/>
              <a:buChar char="•"/>
              <a:defRPr sz="1600">
                <a:solidFill>
                  <a:srgbClr val="1C1C1C"/>
                </a:solidFill>
                <a:latin typeface="Lucida Sans" pitchFamily="34" charset="0"/>
              </a:defRPr>
            </a:lvl3pPr>
            <a:lvl4pPr marL="1028700" indent="-171450" eaLnBrk="0" hangingPunct="0">
              <a:spcBef>
                <a:spcPct val="20000"/>
              </a:spcBef>
              <a:buSzPct val="85000"/>
              <a:buChar char="•"/>
              <a:defRPr sz="1600">
                <a:solidFill>
                  <a:srgbClr val="1C1C1C"/>
                </a:solidFill>
                <a:latin typeface="Lucida Sans" pitchFamily="34" charset="0"/>
              </a:defRPr>
            </a:lvl4pPr>
            <a:lvl5pPr marL="1314450" indent="-171450" eaLnBrk="0" hangingPunct="0">
              <a:spcBef>
                <a:spcPct val="20000"/>
              </a:spcBef>
              <a:buSzPct val="85000"/>
              <a:buChar char="•"/>
              <a:defRPr sz="1600">
                <a:solidFill>
                  <a:srgbClr val="1C1C1C"/>
                </a:solidFill>
                <a:latin typeface="Lucida Sans" pitchFamily="34" charset="0"/>
              </a:defRPr>
            </a:lvl5pPr>
            <a:lvl6pPr marL="1771650" indent="-171450" eaLnBrk="0" fontAlgn="base" hangingPunct="0">
              <a:spcBef>
                <a:spcPct val="20000"/>
              </a:spcBef>
              <a:spcAft>
                <a:spcPct val="0"/>
              </a:spcAft>
              <a:buSzPct val="85000"/>
              <a:buChar char="•"/>
              <a:defRPr sz="1600">
                <a:solidFill>
                  <a:srgbClr val="1C1C1C"/>
                </a:solidFill>
                <a:latin typeface="Lucida Sans" pitchFamily="34" charset="0"/>
              </a:defRPr>
            </a:lvl6pPr>
            <a:lvl7pPr marL="2228850" indent="-171450" eaLnBrk="0" fontAlgn="base" hangingPunct="0">
              <a:spcBef>
                <a:spcPct val="20000"/>
              </a:spcBef>
              <a:spcAft>
                <a:spcPct val="0"/>
              </a:spcAft>
              <a:buSzPct val="85000"/>
              <a:buChar char="•"/>
              <a:defRPr sz="1600">
                <a:solidFill>
                  <a:srgbClr val="1C1C1C"/>
                </a:solidFill>
                <a:latin typeface="Lucida Sans" pitchFamily="34" charset="0"/>
              </a:defRPr>
            </a:lvl7pPr>
            <a:lvl8pPr marL="2686050" indent="-171450" eaLnBrk="0" fontAlgn="base" hangingPunct="0">
              <a:spcBef>
                <a:spcPct val="20000"/>
              </a:spcBef>
              <a:spcAft>
                <a:spcPct val="0"/>
              </a:spcAft>
              <a:buSzPct val="85000"/>
              <a:buChar char="•"/>
              <a:defRPr sz="1600">
                <a:solidFill>
                  <a:srgbClr val="1C1C1C"/>
                </a:solidFill>
                <a:latin typeface="Lucida Sans" pitchFamily="34" charset="0"/>
              </a:defRPr>
            </a:lvl8pPr>
            <a:lvl9pPr marL="3143250" indent="-171450" eaLnBrk="0" fontAlgn="base" hangingPunct="0">
              <a:spcBef>
                <a:spcPct val="20000"/>
              </a:spcBef>
              <a:spcAft>
                <a:spcPct val="0"/>
              </a:spcAft>
              <a:buSzPct val="85000"/>
              <a:buChar char="•"/>
              <a:defRPr sz="1600">
                <a:solidFill>
                  <a:srgbClr val="1C1C1C"/>
                </a:solidFill>
                <a:latin typeface="Lucida Sans" pitchFamily="34" charset="0"/>
              </a:defRPr>
            </a:lvl9pPr>
          </a:lstStyle>
          <a:p>
            <a:pPr eaLnBrk="1" hangingPunct="1"/>
            <a:r>
              <a:rPr lang="en-CA" altLang="en-US" sz="1800" b="1">
                <a:solidFill>
                  <a:srgbClr val="D7252D"/>
                </a:solidFill>
              </a:rPr>
              <a:t>Simple selection method</a:t>
            </a:r>
            <a:r>
              <a:rPr lang="en-CA" altLang="en-US" sz="1800"/>
              <a:t> using </a:t>
            </a:r>
            <a:r>
              <a:rPr lang="en-GB" altLang="en-US" sz="1800"/>
              <a:t>Design Envelope – a design practice that makes it easy to match the operating window of a pre-engineered, integrated, factory-built solution to a building’s changing load profile.</a:t>
            </a:r>
            <a:r>
              <a:rPr lang="en-CA" altLang="en-US" sz="1800"/>
              <a:t> </a:t>
            </a:r>
          </a:p>
          <a:p>
            <a:pPr eaLnBrk="1" hangingPunct="1"/>
            <a:endParaRPr lang="en-CA" altLang="en-US" sz="1800"/>
          </a:p>
          <a:p>
            <a:pPr eaLnBrk="1" hangingPunct="1"/>
            <a:r>
              <a:rPr lang="en-CA" altLang="en-US" sz="1800"/>
              <a:t>Easy </a:t>
            </a:r>
            <a:r>
              <a:rPr lang="en-CA" altLang="en-US" sz="1800" b="1">
                <a:solidFill>
                  <a:srgbClr val="D7252D"/>
                </a:solidFill>
              </a:rPr>
              <a:t>Part Numbered</a:t>
            </a:r>
            <a:r>
              <a:rPr lang="en-CA" altLang="en-US" sz="1800"/>
              <a:t> approach for a  typically complex system </a:t>
            </a:r>
          </a:p>
          <a:p>
            <a:pPr lvl="1" eaLnBrk="1" hangingPunct="1"/>
            <a:r>
              <a:rPr lang="en-US" altLang="en-US" sz="1600"/>
              <a:t>Simplifying Mechanical, Electrical and Control Designs</a:t>
            </a:r>
            <a:endParaRPr lang="en-CA" altLang="en-US" sz="1600"/>
          </a:p>
          <a:p>
            <a:pPr eaLnBrk="1" hangingPunct="1"/>
            <a:endParaRPr lang="en-GB" altLang="en-US" sz="1800"/>
          </a:p>
          <a:p>
            <a:pPr eaLnBrk="1" hangingPunct="1"/>
            <a:r>
              <a:rPr lang="en-US" altLang="en-US" sz="1800" b="1">
                <a:solidFill>
                  <a:srgbClr val="D7252D"/>
                </a:solidFill>
              </a:rPr>
              <a:t>Saves design time</a:t>
            </a:r>
            <a:r>
              <a:rPr lang="en-US" altLang="en-US" sz="1800"/>
              <a:t> and component selections</a:t>
            </a:r>
          </a:p>
          <a:p>
            <a:pPr eaLnBrk="1" hangingPunct="1"/>
            <a:endParaRPr lang="en-US" altLang="en-US" sz="1800"/>
          </a:p>
          <a:p>
            <a:pPr eaLnBrk="1" hangingPunct="1"/>
            <a:r>
              <a:rPr lang="en-US" altLang="en-US" sz="1800" b="1">
                <a:solidFill>
                  <a:srgbClr val="D7252D"/>
                </a:solidFill>
              </a:rPr>
              <a:t>Drag and drop 3D</a:t>
            </a:r>
            <a:r>
              <a:rPr lang="en-US" altLang="en-US"/>
              <a:t> drawings, submittals and specification are readily available</a:t>
            </a:r>
          </a:p>
          <a:p>
            <a:pPr eaLnBrk="1" hangingPunct="1">
              <a:buFontTx/>
              <a:buNone/>
            </a:pPr>
            <a:endParaRPr lang="en-GB" altLang="en-US" sz="1800"/>
          </a:p>
          <a:p>
            <a:pPr eaLnBrk="1" hangingPunct="1"/>
            <a:r>
              <a:rPr lang="en-US" altLang="en-US" sz="1800" b="1">
                <a:solidFill>
                  <a:srgbClr val="D7252D"/>
                </a:solidFill>
              </a:rPr>
              <a:t>Optimally</a:t>
            </a:r>
            <a:r>
              <a:rPr lang="en-US" altLang="en-US" sz="1800"/>
              <a:t> designed and engineered</a:t>
            </a:r>
            <a:endParaRPr lang="en-CA" altLang="en-US" sz="1800"/>
          </a:p>
          <a:p>
            <a:pPr eaLnBrk="1" hangingPunct="1"/>
            <a:endParaRPr lang="en-GB" altLang="en-US" sz="1800"/>
          </a:p>
        </p:txBody>
      </p:sp>
    </p:spTree>
    <p:extLst>
      <p:ext uri="{BB962C8B-B14F-4D97-AF65-F5344CB8AC3E}">
        <p14:creationId xmlns:p14="http://schemas.microsoft.com/office/powerpoint/2010/main" val="277752919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3813" y="1000125"/>
            <a:ext cx="3848100" cy="5591175"/>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675" name="Picture 3" descr="iFMS_Straight_Front_Reduce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550" y="1531938"/>
            <a:ext cx="5251450" cy="490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6" name="Rectangle 2"/>
          <p:cNvSpPr>
            <a:spLocks noChangeArrowheads="1"/>
          </p:cNvSpPr>
          <p:nvPr/>
        </p:nvSpPr>
        <p:spPr bwMode="auto">
          <a:xfrm>
            <a:off x="322263" y="773113"/>
            <a:ext cx="8229600" cy="83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r>
              <a:rPr lang="en-US" altLang="en-US" sz="2400" b="1" dirty="0">
                <a:solidFill>
                  <a:srgbClr val="D7252D"/>
                </a:solidFill>
                <a:latin typeface="Lucida Sans" pitchFamily="34" charset="0"/>
              </a:rPr>
              <a:t>The Differentiated </a:t>
            </a:r>
            <a:r>
              <a:rPr lang="en-US" altLang="en-US" sz="2400" b="1" dirty="0">
                <a:solidFill>
                  <a:srgbClr val="00A9E0"/>
                </a:solidFill>
                <a:latin typeface="Lucida Sans" pitchFamily="34" charset="0"/>
              </a:rPr>
              <a:t>value…</a:t>
            </a:r>
          </a:p>
        </p:txBody>
      </p:sp>
    </p:spTree>
    <p:extLst>
      <p:ext uri="{BB962C8B-B14F-4D97-AF65-F5344CB8AC3E}">
        <p14:creationId xmlns:p14="http://schemas.microsoft.com/office/powerpoint/2010/main" val="30808382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8" name="Rectangle 7"/>
          <p:cNvSpPr>
            <a:spLocks noChangeArrowheads="1"/>
          </p:cNvSpPr>
          <p:nvPr/>
        </p:nvSpPr>
        <p:spPr bwMode="auto">
          <a:xfrm>
            <a:off x="398463" y="681038"/>
            <a:ext cx="715962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137160"/>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spcBef>
                <a:spcPct val="0"/>
              </a:spcBef>
              <a:buSzTx/>
            </a:pPr>
            <a:endParaRPr lang="en-CA" altLang="en-US" sz="2400" b="1">
              <a:solidFill>
                <a:srgbClr val="D7252D"/>
              </a:solidFill>
            </a:endParaRPr>
          </a:p>
        </p:txBody>
      </p:sp>
      <p:sp>
        <p:nvSpPr>
          <p:cNvPr id="349189" name="Text Box 6"/>
          <p:cNvSpPr txBox="1">
            <a:spLocks noChangeArrowheads="1"/>
          </p:cNvSpPr>
          <p:nvPr/>
        </p:nvSpPr>
        <p:spPr bwMode="auto">
          <a:xfrm>
            <a:off x="322263" y="772675"/>
            <a:ext cx="8821737"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spcBef>
                <a:spcPct val="0"/>
              </a:spcBef>
              <a:buSzTx/>
            </a:pPr>
            <a:r>
              <a:rPr lang="en-US" altLang="en-US" sz="2800" b="1" dirty="0" smtClean="0">
                <a:solidFill>
                  <a:srgbClr val="D7252D"/>
                </a:solidFill>
              </a:rPr>
              <a:t>Armstrong has offered off-site system manufacturing since 1977</a:t>
            </a:r>
            <a:endParaRPr lang="en-US" altLang="en-US" sz="1800" b="1" dirty="0">
              <a:solidFill>
                <a:srgbClr val="D7252D"/>
              </a:solidFill>
            </a:endParaRPr>
          </a:p>
          <a:p>
            <a:pPr eaLnBrk="1" hangingPunct="1">
              <a:spcBef>
                <a:spcPct val="0"/>
              </a:spcBef>
              <a:buSzTx/>
            </a:pPr>
            <a:endParaRPr lang="en-US" altLang="en-US" sz="2400" b="1" dirty="0" smtClean="0">
              <a:solidFill>
                <a:srgbClr val="D7252D"/>
              </a:solidFill>
            </a:endParaRPr>
          </a:p>
          <a:p>
            <a:pPr eaLnBrk="1" hangingPunct="1">
              <a:spcBef>
                <a:spcPct val="0"/>
              </a:spcBef>
              <a:buSzTx/>
            </a:pPr>
            <a:r>
              <a:rPr lang="en-US" altLang="en-US" sz="2400" b="1" dirty="0" smtClean="0">
                <a:solidFill>
                  <a:srgbClr val="D7252D"/>
                </a:solidFill>
              </a:rPr>
              <a:t>Boiler Plants</a:t>
            </a:r>
            <a:endParaRPr lang="en-US" altLang="en-US" sz="2400" b="1" dirty="0">
              <a:solidFill>
                <a:srgbClr val="D7252D"/>
              </a:solidFill>
            </a:endParaRPr>
          </a:p>
          <a:p>
            <a:pPr eaLnBrk="1" hangingPunct="1">
              <a:spcBef>
                <a:spcPct val="0"/>
              </a:spcBef>
              <a:buSzTx/>
            </a:pPr>
            <a:endParaRPr lang="en-US" altLang="en-US" sz="1800" b="1" dirty="0">
              <a:solidFill>
                <a:schemeClr val="tx1"/>
              </a:solidFill>
            </a:endParaRPr>
          </a:p>
          <a:p>
            <a:pPr eaLnBrk="1" hangingPunct="1">
              <a:spcBef>
                <a:spcPct val="0"/>
              </a:spcBef>
              <a:buSzTx/>
            </a:pPr>
            <a:endParaRPr lang="en-US" altLang="en-US" sz="1800" b="1" dirty="0">
              <a:solidFill>
                <a:srgbClr val="D7252D"/>
              </a:solidFill>
            </a:endParaRPr>
          </a:p>
        </p:txBody>
      </p:sp>
      <p:pic>
        <p:nvPicPr>
          <p:cNvPr id="4" name="Picture 8" descr="HEATHROW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0550" y="2138363"/>
            <a:ext cx="5473700" cy="39608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670731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1"/>
          <p:cNvPicPr>
            <a:picLocks noChangeAspect="1"/>
          </p:cNvPicPr>
          <p:nvPr/>
        </p:nvPicPr>
        <p:blipFill>
          <a:blip r:embed="rId3" cstate="print">
            <a:extLst>
              <a:ext uri="{28A0092B-C50C-407E-A947-70E740481C1C}">
                <a14:useLocalDpi xmlns:a14="http://schemas.microsoft.com/office/drawing/2010/main" val="0"/>
              </a:ext>
            </a:extLst>
          </a:blip>
          <a:srcRect l="8495" r="2727"/>
          <a:stretch>
            <a:fillRect/>
          </a:stretch>
        </p:blipFill>
        <p:spPr bwMode="auto">
          <a:xfrm>
            <a:off x="0" y="2290763"/>
            <a:ext cx="3736975" cy="428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2"/>
          <p:cNvPicPr>
            <a:picLocks noChangeAspect="1"/>
          </p:cNvPicPr>
          <p:nvPr/>
        </p:nvPicPr>
        <p:blipFill>
          <a:blip r:embed="rId4">
            <a:extLst>
              <a:ext uri="{28A0092B-C50C-407E-A947-70E740481C1C}">
                <a14:useLocalDpi xmlns:a14="http://schemas.microsoft.com/office/drawing/2010/main" val="0"/>
              </a:ext>
            </a:extLst>
          </a:blip>
          <a:srcRect l="-92" t="2493" r="31267" b="3516"/>
          <a:stretch>
            <a:fillRect/>
          </a:stretch>
        </p:blipFill>
        <p:spPr bwMode="auto">
          <a:xfrm>
            <a:off x="6451600" y="3694113"/>
            <a:ext cx="2692400" cy="217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2"/>
          <p:cNvSpPr txBox="1">
            <a:spLocks noChangeArrowheads="1"/>
          </p:cNvSpPr>
          <p:nvPr/>
        </p:nvSpPr>
        <p:spPr bwMode="auto">
          <a:xfrm>
            <a:off x="2805113" y="1758950"/>
            <a:ext cx="4498975" cy="4249738"/>
          </a:xfrm>
          <a:prstGeom prst="rect">
            <a:avLst/>
          </a:prstGeom>
          <a:solidFill>
            <a:schemeClr val="bg1">
              <a:alpha val="80000"/>
            </a:schemeClr>
          </a:solidFill>
          <a:ln>
            <a:noFill/>
          </a:ln>
          <a:effectLst/>
        </p:spPr>
        <p:txBody>
          <a:bodyPr/>
          <a:lstStyle>
            <a:lvl1pPr algn="l" rtl="0" eaLnBrk="0" fontAlgn="base" hangingPunct="0">
              <a:spcBef>
                <a:spcPct val="0"/>
              </a:spcBef>
              <a:spcAft>
                <a:spcPct val="0"/>
              </a:spcAft>
              <a:defRPr sz="2400" b="1">
                <a:solidFill>
                  <a:srgbClr val="EE1A0D"/>
                </a:solidFill>
                <a:latin typeface="+mj-lt"/>
                <a:ea typeface="MS PGothic" pitchFamily="34" charset="-128"/>
                <a:cs typeface="+mj-cs"/>
              </a:defRPr>
            </a:lvl1pPr>
            <a:lvl2pPr algn="l" rtl="0" eaLnBrk="0" fontAlgn="base" hangingPunct="0">
              <a:spcBef>
                <a:spcPct val="0"/>
              </a:spcBef>
              <a:spcAft>
                <a:spcPct val="0"/>
              </a:spcAft>
              <a:defRPr sz="2400" b="1">
                <a:solidFill>
                  <a:srgbClr val="EE1A0D"/>
                </a:solidFill>
                <a:latin typeface="Lucida Sans" pitchFamily="34" charset="0"/>
                <a:ea typeface="MS PGothic" pitchFamily="34" charset="-128"/>
              </a:defRPr>
            </a:lvl2pPr>
            <a:lvl3pPr algn="l" rtl="0" eaLnBrk="0" fontAlgn="base" hangingPunct="0">
              <a:spcBef>
                <a:spcPct val="0"/>
              </a:spcBef>
              <a:spcAft>
                <a:spcPct val="0"/>
              </a:spcAft>
              <a:defRPr sz="2400" b="1">
                <a:solidFill>
                  <a:srgbClr val="EE1A0D"/>
                </a:solidFill>
                <a:latin typeface="Lucida Sans" pitchFamily="34" charset="0"/>
                <a:ea typeface="MS PGothic" pitchFamily="34" charset="-128"/>
              </a:defRPr>
            </a:lvl3pPr>
            <a:lvl4pPr algn="l" rtl="0" eaLnBrk="0" fontAlgn="base" hangingPunct="0">
              <a:spcBef>
                <a:spcPct val="0"/>
              </a:spcBef>
              <a:spcAft>
                <a:spcPct val="0"/>
              </a:spcAft>
              <a:defRPr sz="2400" b="1">
                <a:solidFill>
                  <a:srgbClr val="EE1A0D"/>
                </a:solidFill>
                <a:latin typeface="Lucida Sans" pitchFamily="34" charset="0"/>
                <a:ea typeface="MS PGothic" pitchFamily="34" charset="-128"/>
              </a:defRPr>
            </a:lvl4pPr>
            <a:lvl5pPr algn="l" rtl="0" eaLnBrk="0" fontAlgn="base" hangingPunct="0">
              <a:spcBef>
                <a:spcPct val="0"/>
              </a:spcBef>
              <a:spcAft>
                <a:spcPct val="0"/>
              </a:spcAft>
              <a:defRPr sz="2400" b="1">
                <a:solidFill>
                  <a:srgbClr val="EE1A0D"/>
                </a:solidFill>
                <a:latin typeface="Lucida Sans" pitchFamily="34" charset="0"/>
                <a:ea typeface="MS PGothic" pitchFamily="34" charset="-128"/>
              </a:defRPr>
            </a:lvl5pPr>
            <a:lvl6pPr marL="457200" algn="l" rtl="0" fontAlgn="base">
              <a:spcBef>
                <a:spcPct val="0"/>
              </a:spcBef>
              <a:spcAft>
                <a:spcPct val="0"/>
              </a:spcAft>
              <a:defRPr sz="2400" b="1">
                <a:solidFill>
                  <a:srgbClr val="E41C47"/>
                </a:solidFill>
                <a:latin typeface="Lucida Sans" pitchFamily="34" charset="0"/>
              </a:defRPr>
            </a:lvl6pPr>
            <a:lvl7pPr marL="914400" algn="l" rtl="0" fontAlgn="base">
              <a:spcBef>
                <a:spcPct val="0"/>
              </a:spcBef>
              <a:spcAft>
                <a:spcPct val="0"/>
              </a:spcAft>
              <a:defRPr sz="2400" b="1">
                <a:solidFill>
                  <a:srgbClr val="E41C47"/>
                </a:solidFill>
                <a:latin typeface="Lucida Sans" pitchFamily="34" charset="0"/>
              </a:defRPr>
            </a:lvl7pPr>
            <a:lvl8pPr marL="1371600" algn="l" rtl="0" fontAlgn="base">
              <a:spcBef>
                <a:spcPct val="0"/>
              </a:spcBef>
              <a:spcAft>
                <a:spcPct val="0"/>
              </a:spcAft>
              <a:defRPr sz="2400" b="1">
                <a:solidFill>
                  <a:srgbClr val="E41C47"/>
                </a:solidFill>
                <a:latin typeface="Lucida Sans" pitchFamily="34" charset="0"/>
              </a:defRPr>
            </a:lvl8pPr>
            <a:lvl9pPr marL="1828800" algn="l" rtl="0" fontAlgn="base">
              <a:spcBef>
                <a:spcPct val="0"/>
              </a:spcBef>
              <a:spcAft>
                <a:spcPct val="0"/>
              </a:spcAft>
              <a:defRPr sz="2400" b="1">
                <a:solidFill>
                  <a:srgbClr val="E41C47"/>
                </a:solidFill>
                <a:latin typeface="Lucida Sans" pitchFamily="34" charset="0"/>
              </a:defRPr>
            </a:lvl9pPr>
          </a:lstStyle>
          <a:p>
            <a:pPr eaLnBrk="1" hangingPunct="1">
              <a:spcBef>
                <a:spcPts val="600"/>
              </a:spcBef>
              <a:defRPr/>
            </a:pPr>
            <a:endParaRPr lang="en-US" b="0" kern="0" dirty="0" smtClean="0">
              <a:solidFill>
                <a:srgbClr val="4D4D4D"/>
              </a:solidFill>
            </a:endParaRPr>
          </a:p>
        </p:txBody>
      </p:sp>
      <p:sp>
        <p:nvSpPr>
          <p:cNvPr id="11" name="Rectangle 2"/>
          <p:cNvSpPr txBox="1">
            <a:spLocks noChangeArrowheads="1"/>
          </p:cNvSpPr>
          <p:nvPr/>
        </p:nvSpPr>
        <p:spPr bwMode="auto">
          <a:xfrm>
            <a:off x="3113088" y="1911350"/>
            <a:ext cx="4022725" cy="3717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rtl="0" eaLnBrk="0" fontAlgn="base" hangingPunct="0">
              <a:spcBef>
                <a:spcPct val="0"/>
              </a:spcBef>
              <a:spcAft>
                <a:spcPct val="0"/>
              </a:spcAft>
              <a:defRPr sz="2400" b="1">
                <a:solidFill>
                  <a:srgbClr val="EE1A0D"/>
                </a:solidFill>
                <a:latin typeface="+mj-lt"/>
                <a:ea typeface="MS PGothic" pitchFamily="34" charset="-128"/>
                <a:cs typeface="+mj-cs"/>
              </a:defRPr>
            </a:lvl1pPr>
            <a:lvl2pPr algn="l" rtl="0" eaLnBrk="0" fontAlgn="base" hangingPunct="0">
              <a:spcBef>
                <a:spcPct val="0"/>
              </a:spcBef>
              <a:spcAft>
                <a:spcPct val="0"/>
              </a:spcAft>
              <a:defRPr sz="2400" b="1">
                <a:solidFill>
                  <a:srgbClr val="EE1A0D"/>
                </a:solidFill>
                <a:latin typeface="Lucida Sans" pitchFamily="34" charset="0"/>
                <a:ea typeface="MS PGothic" pitchFamily="34" charset="-128"/>
              </a:defRPr>
            </a:lvl2pPr>
            <a:lvl3pPr algn="l" rtl="0" eaLnBrk="0" fontAlgn="base" hangingPunct="0">
              <a:spcBef>
                <a:spcPct val="0"/>
              </a:spcBef>
              <a:spcAft>
                <a:spcPct val="0"/>
              </a:spcAft>
              <a:defRPr sz="2400" b="1">
                <a:solidFill>
                  <a:srgbClr val="EE1A0D"/>
                </a:solidFill>
                <a:latin typeface="Lucida Sans" pitchFamily="34" charset="0"/>
                <a:ea typeface="MS PGothic" pitchFamily="34" charset="-128"/>
              </a:defRPr>
            </a:lvl3pPr>
            <a:lvl4pPr algn="l" rtl="0" eaLnBrk="0" fontAlgn="base" hangingPunct="0">
              <a:spcBef>
                <a:spcPct val="0"/>
              </a:spcBef>
              <a:spcAft>
                <a:spcPct val="0"/>
              </a:spcAft>
              <a:defRPr sz="2400" b="1">
                <a:solidFill>
                  <a:srgbClr val="EE1A0D"/>
                </a:solidFill>
                <a:latin typeface="Lucida Sans" pitchFamily="34" charset="0"/>
                <a:ea typeface="MS PGothic" pitchFamily="34" charset="-128"/>
              </a:defRPr>
            </a:lvl4pPr>
            <a:lvl5pPr algn="l" rtl="0" eaLnBrk="0" fontAlgn="base" hangingPunct="0">
              <a:spcBef>
                <a:spcPct val="0"/>
              </a:spcBef>
              <a:spcAft>
                <a:spcPct val="0"/>
              </a:spcAft>
              <a:defRPr sz="2400" b="1">
                <a:solidFill>
                  <a:srgbClr val="EE1A0D"/>
                </a:solidFill>
                <a:latin typeface="Lucida Sans" pitchFamily="34" charset="0"/>
                <a:ea typeface="MS PGothic" pitchFamily="34" charset="-128"/>
              </a:defRPr>
            </a:lvl5pPr>
            <a:lvl6pPr marL="457200" algn="l" rtl="0" fontAlgn="base">
              <a:spcBef>
                <a:spcPct val="0"/>
              </a:spcBef>
              <a:spcAft>
                <a:spcPct val="0"/>
              </a:spcAft>
              <a:defRPr sz="2400" b="1">
                <a:solidFill>
                  <a:srgbClr val="E41C47"/>
                </a:solidFill>
                <a:latin typeface="Lucida Sans" pitchFamily="34" charset="0"/>
              </a:defRPr>
            </a:lvl6pPr>
            <a:lvl7pPr marL="914400" algn="l" rtl="0" fontAlgn="base">
              <a:spcBef>
                <a:spcPct val="0"/>
              </a:spcBef>
              <a:spcAft>
                <a:spcPct val="0"/>
              </a:spcAft>
              <a:defRPr sz="2400" b="1">
                <a:solidFill>
                  <a:srgbClr val="E41C47"/>
                </a:solidFill>
                <a:latin typeface="Lucida Sans" pitchFamily="34" charset="0"/>
              </a:defRPr>
            </a:lvl7pPr>
            <a:lvl8pPr marL="1371600" algn="l" rtl="0" fontAlgn="base">
              <a:spcBef>
                <a:spcPct val="0"/>
              </a:spcBef>
              <a:spcAft>
                <a:spcPct val="0"/>
              </a:spcAft>
              <a:defRPr sz="2400" b="1">
                <a:solidFill>
                  <a:srgbClr val="E41C47"/>
                </a:solidFill>
                <a:latin typeface="Lucida Sans" pitchFamily="34" charset="0"/>
              </a:defRPr>
            </a:lvl8pPr>
            <a:lvl9pPr marL="1828800" algn="l" rtl="0" fontAlgn="base">
              <a:spcBef>
                <a:spcPct val="0"/>
              </a:spcBef>
              <a:spcAft>
                <a:spcPct val="0"/>
              </a:spcAft>
              <a:defRPr sz="2400" b="1">
                <a:solidFill>
                  <a:srgbClr val="E41C47"/>
                </a:solidFill>
                <a:latin typeface="Lucida Sans" pitchFamily="34" charset="0"/>
              </a:defRPr>
            </a:lvl9pPr>
          </a:lstStyle>
          <a:p>
            <a:pPr eaLnBrk="1" hangingPunct="1">
              <a:spcBef>
                <a:spcPts val="600"/>
              </a:spcBef>
              <a:defRPr/>
            </a:pPr>
            <a:r>
              <a:rPr lang="en-US" sz="1600" b="0" kern="0" dirty="0" smtClean="0">
                <a:solidFill>
                  <a:srgbClr val="5F5F5F"/>
                </a:solidFill>
              </a:rPr>
              <a:t>With the comfort obtained from a </a:t>
            </a:r>
            <a:r>
              <a:rPr lang="en-US" sz="1800" b="0" kern="0" dirty="0" smtClean="0">
                <a:solidFill>
                  <a:srgbClr val="5F5F5F"/>
                </a:solidFill>
              </a:rPr>
              <a:t/>
            </a:r>
            <a:br>
              <a:rPr lang="en-US" sz="1800" b="0" kern="0" dirty="0" smtClean="0">
                <a:solidFill>
                  <a:srgbClr val="5F5F5F"/>
                </a:solidFill>
              </a:rPr>
            </a:br>
            <a:r>
              <a:rPr lang="en-US" sz="2800" b="0" kern="0" dirty="0" smtClean="0"/>
              <a:t>high-quality product </a:t>
            </a:r>
            <a:r>
              <a:rPr lang="en-US" sz="1800" b="0" kern="0" dirty="0" smtClean="0">
                <a:solidFill>
                  <a:srgbClr val="FF0000"/>
                </a:solidFill>
              </a:rPr>
              <a:t/>
            </a:r>
            <a:br>
              <a:rPr lang="en-US" sz="1800" b="0" kern="0" dirty="0" smtClean="0">
                <a:solidFill>
                  <a:srgbClr val="FF0000"/>
                </a:solidFill>
              </a:rPr>
            </a:br>
            <a:r>
              <a:rPr lang="en-US" sz="1600" b="0" kern="0" dirty="0" smtClean="0">
                <a:solidFill>
                  <a:srgbClr val="5F5F5F"/>
                </a:solidFill>
              </a:rPr>
              <a:t>we now offer a </a:t>
            </a:r>
          </a:p>
          <a:p>
            <a:pPr eaLnBrk="1" hangingPunct="1">
              <a:spcBef>
                <a:spcPts val="600"/>
              </a:spcBef>
              <a:defRPr/>
            </a:pPr>
            <a:endParaRPr lang="en-US" sz="1600" b="0" kern="0" dirty="0" smtClean="0">
              <a:solidFill>
                <a:srgbClr val="5F5F5F"/>
              </a:solidFill>
            </a:endParaRPr>
          </a:p>
          <a:p>
            <a:pPr eaLnBrk="1" hangingPunct="1">
              <a:spcBef>
                <a:spcPts val="600"/>
              </a:spcBef>
              <a:defRPr/>
            </a:pPr>
            <a:endParaRPr lang="en-US" sz="1600" b="0" kern="0" dirty="0">
              <a:solidFill>
                <a:srgbClr val="5F5F5F"/>
              </a:solidFill>
            </a:endParaRPr>
          </a:p>
          <a:p>
            <a:pPr eaLnBrk="1" hangingPunct="1">
              <a:spcBef>
                <a:spcPts val="600"/>
              </a:spcBef>
              <a:defRPr/>
            </a:pPr>
            <a:endParaRPr lang="en-US" sz="1600" b="0" kern="0" dirty="0" smtClean="0">
              <a:solidFill>
                <a:srgbClr val="5F5F5F"/>
              </a:solidFill>
            </a:endParaRPr>
          </a:p>
          <a:p>
            <a:pPr eaLnBrk="1" hangingPunct="1">
              <a:spcBef>
                <a:spcPts val="600"/>
              </a:spcBef>
              <a:defRPr/>
            </a:pPr>
            <a:endParaRPr lang="en-US" sz="1600" b="0" kern="0" dirty="0">
              <a:solidFill>
                <a:srgbClr val="5F5F5F"/>
              </a:solidFill>
            </a:endParaRPr>
          </a:p>
          <a:p>
            <a:pPr eaLnBrk="1" hangingPunct="1">
              <a:spcBef>
                <a:spcPts val="600"/>
              </a:spcBef>
              <a:defRPr/>
            </a:pPr>
            <a:endParaRPr lang="en-US" sz="1600" b="0" kern="0" dirty="0" smtClean="0">
              <a:solidFill>
                <a:srgbClr val="5F5F5F"/>
              </a:solidFill>
            </a:endParaRPr>
          </a:p>
          <a:p>
            <a:pPr eaLnBrk="1" hangingPunct="1">
              <a:spcBef>
                <a:spcPts val="600"/>
              </a:spcBef>
              <a:defRPr/>
            </a:pPr>
            <a:r>
              <a:rPr lang="en-US" sz="1600" b="0" kern="0" dirty="0" smtClean="0">
                <a:solidFill>
                  <a:srgbClr val="5F5F5F"/>
                </a:solidFill>
              </a:rPr>
              <a:t>warranty on all our Design Envelope solutions. Enjoy an additional year </a:t>
            </a:r>
            <a:br>
              <a:rPr lang="en-US" sz="1600" b="0" kern="0" dirty="0" smtClean="0">
                <a:solidFill>
                  <a:srgbClr val="5F5F5F"/>
                </a:solidFill>
              </a:rPr>
            </a:br>
            <a:r>
              <a:rPr lang="en-US" sz="1600" b="0" kern="0" dirty="0" smtClean="0">
                <a:solidFill>
                  <a:srgbClr val="5F5F5F"/>
                </a:solidFill>
              </a:rPr>
              <a:t>of coverage over standard industry practice.</a:t>
            </a:r>
          </a:p>
        </p:txBody>
      </p:sp>
      <p:sp>
        <p:nvSpPr>
          <p:cNvPr id="17" name="Rectangle 2"/>
          <p:cNvSpPr txBox="1">
            <a:spLocks noChangeArrowheads="1"/>
          </p:cNvSpPr>
          <p:nvPr/>
        </p:nvSpPr>
        <p:spPr bwMode="auto">
          <a:xfrm>
            <a:off x="4572000" y="2973388"/>
            <a:ext cx="2563813" cy="182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l" rtl="0" eaLnBrk="0" fontAlgn="base" hangingPunct="0">
              <a:spcBef>
                <a:spcPct val="0"/>
              </a:spcBef>
              <a:spcAft>
                <a:spcPct val="0"/>
              </a:spcAft>
              <a:defRPr sz="2400" b="1">
                <a:solidFill>
                  <a:srgbClr val="EE1A0D"/>
                </a:solidFill>
                <a:latin typeface="+mj-lt"/>
                <a:ea typeface="MS PGothic" pitchFamily="34" charset="-128"/>
                <a:cs typeface="+mj-cs"/>
              </a:defRPr>
            </a:lvl1pPr>
            <a:lvl2pPr algn="l" rtl="0" eaLnBrk="0" fontAlgn="base" hangingPunct="0">
              <a:spcBef>
                <a:spcPct val="0"/>
              </a:spcBef>
              <a:spcAft>
                <a:spcPct val="0"/>
              </a:spcAft>
              <a:defRPr sz="2400" b="1">
                <a:solidFill>
                  <a:srgbClr val="EE1A0D"/>
                </a:solidFill>
                <a:latin typeface="Lucida Sans" pitchFamily="34" charset="0"/>
                <a:ea typeface="MS PGothic" pitchFamily="34" charset="-128"/>
              </a:defRPr>
            </a:lvl2pPr>
            <a:lvl3pPr algn="l" rtl="0" eaLnBrk="0" fontAlgn="base" hangingPunct="0">
              <a:spcBef>
                <a:spcPct val="0"/>
              </a:spcBef>
              <a:spcAft>
                <a:spcPct val="0"/>
              </a:spcAft>
              <a:defRPr sz="2400" b="1">
                <a:solidFill>
                  <a:srgbClr val="EE1A0D"/>
                </a:solidFill>
                <a:latin typeface="Lucida Sans" pitchFamily="34" charset="0"/>
                <a:ea typeface="MS PGothic" pitchFamily="34" charset="-128"/>
              </a:defRPr>
            </a:lvl3pPr>
            <a:lvl4pPr algn="l" rtl="0" eaLnBrk="0" fontAlgn="base" hangingPunct="0">
              <a:spcBef>
                <a:spcPct val="0"/>
              </a:spcBef>
              <a:spcAft>
                <a:spcPct val="0"/>
              </a:spcAft>
              <a:defRPr sz="2400" b="1">
                <a:solidFill>
                  <a:srgbClr val="EE1A0D"/>
                </a:solidFill>
                <a:latin typeface="Lucida Sans" pitchFamily="34" charset="0"/>
                <a:ea typeface="MS PGothic" pitchFamily="34" charset="-128"/>
              </a:defRPr>
            </a:lvl4pPr>
            <a:lvl5pPr algn="l" rtl="0" eaLnBrk="0" fontAlgn="base" hangingPunct="0">
              <a:spcBef>
                <a:spcPct val="0"/>
              </a:spcBef>
              <a:spcAft>
                <a:spcPct val="0"/>
              </a:spcAft>
              <a:defRPr sz="2400" b="1">
                <a:solidFill>
                  <a:srgbClr val="EE1A0D"/>
                </a:solidFill>
                <a:latin typeface="Lucida Sans" pitchFamily="34" charset="0"/>
                <a:ea typeface="MS PGothic" pitchFamily="34" charset="-128"/>
              </a:defRPr>
            </a:lvl5pPr>
            <a:lvl6pPr marL="457200" algn="l" rtl="0" fontAlgn="base">
              <a:spcBef>
                <a:spcPct val="0"/>
              </a:spcBef>
              <a:spcAft>
                <a:spcPct val="0"/>
              </a:spcAft>
              <a:defRPr sz="2400" b="1">
                <a:solidFill>
                  <a:srgbClr val="E41C47"/>
                </a:solidFill>
                <a:latin typeface="Lucida Sans" pitchFamily="34" charset="0"/>
              </a:defRPr>
            </a:lvl6pPr>
            <a:lvl7pPr marL="914400" algn="l" rtl="0" fontAlgn="base">
              <a:spcBef>
                <a:spcPct val="0"/>
              </a:spcBef>
              <a:spcAft>
                <a:spcPct val="0"/>
              </a:spcAft>
              <a:defRPr sz="2400" b="1">
                <a:solidFill>
                  <a:srgbClr val="E41C47"/>
                </a:solidFill>
                <a:latin typeface="Lucida Sans" pitchFamily="34" charset="0"/>
              </a:defRPr>
            </a:lvl7pPr>
            <a:lvl8pPr marL="1371600" algn="l" rtl="0" fontAlgn="base">
              <a:spcBef>
                <a:spcPct val="0"/>
              </a:spcBef>
              <a:spcAft>
                <a:spcPct val="0"/>
              </a:spcAft>
              <a:defRPr sz="2400" b="1">
                <a:solidFill>
                  <a:srgbClr val="E41C47"/>
                </a:solidFill>
                <a:latin typeface="Lucida Sans" pitchFamily="34" charset="0"/>
              </a:defRPr>
            </a:lvl8pPr>
            <a:lvl9pPr marL="1828800" algn="l" rtl="0" fontAlgn="base">
              <a:spcBef>
                <a:spcPct val="0"/>
              </a:spcBef>
              <a:spcAft>
                <a:spcPct val="0"/>
              </a:spcAft>
              <a:defRPr sz="2400" b="1">
                <a:solidFill>
                  <a:srgbClr val="E41C47"/>
                </a:solidFill>
                <a:latin typeface="Lucida Sans" pitchFamily="34" charset="0"/>
              </a:defRPr>
            </a:lvl9pPr>
          </a:lstStyle>
          <a:p>
            <a:pPr eaLnBrk="1" hangingPunct="1">
              <a:spcBef>
                <a:spcPts val="600"/>
              </a:spcBef>
              <a:defRPr/>
            </a:pPr>
            <a:r>
              <a:rPr lang="en-US" sz="8000" b="0" kern="0" dirty="0" smtClean="0"/>
              <a:t>year</a:t>
            </a:r>
          </a:p>
        </p:txBody>
      </p:sp>
      <p:pic>
        <p:nvPicPr>
          <p:cNvPr id="3079" name="Picture 28" descr="DE logo"/>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3863" y="769938"/>
            <a:ext cx="2381250" cy="67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0" name="Line 29"/>
          <p:cNvSpPr>
            <a:spLocks noChangeShapeType="1"/>
          </p:cNvSpPr>
          <p:nvPr/>
        </p:nvSpPr>
        <p:spPr bwMode="auto">
          <a:xfrm>
            <a:off x="3035300" y="741363"/>
            <a:ext cx="0" cy="766762"/>
          </a:xfrm>
          <a:prstGeom prst="line">
            <a:avLst/>
          </a:prstGeom>
          <a:noFill/>
          <a:ln w="25400">
            <a:solidFill>
              <a:srgbClr val="96969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 name="Rectangle 2"/>
          <p:cNvSpPr txBox="1">
            <a:spLocks noChangeArrowheads="1"/>
          </p:cNvSpPr>
          <p:nvPr/>
        </p:nvSpPr>
        <p:spPr bwMode="auto">
          <a:xfrm>
            <a:off x="3113088" y="893763"/>
            <a:ext cx="4302125" cy="566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rtl="0" eaLnBrk="0" fontAlgn="base" hangingPunct="0">
              <a:spcBef>
                <a:spcPct val="0"/>
              </a:spcBef>
              <a:spcAft>
                <a:spcPct val="0"/>
              </a:spcAft>
              <a:defRPr sz="2400" b="1">
                <a:solidFill>
                  <a:srgbClr val="EE1A0D"/>
                </a:solidFill>
                <a:latin typeface="+mj-lt"/>
                <a:ea typeface="MS PGothic" pitchFamily="34" charset="-128"/>
                <a:cs typeface="+mj-cs"/>
              </a:defRPr>
            </a:lvl1pPr>
            <a:lvl2pPr algn="l" rtl="0" eaLnBrk="0" fontAlgn="base" hangingPunct="0">
              <a:spcBef>
                <a:spcPct val="0"/>
              </a:spcBef>
              <a:spcAft>
                <a:spcPct val="0"/>
              </a:spcAft>
              <a:defRPr sz="2400" b="1">
                <a:solidFill>
                  <a:srgbClr val="EE1A0D"/>
                </a:solidFill>
                <a:latin typeface="Lucida Sans" pitchFamily="34" charset="0"/>
                <a:ea typeface="MS PGothic" pitchFamily="34" charset="-128"/>
              </a:defRPr>
            </a:lvl2pPr>
            <a:lvl3pPr algn="l" rtl="0" eaLnBrk="0" fontAlgn="base" hangingPunct="0">
              <a:spcBef>
                <a:spcPct val="0"/>
              </a:spcBef>
              <a:spcAft>
                <a:spcPct val="0"/>
              </a:spcAft>
              <a:defRPr sz="2400" b="1">
                <a:solidFill>
                  <a:srgbClr val="EE1A0D"/>
                </a:solidFill>
                <a:latin typeface="Lucida Sans" pitchFamily="34" charset="0"/>
                <a:ea typeface="MS PGothic" pitchFamily="34" charset="-128"/>
              </a:defRPr>
            </a:lvl3pPr>
            <a:lvl4pPr algn="l" rtl="0" eaLnBrk="0" fontAlgn="base" hangingPunct="0">
              <a:spcBef>
                <a:spcPct val="0"/>
              </a:spcBef>
              <a:spcAft>
                <a:spcPct val="0"/>
              </a:spcAft>
              <a:defRPr sz="2400" b="1">
                <a:solidFill>
                  <a:srgbClr val="EE1A0D"/>
                </a:solidFill>
                <a:latin typeface="Lucida Sans" pitchFamily="34" charset="0"/>
                <a:ea typeface="MS PGothic" pitchFamily="34" charset="-128"/>
              </a:defRPr>
            </a:lvl4pPr>
            <a:lvl5pPr algn="l" rtl="0" eaLnBrk="0" fontAlgn="base" hangingPunct="0">
              <a:spcBef>
                <a:spcPct val="0"/>
              </a:spcBef>
              <a:spcAft>
                <a:spcPct val="0"/>
              </a:spcAft>
              <a:defRPr sz="2400" b="1">
                <a:solidFill>
                  <a:srgbClr val="EE1A0D"/>
                </a:solidFill>
                <a:latin typeface="Lucida Sans" pitchFamily="34" charset="0"/>
                <a:ea typeface="MS PGothic" pitchFamily="34" charset="-128"/>
              </a:defRPr>
            </a:lvl5pPr>
            <a:lvl6pPr marL="457200" algn="l" rtl="0" fontAlgn="base">
              <a:spcBef>
                <a:spcPct val="0"/>
              </a:spcBef>
              <a:spcAft>
                <a:spcPct val="0"/>
              </a:spcAft>
              <a:defRPr sz="2400" b="1">
                <a:solidFill>
                  <a:srgbClr val="E41C47"/>
                </a:solidFill>
                <a:latin typeface="Lucida Sans" pitchFamily="34" charset="0"/>
              </a:defRPr>
            </a:lvl6pPr>
            <a:lvl7pPr marL="914400" algn="l" rtl="0" fontAlgn="base">
              <a:spcBef>
                <a:spcPct val="0"/>
              </a:spcBef>
              <a:spcAft>
                <a:spcPct val="0"/>
              </a:spcAft>
              <a:defRPr sz="2400" b="1">
                <a:solidFill>
                  <a:srgbClr val="E41C47"/>
                </a:solidFill>
                <a:latin typeface="Lucida Sans" pitchFamily="34" charset="0"/>
              </a:defRPr>
            </a:lvl7pPr>
            <a:lvl8pPr marL="1371600" algn="l" rtl="0" fontAlgn="base">
              <a:spcBef>
                <a:spcPct val="0"/>
              </a:spcBef>
              <a:spcAft>
                <a:spcPct val="0"/>
              </a:spcAft>
              <a:defRPr sz="2400" b="1">
                <a:solidFill>
                  <a:srgbClr val="E41C47"/>
                </a:solidFill>
                <a:latin typeface="Lucida Sans" pitchFamily="34" charset="0"/>
              </a:defRPr>
            </a:lvl8pPr>
            <a:lvl9pPr marL="1828800" algn="l" rtl="0" fontAlgn="base">
              <a:spcBef>
                <a:spcPct val="0"/>
              </a:spcBef>
              <a:spcAft>
                <a:spcPct val="0"/>
              </a:spcAft>
              <a:defRPr sz="2400" b="1">
                <a:solidFill>
                  <a:srgbClr val="E41C47"/>
                </a:solidFill>
                <a:latin typeface="Lucida Sans" pitchFamily="34" charset="0"/>
              </a:defRPr>
            </a:lvl9pPr>
          </a:lstStyle>
          <a:p>
            <a:pPr eaLnBrk="1" hangingPunct="1">
              <a:defRPr/>
            </a:pPr>
            <a:r>
              <a:rPr lang="en-US" kern="0" dirty="0" smtClean="0"/>
              <a:t>Extended warranty</a:t>
            </a:r>
            <a:br>
              <a:rPr lang="en-US" kern="0" dirty="0" smtClean="0"/>
            </a:br>
            <a:endParaRPr lang="en-US" kern="0" dirty="0" smtClean="0"/>
          </a:p>
        </p:txBody>
      </p:sp>
      <p:sp>
        <p:nvSpPr>
          <p:cNvPr id="14" name="Rectangle 2"/>
          <p:cNvSpPr txBox="1">
            <a:spLocks noChangeArrowheads="1"/>
          </p:cNvSpPr>
          <p:nvPr/>
        </p:nvSpPr>
        <p:spPr bwMode="auto">
          <a:xfrm>
            <a:off x="3357563" y="2746375"/>
            <a:ext cx="1265237" cy="1820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l" rtl="0" eaLnBrk="0" fontAlgn="base" hangingPunct="0">
              <a:spcBef>
                <a:spcPct val="0"/>
              </a:spcBef>
              <a:spcAft>
                <a:spcPct val="0"/>
              </a:spcAft>
              <a:defRPr sz="2400" b="1">
                <a:solidFill>
                  <a:srgbClr val="EE1A0D"/>
                </a:solidFill>
                <a:latin typeface="+mj-lt"/>
                <a:ea typeface="MS PGothic" pitchFamily="34" charset="-128"/>
                <a:cs typeface="+mj-cs"/>
              </a:defRPr>
            </a:lvl1pPr>
            <a:lvl2pPr algn="l" rtl="0" eaLnBrk="0" fontAlgn="base" hangingPunct="0">
              <a:spcBef>
                <a:spcPct val="0"/>
              </a:spcBef>
              <a:spcAft>
                <a:spcPct val="0"/>
              </a:spcAft>
              <a:defRPr sz="2400" b="1">
                <a:solidFill>
                  <a:srgbClr val="EE1A0D"/>
                </a:solidFill>
                <a:latin typeface="Lucida Sans" pitchFamily="34" charset="0"/>
                <a:ea typeface="MS PGothic" pitchFamily="34" charset="-128"/>
              </a:defRPr>
            </a:lvl2pPr>
            <a:lvl3pPr algn="l" rtl="0" eaLnBrk="0" fontAlgn="base" hangingPunct="0">
              <a:spcBef>
                <a:spcPct val="0"/>
              </a:spcBef>
              <a:spcAft>
                <a:spcPct val="0"/>
              </a:spcAft>
              <a:defRPr sz="2400" b="1">
                <a:solidFill>
                  <a:srgbClr val="EE1A0D"/>
                </a:solidFill>
                <a:latin typeface="Lucida Sans" pitchFamily="34" charset="0"/>
                <a:ea typeface="MS PGothic" pitchFamily="34" charset="-128"/>
              </a:defRPr>
            </a:lvl3pPr>
            <a:lvl4pPr algn="l" rtl="0" eaLnBrk="0" fontAlgn="base" hangingPunct="0">
              <a:spcBef>
                <a:spcPct val="0"/>
              </a:spcBef>
              <a:spcAft>
                <a:spcPct val="0"/>
              </a:spcAft>
              <a:defRPr sz="2400" b="1">
                <a:solidFill>
                  <a:srgbClr val="EE1A0D"/>
                </a:solidFill>
                <a:latin typeface="Lucida Sans" pitchFamily="34" charset="0"/>
                <a:ea typeface="MS PGothic" pitchFamily="34" charset="-128"/>
              </a:defRPr>
            </a:lvl4pPr>
            <a:lvl5pPr algn="l" rtl="0" eaLnBrk="0" fontAlgn="base" hangingPunct="0">
              <a:spcBef>
                <a:spcPct val="0"/>
              </a:spcBef>
              <a:spcAft>
                <a:spcPct val="0"/>
              </a:spcAft>
              <a:defRPr sz="2400" b="1">
                <a:solidFill>
                  <a:srgbClr val="EE1A0D"/>
                </a:solidFill>
                <a:latin typeface="Lucida Sans" pitchFamily="34" charset="0"/>
                <a:ea typeface="MS PGothic" pitchFamily="34" charset="-128"/>
              </a:defRPr>
            </a:lvl5pPr>
            <a:lvl6pPr marL="457200" algn="l" rtl="0" fontAlgn="base">
              <a:spcBef>
                <a:spcPct val="0"/>
              </a:spcBef>
              <a:spcAft>
                <a:spcPct val="0"/>
              </a:spcAft>
              <a:defRPr sz="2400" b="1">
                <a:solidFill>
                  <a:srgbClr val="E41C47"/>
                </a:solidFill>
                <a:latin typeface="Lucida Sans" pitchFamily="34" charset="0"/>
              </a:defRPr>
            </a:lvl6pPr>
            <a:lvl7pPr marL="914400" algn="l" rtl="0" fontAlgn="base">
              <a:spcBef>
                <a:spcPct val="0"/>
              </a:spcBef>
              <a:spcAft>
                <a:spcPct val="0"/>
              </a:spcAft>
              <a:defRPr sz="2400" b="1">
                <a:solidFill>
                  <a:srgbClr val="E41C47"/>
                </a:solidFill>
                <a:latin typeface="Lucida Sans" pitchFamily="34" charset="0"/>
              </a:defRPr>
            </a:lvl7pPr>
            <a:lvl8pPr marL="1371600" algn="l" rtl="0" fontAlgn="base">
              <a:spcBef>
                <a:spcPct val="0"/>
              </a:spcBef>
              <a:spcAft>
                <a:spcPct val="0"/>
              </a:spcAft>
              <a:defRPr sz="2400" b="1">
                <a:solidFill>
                  <a:srgbClr val="E41C47"/>
                </a:solidFill>
                <a:latin typeface="Lucida Sans" pitchFamily="34" charset="0"/>
              </a:defRPr>
            </a:lvl8pPr>
            <a:lvl9pPr marL="1828800" algn="l" rtl="0" fontAlgn="base">
              <a:spcBef>
                <a:spcPct val="0"/>
              </a:spcBef>
              <a:spcAft>
                <a:spcPct val="0"/>
              </a:spcAft>
              <a:defRPr sz="2400" b="1">
                <a:solidFill>
                  <a:srgbClr val="E41C47"/>
                </a:solidFill>
                <a:latin typeface="Lucida Sans" pitchFamily="34" charset="0"/>
              </a:defRPr>
            </a:lvl9pPr>
          </a:lstStyle>
          <a:p>
            <a:pPr eaLnBrk="1" hangingPunct="1">
              <a:spcBef>
                <a:spcPts val="600"/>
              </a:spcBef>
              <a:defRPr/>
            </a:pPr>
            <a:r>
              <a:rPr lang="en-US" sz="15000" b="0" kern="0" dirty="0" smtClean="0"/>
              <a:t>3</a:t>
            </a:r>
          </a:p>
        </p:txBody>
      </p:sp>
    </p:spTree>
    <p:extLst>
      <p:ext uri="{BB962C8B-B14F-4D97-AF65-F5344CB8AC3E}">
        <p14:creationId xmlns:p14="http://schemas.microsoft.com/office/powerpoint/2010/main" val="39991331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CA" altLang="en-US" dirty="0" err="1" smtClean="0"/>
              <a:t>iFMS</a:t>
            </a:r>
            <a:r>
              <a:rPr lang="en-CA" altLang="en-US" dirty="0" smtClean="0"/>
              <a:t>- Design Envelope - </a:t>
            </a:r>
            <a:r>
              <a:rPr lang="en-CA" altLang="en-US" dirty="0" smtClean="0">
                <a:solidFill>
                  <a:srgbClr val="00A9E0"/>
                </a:solidFill>
              </a:rPr>
              <a:t>QA Session</a:t>
            </a:r>
            <a:r>
              <a:rPr lang="en-CA" altLang="en-US" dirty="0" smtClean="0">
                <a:solidFill>
                  <a:srgbClr val="1997FF"/>
                </a:solidFill>
              </a:rPr>
              <a:t/>
            </a:r>
            <a:br>
              <a:rPr lang="en-CA" altLang="en-US" dirty="0" smtClean="0">
                <a:solidFill>
                  <a:srgbClr val="1997FF"/>
                </a:solidFill>
              </a:rPr>
            </a:br>
            <a:r>
              <a:rPr lang="en-CA" altLang="en-US" dirty="0" smtClean="0"/>
              <a:t> </a:t>
            </a:r>
          </a:p>
        </p:txBody>
      </p:sp>
      <p:pic>
        <p:nvPicPr>
          <p:cNvPr id="29699" name="Picture 8" descr="faq"/>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0825" y="2746375"/>
            <a:ext cx="3354388" cy="251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0"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758950"/>
            <a:ext cx="5181600" cy="524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350240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8" name="Rectangle 7"/>
          <p:cNvSpPr>
            <a:spLocks noChangeArrowheads="1"/>
          </p:cNvSpPr>
          <p:nvPr/>
        </p:nvSpPr>
        <p:spPr bwMode="auto">
          <a:xfrm>
            <a:off x="398463" y="681038"/>
            <a:ext cx="715962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137160"/>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spcBef>
                <a:spcPct val="0"/>
              </a:spcBef>
              <a:buSzTx/>
            </a:pPr>
            <a:endParaRPr lang="en-CA" altLang="en-US" sz="2400" b="1">
              <a:solidFill>
                <a:srgbClr val="D7252D"/>
              </a:solidFill>
            </a:endParaRPr>
          </a:p>
        </p:txBody>
      </p:sp>
      <p:sp>
        <p:nvSpPr>
          <p:cNvPr id="349189" name="Text Box 6"/>
          <p:cNvSpPr txBox="1">
            <a:spLocks noChangeArrowheads="1"/>
          </p:cNvSpPr>
          <p:nvPr/>
        </p:nvSpPr>
        <p:spPr bwMode="auto">
          <a:xfrm>
            <a:off x="170090" y="681038"/>
            <a:ext cx="8821737" cy="298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spcBef>
                <a:spcPct val="0"/>
              </a:spcBef>
              <a:buSzTx/>
            </a:pPr>
            <a:r>
              <a:rPr lang="en-US" altLang="en-US" sz="2800" b="1" dirty="0" smtClean="0">
                <a:solidFill>
                  <a:srgbClr val="D7252D"/>
                </a:solidFill>
              </a:rPr>
              <a:t>Armstrong has offered off-site system manufacturing since 1977</a:t>
            </a:r>
            <a:endParaRPr lang="en-US" altLang="en-US" sz="1800" b="1" dirty="0">
              <a:solidFill>
                <a:srgbClr val="D7252D"/>
              </a:solidFill>
            </a:endParaRPr>
          </a:p>
          <a:p>
            <a:pPr eaLnBrk="1" hangingPunct="1">
              <a:spcBef>
                <a:spcPct val="0"/>
              </a:spcBef>
              <a:buSzTx/>
            </a:pPr>
            <a:endParaRPr lang="en-US" altLang="en-US" sz="2400" b="1" dirty="0" smtClean="0">
              <a:solidFill>
                <a:schemeClr val="tx2">
                  <a:lumMod val="60000"/>
                  <a:lumOff val="40000"/>
                </a:schemeClr>
              </a:solidFill>
            </a:endParaRPr>
          </a:p>
          <a:p>
            <a:pPr eaLnBrk="1" hangingPunct="1">
              <a:spcBef>
                <a:spcPct val="0"/>
              </a:spcBef>
              <a:buSzTx/>
            </a:pPr>
            <a:r>
              <a:rPr lang="en-US" altLang="en-US" sz="2400" b="1" dirty="0" smtClean="0">
                <a:solidFill>
                  <a:schemeClr val="tx2">
                    <a:lumMod val="60000"/>
                    <a:lumOff val="40000"/>
                  </a:schemeClr>
                </a:solidFill>
              </a:rPr>
              <a:t>Boiler Plants</a:t>
            </a:r>
          </a:p>
          <a:p>
            <a:pPr eaLnBrk="1" hangingPunct="1">
              <a:spcBef>
                <a:spcPct val="0"/>
              </a:spcBef>
              <a:buSzTx/>
            </a:pPr>
            <a:endParaRPr lang="en-US" altLang="en-US" sz="2400" b="1" dirty="0">
              <a:solidFill>
                <a:srgbClr val="D7252D"/>
              </a:solidFill>
            </a:endParaRPr>
          </a:p>
          <a:p>
            <a:pPr eaLnBrk="1" hangingPunct="1">
              <a:spcBef>
                <a:spcPct val="0"/>
              </a:spcBef>
              <a:buSzTx/>
            </a:pPr>
            <a:r>
              <a:rPr lang="en-US" altLang="en-US" sz="2400" b="1" dirty="0" smtClean="0">
                <a:solidFill>
                  <a:srgbClr val="D7252D"/>
                </a:solidFill>
              </a:rPr>
              <a:t>Chiller Plants</a:t>
            </a:r>
            <a:endParaRPr lang="en-US" altLang="en-US" sz="2400" b="1" dirty="0">
              <a:solidFill>
                <a:srgbClr val="D7252D"/>
              </a:solidFill>
            </a:endParaRPr>
          </a:p>
          <a:p>
            <a:pPr eaLnBrk="1" hangingPunct="1">
              <a:spcBef>
                <a:spcPct val="0"/>
              </a:spcBef>
              <a:buSzTx/>
            </a:pPr>
            <a:endParaRPr lang="en-US" altLang="en-US" sz="1800" b="1" dirty="0">
              <a:solidFill>
                <a:schemeClr val="tx1"/>
              </a:solidFill>
            </a:endParaRPr>
          </a:p>
          <a:p>
            <a:pPr eaLnBrk="1" hangingPunct="1">
              <a:spcBef>
                <a:spcPct val="0"/>
              </a:spcBef>
              <a:buSzTx/>
            </a:pPr>
            <a:endParaRPr lang="en-US" altLang="en-US" sz="1800" b="1" dirty="0">
              <a:solidFill>
                <a:srgbClr val="D7252D"/>
              </a:solidFill>
            </a:endParaRPr>
          </a:p>
        </p:txBody>
      </p:sp>
      <p:pic>
        <p:nvPicPr>
          <p:cNvPr id="5" name="Picture 4" descr="P00940 Utah Conv"/>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7822" y="3327214"/>
            <a:ext cx="4855487" cy="306534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P00940 Utah Conv"/>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68530" y="3520166"/>
            <a:ext cx="4089558" cy="306842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bwMode="auto">
          <a:xfrm>
            <a:off x="549565" y="6388905"/>
            <a:ext cx="7134130" cy="303580"/>
          </a:xfrm>
          <a:prstGeom prst="rect">
            <a:avLst/>
          </a:prstGeom>
          <a:solidFill>
            <a:schemeClr val="bg1"/>
          </a:solidFill>
          <a:ln w="3175" cap="flat" cmpd="sng" algn="ctr">
            <a:solidFill>
              <a:schemeClr val="bg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CA" sz="1800" b="0" i="0" u="none" strike="noStrike" cap="none" normalizeH="0" baseline="0" smtClean="0">
              <a:ln>
                <a:noFill/>
              </a:ln>
              <a:solidFill>
                <a:schemeClr val="tx1"/>
              </a:solidFill>
              <a:effectLst/>
              <a:latin typeface="Arial" charset="0"/>
            </a:endParaRPr>
          </a:p>
        </p:txBody>
      </p:sp>
      <p:sp>
        <p:nvSpPr>
          <p:cNvPr id="8" name="Rectangle 7"/>
          <p:cNvSpPr/>
          <p:nvPr/>
        </p:nvSpPr>
        <p:spPr bwMode="auto">
          <a:xfrm>
            <a:off x="398463" y="3277210"/>
            <a:ext cx="7285232" cy="303580"/>
          </a:xfrm>
          <a:prstGeom prst="rect">
            <a:avLst/>
          </a:prstGeom>
          <a:solidFill>
            <a:schemeClr val="bg1"/>
          </a:solidFill>
          <a:ln w="3175" cap="flat" cmpd="sng" algn="ctr">
            <a:solidFill>
              <a:schemeClr val="bg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CA" sz="1800" b="0" i="0" u="none" strike="noStrike" cap="none" normalizeH="0" baseline="0" smtClean="0">
              <a:ln>
                <a:noFill/>
              </a:ln>
              <a:solidFill>
                <a:schemeClr val="tx1"/>
              </a:solidFill>
              <a:effectLst/>
              <a:latin typeface="Arial" charset="0"/>
            </a:endParaRPr>
          </a:p>
        </p:txBody>
      </p:sp>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90462" y="1290639"/>
            <a:ext cx="3053537" cy="2290152"/>
          </a:xfrm>
          <a:prstGeom prst="rect">
            <a:avLst/>
          </a:prstGeom>
        </p:spPr>
      </p:pic>
    </p:spTree>
    <p:extLst>
      <p:ext uri="{BB962C8B-B14F-4D97-AF65-F5344CB8AC3E}">
        <p14:creationId xmlns:p14="http://schemas.microsoft.com/office/powerpoint/2010/main" val="29063351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8" name="Rectangle 7"/>
          <p:cNvSpPr>
            <a:spLocks noChangeArrowheads="1"/>
          </p:cNvSpPr>
          <p:nvPr/>
        </p:nvSpPr>
        <p:spPr bwMode="auto">
          <a:xfrm>
            <a:off x="398463" y="681038"/>
            <a:ext cx="715962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137160"/>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spcBef>
                <a:spcPct val="0"/>
              </a:spcBef>
              <a:buSzTx/>
            </a:pPr>
            <a:endParaRPr lang="en-CA" altLang="en-US" sz="2400" b="1">
              <a:solidFill>
                <a:srgbClr val="D7252D"/>
              </a:solidFill>
            </a:endParaRPr>
          </a:p>
        </p:txBody>
      </p:sp>
      <p:sp>
        <p:nvSpPr>
          <p:cNvPr id="349189" name="Text Box 6"/>
          <p:cNvSpPr txBox="1">
            <a:spLocks noChangeArrowheads="1"/>
          </p:cNvSpPr>
          <p:nvPr/>
        </p:nvSpPr>
        <p:spPr bwMode="auto">
          <a:xfrm>
            <a:off x="322262" y="2023020"/>
            <a:ext cx="8821737" cy="2492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spcBef>
                <a:spcPct val="0"/>
              </a:spcBef>
              <a:buSzTx/>
            </a:pPr>
            <a:r>
              <a:rPr lang="en-US" altLang="en-US" sz="2400" b="1" dirty="0" smtClean="0">
                <a:solidFill>
                  <a:schemeClr val="tx2">
                    <a:lumMod val="60000"/>
                    <a:lumOff val="40000"/>
                  </a:schemeClr>
                </a:solidFill>
              </a:rPr>
              <a:t>Boiler Plants</a:t>
            </a:r>
          </a:p>
          <a:p>
            <a:pPr eaLnBrk="1" hangingPunct="1">
              <a:spcBef>
                <a:spcPct val="0"/>
              </a:spcBef>
              <a:buSzTx/>
            </a:pPr>
            <a:endParaRPr lang="en-US" altLang="en-US" sz="2400" b="1" dirty="0">
              <a:solidFill>
                <a:schemeClr val="tx2">
                  <a:lumMod val="60000"/>
                  <a:lumOff val="40000"/>
                </a:schemeClr>
              </a:solidFill>
            </a:endParaRPr>
          </a:p>
          <a:p>
            <a:pPr eaLnBrk="1" hangingPunct="1">
              <a:spcBef>
                <a:spcPct val="0"/>
              </a:spcBef>
              <a:buSzTx/>
            </a:pPr>
            <a:r>
              <a:rPr lang="en-US" altLang="en-US" sz="2400" b="1" dirty="0" smtClean="0">
                <a:solidFill>
                  <a:schemeClr val="tx2">
                    <a:lumMod val="60000"/>
                    <a:lumOff val="40000"/>
                  </a:schemeClr>
                </a:solidFill>
              </a:rPr>
              <a:t>Chiller Plants</a:t>
            </a:r>
          </a:p>
          <a:p>
            <a:pPr eaLnBrk="1" hangingPunct="1">
              <a:spcBef>
                <a:spcPct val="0"/>
              </a:spcBef>
              <a:buSzTx/>
            </a:pPr>
            <a:endParaRPr lang="en-US" altLang="en-US" sz="2400" b="1" dirty="0">
              <a:solidFill>
                <a:srgbClr val="D7252D"/>
              </a:solidFill>
            </a:endParaRPr>
          </a:p>
          <a:p>
            <a:pPr eaLnBrk="1" hangingPunct="1">
              <a:spcBef>
                <a:spcPct val="0"/>
              </a:spcBef>
              <a:buSzTx/>
            </a:pPr>
            <a:r>
              <a:rPr lang="en-US" altLang="en-US" sz="2400" b="1" dirty="0" smtClean="0">
                <a:solidFill>
                  <a:srgbClr val="D7252D"/>
                </a:solidFill>
              </a:rPr>
              <a:t>Energy Transfer</a:t>
            </a:r>
            <a:endParaRPr lang="en-US" altLang="en-US" sz="2400" b="1" dirty="0">
              <a:solidFill>
                <a:srgbClr val="D7252D"/>
              </a:solidFill>
            </a:endParaRPr>
          </a:p>
          <a:p>
            <a:pPr eaLnBrk="1" hangingPunct="1">
              <a:spcBef>
                <a:spcPct val="0"/>
              </a:spcBef>
              <a:buSzTx/>
            </a:pPr>
            <a:endParaRPr lang="en-US" altLang="en-US" sz="1800" b="1" dirty="0">
              <a:solidFill>
                <a:schemeClr val="tx1"/>
              </a:solidFill>
            </a:endParaRPr>
          </a:p>
          <a:p>
            <a:pPr eaLnBrk="1" hangingPunct="1">
              <a:spcBef>
                <a:spcPct val="0"/>
              </a:spcBef>
              <a:buSzTx/>
            </a:pPr>
            <a:endParaRPr lang="en-US" altLang="en-US" sz="1800" b="1" dirty="0">
              <a:solidFill>
                <a:srgbClr val="D7252D"/>
              </a:solidFill>
            </a:endParaRPr>
          </a:p>
        </p:txBody>
      </p:sp>
      <p:pic>
        <p:nvPicPr>
          <p:cNvPr id="4" name="Picture 8" descr="IMG_02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46365" y="3932988"/>
            <a:ext cx="4211724" cy="2807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CC0000"/>
                </a:solidFill>
                <a:miter lim="800000"/>
                <a:headEnd/>
                <a:tailEnd/>
              </a14:hiddenLine>
            </a:ext>
          </a:extLst>
        </p:spPr>
      </p:pic>
      <p:sp>
        <p:nvSpPr>
          <p:cNvPr id="6" name="Text Box 6"/>
          <p:cNvSpPr txBox="1">
            <a:spLocks noChangeArrowheads="1"/>
          </p:cNvSpPr>
          <p:nvPr/>
        </p:nvSpPr>
        <p:spPr bwMode="auto">
          <a:xfrm>
            <a:off x="400458" y="681038"/>
            <a:ext cx="8821737" cy="954107"/>
          </a:xfrm>
          <a:prstGeom prst="rect">
            <a:avLst/>
          </a:prstGeom>
          <a:solidFill>
            <a:schemeClr val="bg1"/>
          </a:solidFill>
          <a:ln>
            <a:noFill/>
          </a:ln>
          <a:extLst/>
        </p:spPr>
        <p:txBody>
          <a:bodyPr>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spcBef>
                <a:spcPct val="0"/>
              </a:spcBef>
              <a:buSzTx/>
            </a:pPr>
            <a:r>
              <a:rPr lang="en-US" altLang="en-US" sz="2800" b="1" dirty="0" smtClean="0">
                <a:solidFill>
                  <a:srgbClr val="D7252D"/>
                </a:solidFill>
              </a:rPr>
              <a:t>Armstrong has offered off-site system manufacturing since 1977</a:t>
            </a:r>
            <a:endParaRPr lang="en-US" altLang="en-US" sz="1800" b="1" dirty="0">
              <a:solidFill>
                <a:srgbClr val="D7252D"/>
              </a:solidFill>
            </a:endParaRPr>
          </a:p>
        </p:txBody>
      </p:sp>
      <p:pic>
        <p:nvPicPr>
          <p:cNvPr id="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29931" y="1290638"/>
            <a:ext cx="5191125" cy="3005138"/>
          </a:xfrm>
          <a:prstGeom prst="rect">
            <a:avLst/>
          </a:prstGeom>
          <a:noFill/>
          <a:ln w="25400" algn="ctr">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866128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8" name="Rectangle 7"/>
          <p:cNvSpPr>
            <a:spLocks noChangeArrowheads="1"/>
          </p:cNvSpPr>
          <p:nvPr/>
        </p:nvSpPr>
        <p:spPr bwMode="auto">
          <a:xfrm>
            <a:off x="398463" y="681038"/>
            <a:ext cx="715962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137160"/>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spcBef>
                <a:spcPct val="0"/>
              </a:spcBef>
              <a:buSzTx/>
            </a:pPr>
            <a:endParaRPr lang="en-CA" altLang="en-US" sz="2400" b="1">
              <a:solidFill>
                <a:srgbClr val="D7252D"/>
              </a:solidFill>
            </a:endParaRPr>
          </a:p>
        </p:txBody>
      </p:sp>
      <p:sp>
        <p:nvSpPr>
          <p:cNvPr id="349189" name="Text Box 6"/>
          <p:cNvSpPr txBox="1">
            <a:spLocks noChangeArrowheads="1"/>
          </p:cNvSpPr>
          <p:nvPr/>
        </p:nvSpPr>
        <p:spPr bwMode="auto">
          <a:xfrm>
            <a:off x="322262" y="2023020"/>
            <a:ext cx="8821737" cy="3600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spcBef>
                <a:spcPct val="0"/>
              </a:spcBef>
              <a:buSzTx/>
            </a:pPr>
            <a:r>
              <a:rPr lang="en-US" altLang="en-US" sz="2400" b="1" dirty="0" smtClean="0">
                <a:solidFill>
                  <a:schemeClr val="tx2">
                    <a:lumMod val="60000"/>
                    <a:lumOff val="40000"/>
                  </a:schemeClr>
                </a:solidFill>
              </a:rPr>
              <a:t>Boiler Plants</a:t>
            </a:r>
          </a:p>
          <a:p>
            <a:pPr eaLnBrk="1" hangingPunct="1">
              <a:spcBef>
                <a:spcPct val="0"/>
              </a:spcBef>
              <a:buSzTx/>
            </a:pPr>
            <a:endParaRPr lang="en-US" altLang="en-US" sz="2400" b="1" dirty="0">
              <a:solidFill>
                <a:schemeClr val="tx2">
                  <a:lumMod val="60000"/>
                  <a:lumOff val="40000"/>
                </a:schemeClr>
              </a:solidFill>
            </a:endParaRPr>
          </a:p>
          <a:p>
            <a:pPr eaLnBrk="1" hangingPunct="1">
              <a:spcBef>
                <a:spcPct val="0"/>
              </a:spcBef>
              <a:buSzTx/>
            </a:pPr>
            <a:r>
              <a:rPr lang="en-US" altLang="en-US" sz="2400" b="1" dirty="0" smtClean="0">
                <a:solidFill>
                  <a:schemeClr val="tx2">
                    <a:lumMod val="60000"/>
                    <a:lumOff val="40000"/>
                  </a:schemeClr>
                </a:solidFill>
              </a:rPr>
              <a:t>Chiller Plants</a:t>
            </a:r>
          </a:p>
          <a:p>
            <a:pPr eaLnBrk="1" hangingPunct="1">
              <a:spcBef>
                <a:spcPct val="0"/>
              </a:spcBef>
              <a:buSzTx/>
            </a:pPr>
            <a:endParaRPr lang="en-US" altLang="en-US" sz="2400" b="1" dirty="0">
              <a:solidFill>
                <a:srgbClr val="D7252D"/>
              </a:solidFill>
            </a:endParaRPr>
          </a:p>
          <a:p>
            <a:pPr eaLnBrk="1" hangingPunct="1">
              <a:spcBef>
                <a:spcPct val="0"/>
              </a:spcBef>
              <a:buSzTx/>
            </a:pPr>
            <a:r>
              <a:rPr lang="en-US" altLang="en-US" sz="2400" b="1" dirty="0" smtClean="0">
                <a:solidFill>
                  <a:srgbClr val="D7252D"/>
                </a:solidFill>
              </a:rPr>
              <a:t>Energy Transfer</a:t>
            </a:r>
          </a:p>
          <a:p>
            <a:pPr eaLnBrk="1" hangingPunct="1">
              <a:spcBef>
                <a:spcPct val="0"/>
              </a:spcBef>
              <a:buSzTx/>
            </a:pPr>
            <a:endParaRPr lang="en-US" altLang="en-US" sz="2400" b="1" dirty="0">
              <a:solidFill>
                <a:srgbClr val="D7252D"/>
              </a:solidFill>
            </a:endParaRPr>
          </a:p>
          <a:p>
            <a:pPr eaLnBrk="1" hangingPunct="1">
              <a:spcBef>
                <a:spcPct val="0"/>
              </a:spcBef>
              <a:buSzTx/>
            </a:pPr>
            <a:r>
              <a:rPr lang="en-US" altLang="en-US" sz="2400" b="1" dirty="0" smtClean="0">
                <a:solidFill>
                  <a:srgbClr val="D7252D"/>
                </a:solidFill>
              </a:rPr>
              <a:t>(up to 24”, 600mm</a:t>
            </a:r>
          </a:p>
          <a:p>
            <a:pPr eaLnBrk="1" hangingPunct="1">
              <a:spcBef>
                <a:spcPct val="0"/>
              </a:spcBef>
              <a:buSzTx/>
            </a:pPr>
            <a:r>
              <a:rPr lang="en-US" altLang="en-US" sz="2400" b="1" dirty="0" smtClean="0">
                <a:solidFill>
                  <a:srgbClr val="D7252D"/>
                </a:solidFill>
              </a:rPr>
              <a:t>Header sizes)</a:t>
            </a:r>
            <a:endParaRPr lang="en-US" altLang="en-US" sz="2400" b="1" dirty="0">
              <a:solidFill>
                <a:srgbClr val="D7252D"/>
              </a:solidFill>
            </a:endParaRPr>
          </a:p>
          <a:p>
            <a:pPr eaLnBrk="1" hangingPunct="1">
              <a:spcBef>
                <a:spcPct val="0"/>
              </a:spcBef>
              <a:buSzTx/>
            </a:pPr>
            <a:endParaRPr lang="en-US" altLang="en-US" sz="1800" b="1" dirty="0">
              <a:solidFill>
                <a:schemeClr val="tx1"/>
              </a:solidFill>
            </a:endParaRPr>
          </a:p>
          <a:p>
            <a:pPr eaLnBrk="1" hangingPunct="1">
              <a:spcBef>
                <a:spcPct val="0"/>
              </a:spcBef>
              <a:buSzTx/>
            </a:pPr>
            <a:endParaRPr lang="en-US" altLang="en-US" sz="1800" b="1" dirty="0">
              <a:solidFill>
                <a:srgbClr val="D7252D"/>
              </a:solidFill>
            </a:endParaRPr>
          </a:p>
        </p:txBody>
      </p:sp>
      <p:sp>
        <p:nvSpPr>
          <p:cNvPr id="6" name="Text Box 6"/>
          <p:cNvSpPr txBox="1">
            <a:spLocks noChangeArrowheads="1"/>
          </p:cNvSpPr>
          <p:nvPr/>
        </p:nvSpPr>
        <p:spPr bwMode="auto">
          <a:xfrm>
            <a:off x="400458" y="681038"/>
            <a:ext cx="8821737" cy="954107"/>
          </a:xfrm>
          <a:prstGeom prst="rect">
            <a:avLst/>
          </a:prstGeom>
          <a:solidFill>
            <a:schemeClr val="bg1"/>
          </a:solidFill>
          <a:ln>
            <a:noFill/>
          </a:ln>
          <a:extLst/>
        </p:spPr>
        <p:txBody>
          <a:bodyPr>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spcBef>
                <a:spcPct val="0"/>
              </a:spcBef>
              <a:buSzTx/>
            </a:pPr>
            <a:r>
              <a:rPr lang="en-US" altLang="en-US" sz="2800" b="1" dirty="0" smtClean="0">
                <a:solidFill>
                  <a:srgbClr val="D7252D"/>
                </a:solidFill>
              </a:rPr>
              <a:t>Armstrong has offered off-site system manufacturing since 1977</a:t>
            </a:r>
            <a:endParaRPr lang="en-US" altLang="en-US" sz="1800" b="1" dirty="0">
              <a:solidFill>
                <a:srgbClr val="D7252D"/>
              </a:solidFill>
            </a:endParaRPr>
          </a:p>
        </p:txBody>
      </p:sp>
      <p:pic>
        <p:nvPicPr>
          <p:cNvPr id="7" name="Picture 3" descr="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3575" y="4043777"/>
            <a:ext cx="4928317" cy="297389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44608" y="2296377"/>
            <a:ext cx="2595562" cy="1946275"/>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5" descr="Aleus 00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31433" y="1290638"/>
            <a:ext cx="2290762" cy="19256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87865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8" name="Rectangle 7"/>
          <p:cNvSpPr>
            <a:spLocks noChangeArrowheads="1"/>
          </p:cNvSpPr>
          <p:nvPr/>
        </p:nvSpPr>
        <p:spPr bwMode="auto">
          <a:xfrm>
            <a:off x="398463" y="681038"/>
            <a:ext cx="715962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137160"/>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spcBef>
                <a:spcPct val="0"/>
              </a:spcBef>
              <a:buSzTx/>
            </a:pPr>
            <a:endParaRPr lang="en-CA" altLang="en-US" sz="2400" b="1">
              <a:solidFill>
                <a:srgbClr val="D7252D"/>
              </a:solidFill>
            </a:endParaRPr>
          </a:p>
        </p:txBody>
      </p:sp>
      <p:sp>
        <p:nvSpPr>
          <p:cNvPr id="349189" name="Text Box 6"/>
          <p:cNvSpPr txBox="1">
            <a:spLocks noChangeArrowheads="1"/>
          </p:cNvSpPr>
          <p:nvPr/>
        </p:nvSpPr>
        <p:spPr bwMode="auto">
          <a:xfrm>
            <a:off x="322263" y="772675"/>
            <a:ext cx="8821737" cy="4832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spcBef>
                <a:spcPct val="0"/>
              </a:spcBef>
              <a:buSzTx/>
            </a:pPr>
            <a:r>
              <a:rPr lang="en-US" altLang="en-US" sz="2800" b="1" dirty="0" smtClean="0">
                <a:solidFill>
                  <a:srgbClr val="D7252D"/>
                </a:solidFill>
              </a:rPr>
              <a:t>Armstrong has offered off-site system manufacturing since 1977</a:t>
            </a:r>
            <a:endParaRPr lang="en-US" altLang="en-US" sz="1800" b="1" dirty="0">
              <a:solidFill>
                <a:srgbClr val="D7252D"/>
              </a:solidFill>
            </a:endParaRPr>
          </a:p>
          <a:p>
            <a:pPr eaLnBrk="1" hangingPunct="1">
              <a:spcBef>
                <a:spcPct val="0"/>
              </a:spcBef>
              <a:buSzTx/>
            </a:pPr>
            <a:endParaRPr lang="en-US" altLang="en-US" sz="2400" b="1" dirty="0" smtClean="0">
              <a:solidFill>
                <a:srgbClr val="D7252D"/>
              </a:solidFill>
            </a:endParaRPr>
          </a:p>
          <a:p>
            <a:pPr eaLnBrk="1" hangingPunct="1">
              <a:spcBef>
                <a:spcPct val="0"/>
              </a:spcBef>
              <a:buSzTx/>
            </a:pPr>
            <a:r>
              <a:rPr lang="en-US" altLang="en-US" sz="2400" b="1" dirty="0" smtClean="0">
                <a:solidFill>
                  <a:schemeClr val="tx2">
                    <a:lumMod val="60000"/>
                    <a:lumOff val="40000"/>
                  </a:schemeClr>
                </a:solidFill>
              </a:rPr>
              <a:t>Boiler Plants</a:t>
            </a:r>
          </a:p>
          <a:p>
            <a:pPr eaLnBrk="1" hangingPunct="1">
              <a:spcBef>
                <a:spcPct val="0"/>
              </a:spcBef>
              <a:buSzTx/>
            </a:pPr>
            <a:endParaRPr lang="en-US" altLang="en-US" sz="2400" b="1" dirty="0">
              <a:solidFill>
                <a:schemeClr val="tx2">
                  <a:lumMod val="60000"/>
                  <a:lumOff val="40000"/>
                </a:schemeClr>
              </a:solidFill>
            </a:endParaRPr>
          </a:p>
          <a:p>
            <a:pPr eaLnBrk="1" hangingPunct="1">
              <a:spcBef>
                <a:spcPct val="0"/>
              </a:spcBef>
              <a:buSzTx/>
            </a:pPr>
            <a:r>
              <a:rPr lang="en-US" altLang="en-US" sz="2400" b="1" dirty="0" smtClean="0">
                <a:solidFill>
                  <a:schemeClr val="tx2">
                    <a:lumMod val="60000"/>
                    <a:lumOff val="40000"/>
                  </a:schemeClr>
                </a:solidFill>
              </a:rPr>
              <a:t>Chiller Plants</a:t>
            </a:r>
          </a:p>
          <a:p>
            <a:pPr eaLnBrk="1" hangingPunct="1">
              <a:spcBef>
                <a:spcPct val="0"/>
              </a:spcBef>
              <a:buSzTx/>
            </a:pPr>
            <a:endParaRPr lang="en-US" altLang="en-US" sz="2400" b="1" dirty="0">
              <a:solidFill>
                <a:schemeClr val="tx2">
                  <a:lumMod val="60000"/>
                  <a:lumOff val="40000"/>
                </a:schemeClr>
              </a:solidFill>
            </a:endParaRPr>
          </a:p>
          <a:p>
            <a:pPr eaLnBrk="1" hangingPunct="1">
              <a:spcBef>
                <a:spcPct val="0"/>
              </a:spcBef>
              <a:buSzTx/>
            </a:pPr>
            <a:r>
              <a:rPr lang="en-US" altLang="en-US" sz="2400" b="1" dirty="0" smtClean="0">
                <a:solidFill>
                  <a:schemeClr val="tx2">
                    <a:lumMod val="60000"/>
                    <a:lumOff val="40000"/>
                  </a:schemeClr>
                </a:solidFill>
              </a:rPr>
              <a:t>Energy Transfer</a:t>
            </a:r>
          </a:p>
          <a:p>
            <a:pPr eaLnBrk="1" hangingPunct="1">
              <a:spcBef>
                <a:spcPct val="0"/>
              </a:spcBef>
              <a:buSzTx/>
            </a:pPr>
            <a:endParaRPr lang="en-US" altLang="en-US" sz="2400" b="1" dirty="0">
              <a:solidFill>
                <a:srgbClr val="D7252D"/>
              </a:solidFill>
            </a:endParaRPr>
          </a:p>
          <a:p>
            <a:pPr eaLnBrk="1" hangingPunct="1">
              <a:spcBef>
                <a:spcPct val="0"/>
              </a:spcBef>
              <a:buSzTx/>
            </a:pPr>
            <a:r>
              <a:rPr lang="en-US" altLang="en-US" sz="2400" b="1" dirty="0" smtClean="0">
                <a:solidFill>
                  <a:srgbClr val="D7252D"/>
                </a:solidFill>
              </a:rPr>
              <a:t>Fluid Management</a:t>
            </a:r>
          </a:p>
          <a:p>
            <a:pPr eaLnBrk="1" hangingPunct="1">
              <a:spcBef>
                <a:spcPct val="0"/>
              </a:spcBef>
              <a:buSzTx/>
            </a:pPr>
            <a:r>
              <a:rPr lang="en-US" altLang="en-US" sz="2400" b="1" dirty="0" smtClean="0">
                <a:solidFill>
                  <a:srgbClr val="D7252D"/>
                </a:solidFill>
              </a:rPr>
              <a:t>Systems</a:t>
            </a:r>
            <a:endParaRPr lang="en-US" altLang="en-US" sz="2400" b="1" dirty="0">
              <a:solidFill>
                <a:srgbClr val="D7252D"/>
              </a:solidFill>
            </a:endParaRPr>
          </a:p>
          <a:p>
            <a:pPr eaLnBrk="1" hangingPunct="1">
              <a:spcBef>
                <a:spcPct val="0"/>
              </a:spcBef>
              <a:buSzTx/>
            </a:pPr>
            <a:endParaRPr lang="en-US" altLang="en-US" sz="1800" b="1" dirty="0">
              <a:solidFill>
                <a:schemeClr val="tx1"/>
              </a:solidFill>
            </a:endParaRPr>
          </a:p>
          <a:p>
            <a:pPr eaLnBrk="1" hangingPunct="1">
              <a:spcBef>
                <a:spcPct val="0"/>
              </a:spcBef>
              <a:buSzTx/>
            </a:pPr>
            <a:endParaRPr lang="en-US" altLang="en-US" sz="1800" b="1" dirty="0">
              <a:solidFill>
                <a:srgbClr val="D7252D"/>
              </a:solidFill>
            </a:endParaRPr>
          </a:p>
        </p:txBody>
      </p:sp>
      <p:pic>
        <p:nvPicPr>
          <p:cNvPr id="5" name="Picture 12" descr="716072 CW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64214" y="3052243"/>
            <a:ext cx="4170244" cy="3423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CC0000"/>
                </a:solidFill>
                <a:miter lim="800000"/>
                <a:headEnd/>
                <a:tailEnd/>
              </a14:hiddenLine>
            </a:ext>
          </a:extLst>
        </p:spPr>
      </p:pic>
      <p:pic>
        <p:nvPicPr>
          <p:cNvPr id="4" name="Picture 4" descr="DSCF0010 (Lar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24745" y="1607520"/>
            <a:ext cx="2115574" cy="16237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9402995"/>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3">
      <a:dk1>
        <a:srgbClr val="000000"/>
      </a:dk1>
      <a:lt1>
        <a:srgbClr val="FFFFFF"/>
      </a:lt1>
      <a:dk2>
        <a:srgbClr val="ED174F"/>
      </a:dk2>
      <a:lt2>
        <a:srgbClr val="808080"/>
      </a:lt2>
      <a:accent1>
        <a:srgbClr val="E1E3E5"/>
      </a:accent1>
      <a:accent2>
        <a:srgbClr val="005DAB"/>
      </a:accent2>
      <a:accent3>
        <a:srgbClr val="FFFFFF"/>
      </a:accent3>
      <a:accent4>
        <a:srgbClr val="000000"/>
      </a:accent4>
      <a:accent5>
        <a:srgbClr val="EEEFF0"/>
      </a:accent5>
      <a:accent6>
        <a:srgbClr val="00539B"/>
      </a:accent6>
      <a:hlink>
        <a:srgbClr val="ED174F"/>
      </a:hlink>
      <a:folHlink>
        <a:srgbClr val="F27176"/>
      </a:folHlink>
    </a:clrScheme>
    <a:fontScheme name="Default Design">
      <a:majorFont>
        <a:latin typeface="Lucida Sans"/>
        <a:ea typeface=""/>
        <a:cs typeface=""/>
      </a:majorFont>
      <a:minorFont>
        <a:latin typeface="Lucida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175" cap="flat" cmpd="sng" algn="ctr">
          <a:solidFill>
            <a:schemeClr val="tx1"/>
          </a:solidFill>
          <a:prstDash val="solid"/>
          <a:round/>
          <a:headEnd type="none" w="med" len="med"/>
          <a:tailEnd type="triangl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3175" cap="flat" cmpd="sng" algn="ctr">
          <a:solidFill>
            <a:schemeClr val="tx1"/>
          </a:solidFill>
          <a:prstDash val="solid"/>
          <a:round/>
          <a:headEnd type="none" w="med" len="med"/>
          <a:tailEnd type="triangl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00"/>
        </a:dk1>
        <a:lt1>
          <a:srgbClr val="FFFFFF"/>
        </a:lt1>
        <a:dk2>
          <a:srgbClr val="ED174F"/>
        </a:dk2>
        <a:lt2>
          <a:srgbClr val="808080"/>
        </a:lt2>
        <a:accent1>
          <a:srgbClr val="E1E3E5"/>
        </a:accent1>
        <a:accent2>
          <a:srgbClr val="005DAB"/>
        </a:accent2>
        <a:accent3>
          <a:srgbClr val="FFFFFF"/>
        </a:accent3>
        <a:accent4>
          <a:srgbClr val="000000"/>
        </a:accent4>
        <a:accent5>
          <a:srgbClr val="EEEFF0"/>
        </a:accent5>
        <a:accent6>
          <a:srgbClr val="00539B"/>
        </a:accent6>
        <a:hlink>
          <a:srgbClr val="ED174F"/>
        </a:hlink>
        <a:folHlink>
          <a:srgbClr val="F2717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22699</TotalTime>
  <Words>3312</Words>
  <Application>Microsoft Office PowerPoint</Application>
  <PresentationFormat>On-screen Show (4:3)</PresentationFormat>
  <Paragraphs>551</Paragraphs>
  <Slides>51</Slides>
  <Notes>43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51</vt:i4>
      </vt:variant>
    </vt:vector>
  </HeadingPairs>
  <TitlesOfParts>
    <vt:vector size="58" baseType="lpstr">
      <vt:lpstr>Calibri</vt:lpstr>
      <vt:lpstr>Lucida Sans</vt:lpstr>
      <vt:lpstr>Arial</vt:lpstr>
      <vt:lpstr>MS PGothic</vt:lpstr>
      <vt:lpstr>BankGothic Lt BT</vt:lpstr>
      <vt:lpstr>MS PGothic</vt:lpstr>
      <vt:lpstr>Default Design</vt:lpstr>
      <vt:lpstr>PowerPoint Presentation</vt:lpstr>
      <vt:lpstr>PowerPoint Presentation</vt:lpstr>
      <vt:lpstr>PowerPoint Presentation</vt:lpstr>
      <vt:lpstr>Off-site Fabrication is rapidly becoming a manufacturing environment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 Business Solution;   Design Envelope iFMS</vt:lpstr>
      <vt:lpstr>PowerPoint Presentation</vt:lpstr>
      <vt:lpstr>PowerPoint Presentation</vt:lpstr>
      <vt:lpstr>PowerPoint Presentation</vt:lpstr>
      <vt:lpstr>PowerPoint Presentation</vt:lpstr>
      <vt:lpstr>Design Envelope Pumps</vt:lpstr>
      <vt:lpstr>iFMS Standard Components</vt:lpstr>
      <vt:lpstr>Goal Post Construction </vt:lpstr>
      <vt:lpstr>iFMS Construction Details</vt:lpstr>
      <vt:lpstr>Spec “hook”</vt:lpstr>
      <vt:lpstr>Header Piping System</vt:lpstr>
      <vt:lpstr>Power Options</vt:lpstr>
      <vt:lpstr>4300 Design Envelope IVS</vt:lpstr>
      <vt:lpstr>Sensorless Technology iFMS Basic Configuration</vt:lpstr>
      <vt:lpstr>PowerPoint Presentation</vt:lpstr>
      <vt:lpstr>PowerPoint Presentation</vt:lpstr>
      <vt:lpstr>Selection Simplicity</vt:lpstr>
      <vt:lpstr>Selection Simplicity</vt:lpstr>
      <vt:lpstr>Selection Simplicity</vt:lpstr>
      <vt:lpstr>Design Envelope iFMS Part Number Code</vt:lpstr>
      <vt:lpstr>Questions </vt:lpstr>
      <vt:lpstr>Design Envelope iFMS – Anacostia Site Installation</vt:lpstr>
      <vt:lpstr>Design Envelope iFMS – Anacostia Site Installation</vt:lpstr>
      <vt:lpstr>Design Envelope iFMS  Anacostia Site Installation</vt:lpstr>
      <vt:lpstr>Design Envelope iFMS  Munich Reinsurance</vt:lpstr>
      <vt:lpstr>PowerPoint Presentation</vt:lpstr>
      <vt:lpstr>PowerPoint Presentation</vt:lpstr>
      <vt:lpstr>PowerPoint Presentation</vt:lpstr>
      <vt:lpstr>Building System Solutions: Strategic Offerings  </vt:lpstr>
      <vt:lpstr>Design Envelope iFMS – Value Proposition</vt:lpstr>
      <vt:lpstr>LOWEST RISK</vt:lpstr>
      <vt:lpstr>LOWEST Installed Cost</vt:lpstr>
      <vt:lpstr>COST SAVING comparison</vt:lpstr>
      <vt:lpstr>COST SAVING Comparison – up to 25%</vt:lpstr>
      <vt:lpstr>LOWEST Life Cycle Cost</vt:lpstr>
      <vt:lpstr>FASTER design time</vt:lpstr>
      <vt:lpstr>PowerPoint Presentation</vt:lpstr>
      <vt:lpstr>PowerPoint Presentation</vt:lpstr>
      <vt:lpstr>iFMS- Design Envelope - QA Session  </vt:lpstr>
    </vt:vector>
  </TitlesOfParts>
  <Company>S.A. Armstrong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Bernhard Dietz</dc:creator>
  <cp:lastModifiedBy>Piotrowski, Michael [SAA]</cp:lastModifiedBy>
  <cp:revision>731</cp:revision>
  <dcterms:created xsi:type="dcterms:W3CDTF">2010-01-08T16:09:10Z</dcterms:created>
  <dcterms:modified xsi:type="dcterms:W3CDTF">2015-04-14T21:42:23Z</dcterms:modified>
</cp:coreProperties>
</file>